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949" r:id="rId2"/>
    <p:sldId id="955" r:id="rId3"/>
    <p:sldId id="1034" r:id="rId4"/>
    <p:sldId id="1035" r:id="rId5"/>
    <p:sldId id="1037" r:id="rId6"/>
    <p:sldId id="1038" r:id="rId7"/>
    <p:sldId id="1040" r:id="rId8"/>
    <p:sldId id="1041" r:id="rId9"/>
    <p:sldId id="948" r:id="rId10"/>
    <p:sldId id="954" r:id="rId11"/>
    <p:sldId id="1031" r:id="rId12"/>
    <p:sldId id="956" r:id="rId13"/>
    <p:sldId id="950" r:id="rId14"/>
    <p:sldId id="951" r:id="rId15"/>
    <p:sldId id="963" r:id="rId16"/>
    <p:sldId id="875" r:id="rId17"/>
    <p:sldId id="896" r:id="rId18"/>
    <p:sldId id="959" r:id="rId19"/>
    <p:sldId id="876" r:id="rId20"/>
    <p:sldId id="877" r:id="rId21"/>
    <p:sldId id="960" r:id="rId22"/>
    <p:sldId id="957" r:id="rId23"/>
    <p:sldId id="887" r:id="rId24"/>
    <p:sldId id="889" r:id="rId25"/>
    <p:sldId id="903" r:id="rId26"/>
    <p:sldId id="888" r:id="rId27"/>
    <p:sldId id="895" r:id="rId28"/>
    <p:sldId id="897" r:id="rId29"/>
    <p:sldId id="898" r:id="rId30"/>
    <p:sldId id="900" r:id="rId31"/>
    <p:sldId id="901" r:id="rId32"/>
    <p:sldId id="902" r:id="rId33"/>
    <p:sldId id="922" r:id="rId34"/>
    <p:sldId id="923" r:id="rId35"/>
    <p:sldId id="924" r:id="rId36"/>
    <p:sldId id="925" r:id="rId37"/>
    <p:sldId id="1032" r:id="rId38"/>
    <p:sldId id="926" r:id="rId39"/>
    <p:sldId id="927" r:id="rId40"/>
    <p:sldId id="928" r:id="rId41"/>
    <p:sldId id="1012" r:id="rId42"/>
    <p:sldId id="929" r:id="rId43"/>
    <p:sldId id="930" r:id="rId44"/>
    <p:sldId id="964" r:id="rId45"/>
    <p:sldId id="931" r:id="rId46"/>
    <p:sldId id="962" r:id="rId47"/>
    <p:sldId id="932" r:id="rId48"/>
    <p:sldId id="933" r:id="rId49"/>
    <p:sldId id="934" r:id="rId50"/>
    <p:sldId id="935" r:id="rId51"/>
    <p:sldId id="965" r:id="rId52"/>
    <p:sldId id="936" r:id="rId53"/>
    <p:sldId id="937" r:id="rId54"/>
    <p:sldId id="938" r:id="rId55"/>
    <p:sldId id="939" r:id="rId56"/>
    <p:sldId id="940" r:id="rId57"/>
    <p:sldId id="961" r:id="rId58"/>
    <p:sldId id="941" r:id="rId59"/>
    <p:sldId id="958" r:id="rId60"/>
    <p:sldId id="944" r:id="rId61"/>
    <p:sldId id="943" r:id="rId62"/>
    <p:sldId id="946" r:id="rId63"/>
    <p:sldId id="945" r:id="rId64"/>
    <p:sldId id="967" r:id="rId65"/>
    <p:sldId id="968" r:id="rId66"/>
    <p:sldId id="969" r:id="rId67"/>
    <p:sldId id="970" r:id="rId68"/>
    <p:sldId id="971" r:id="rId69"/>
    <p:sldId id="972" r:id="rId70"/>
    <p:sldId id="973" r:id="rId71"/>
    <p:sldId id="974" r:id="rId72"/>
    <p:sldId id="975" r:id="rId73"/>
    <p:sldId id="976" r:id="rId74"/>
    <p:sldId id="1013" r:id="rId75"/>
    <p:sldId id="978" r:id="rId76"/>
    <p:sldId id="979" r:id="rId77"/>
    <p:sldId id="980" r:id="rId78"/>
    <p:sldId id="981" r:id="rId79"/>
    <p:sldId id="982" r:id="rId80"/>
    <p:sldId id="984" r:id="rId81"/>
    <p:sldId id="985" r:id="rId82"/>
    <p:sldId id="986" r:id="rId83"/>
    <p:sldId id="987" r:id="rId84"/>
    <p:sldId id="990" r:id="rId85"/>
    <p:sldId id="992" r:id="rId86"/>
    <p:sldId id="993" r:id="rId87"/>
    <p:sldId id="995" r:id="rId88"/>
    <p:sldId id="996" r:id="rId89"/>
    <p:sldId id="997" r:id="rId90"/>
    <p:sldId id="998" r:id="rId91"/>
    <p:sldId id="999" r:id="rId92"/>
    <p:sldId id="1002" r:id="rId93"/>
    <p:sldId id="1000" r:id="rId94"/>
    <p:sldId id="1003" r:id="rId95"/>
    <p:sldId id="1004" r:id="rId96"/>
    <p:sldId id="1005" r:id="rId97"/>
    <p:sldId id="1008" r:id="rId98"/>
    <p:sldId id="1009" r:id="rId99"/>
    <p:sldId id="1010" r:id="rId100"/>
    <p:sldId id="1011" r:id="rId101"/>
    <p:sldId id="1014" r:id="rId102"/>
    <p:sldId id="1015" r:id="rId103"/>
    <p:sldId id="1016" r:id="rId104"/>
    <p:sldId id="1017" r:id="rId105"/>
    <p:sldId id="1025" r:id="rId106"/>
    <p:sldId id="1026" r:id="rId107"/>
    <p:sldId id="1027" r:id="rId108"/>
    <p:sldId id="1028" r:id="rId109"/>
    <p:sldId id="1030" r:id="rId110"/>
    <p:sldId id="1029" r:id="rId1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주의 사항" id="{3CB62C16-4B34-4E8A-A1AB-013775D96876}">
          <p14:sldIdLst/>
        </p14:section>
        <p14:section name="제목/목차/간지/엔딩" id="{3A3687A1-1890-49EF-8524-AA6A86554625}">
          <p14:sldIdLst>
            <p14:sldId id="949"/>
            <p14:sldId id="955"/>
            <p14:sldId id="1034"/>
            <p14:sldId id="1035"/>
            <p14:sldId id="1037"/>
            <p14:sldId id="1038"/>
            <p14:sldId id="1040"/>
            <p14:sldId id="1041"/>
            <p14:sldId id="948"/>
            <p14:sldId id="954"/>
            <p14:sldId id="1031"/>
            <p14:sldId id="956"/>
            <p14:sldId id="950"/>
            <p14:sldId id="951"/>
          </p14:sldIdLst>
        </p14:section>
        <p14:section name="일반 (22)" id="{71E28F8C-8BE5-4DDC-9B05-84276E16AF96}">
          <p14:sldIdLst>
            <p14:sldId id="963"/>
            <p14:sldId id="875"/>
            <p14:sldId id="896"/>
            <p14:sldId id="959"/>
            <p14:sldId id="876"/>
            <p14:sldId id="877"/>
            <p14:sldId id="960"/>
            <p14:sldId id="957"/>
            <p14:sldId id="887"/>
            <p14:sldId id="889"/>
            <p14:sldId id="903"/>
            <p14:sldId id="888"/>
            <p14:sldId id="895"/>
            <p14:sldId id="897"/>
            <p14:sldId id="898"/>
            <p14:sldId id="900"/>
            <p14:sldId id="901"/>
            <p14:sldId id="902"/>
            <p14:sldId id="922"/>
            <p14:sldId id="923"/>
            <p14:sldId id="924"/>
            <p14:sldId id="925"/>
            <p14:sldId id="1032"/>
            <p14:sldId id="926"/>
            <p14:sldId id="927"/>
            <p14:sldId id="928"/>
            <p14:sldId id="1012"/>
          </p14:sldIdLst>
        </p14:section>
        <p14:section name="테이블/차트 (6)" id="{30E93F4F-2996-4102-A1D3-ED53080D97F2}">
          <p14:sldIdLst>
            <p14:sldId id="929"/>
            <p14:sldId id="930"/>
            <p14:sldId id="964"/>
            <p14:sldId id="931"/>
            <p14:sldId id="962"/>
            <p14:sldId id="932"/>
            <p14:sldId id="933"/>
            <p14:sldId id="934"/>
          </p14:sldIdLst>
        </p14:section>
        <p14:section name="목업 (4)" id="{88A45C4C-5B5E-4633-9CD9-9836A189A73E}">
          <p14:sldIdLst>
            <p14:sldId id="935"/>
            <p14:sldId id="965"/>
            <p14:sldId id="936"/>
            <p14:sldId id="937"/>
            <p14:sldId id="938"/>
          </p14:sldIdLst>
        </p14:section>
        <p14:section name="인포그래픽 (8)" id="{AF6ACAE5-303D-48C6-8C66-9ABC99093E67}">
          <p14:sldIdLst>
            <p14:sldId id="939"/>
            <p14:sldId id="940"/>
            <p14:sldId id="961"/>
            <p14:sldId id="941"/>
            <p14:sldId id="958"/>
            <p14:sldId id="944"/>
            <p14:sldId id="943"/>
            <p14:sldId id="946"/>
            <p14:sldId id="945"/>
          </p14:sldIdLst>
        </p14:section>
        <p14:section name="추가 슬라이드" id="{C5A6ACE0-6623-4B7F-B7FF-5825C850F50A}">
          <p14:sldIdLst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75"/>
            <p14:sldId id="976"/>
            <p14:sldId id="1013"/>
            <p14:sldId id="978"/>
            <p14:sldId id="979"/>
            <p14:sldId id="980"/>
            <p14:sldId id="981"/>
            <p14:sldId id="982"/>
            <p14:sldId id="984"/>
            <p14:sldId id="985"/>
            <p14:sldId id="986"/>
            <p14:sldId id="987"/>
            <p14:sldId id="990"/>
            <p14:sldId id="992"/>
            <p14:sldId id="993"/>
            <p14:sldId id="995"/>
            <p14:sldId id="996"/>
            <p14:sldId id="997"/>
            <p14:sldId id="998"/>
            <p14:sldId id="999"/>
            <p14:sldId id="1002"/>
            <p14:sldId id="1000"/>
            <p14:sldId id="1003"/>
            <p14:sldId id="1004"/>
            <p14:sldId id="1005"/>
            <p14:sldId id="1008"/>
            <p14:sldId id="1009"/>
            <p14:sldId id="1010"/>
            <p14:sldId id="1011"/>
            <p14:sldId id="1014"/>
            <p14:sldId id="1015"/>
            <p14:sldId id="1016"/>
            <p14:sldId id="1017"/>
            <p14:sldId id="1025"/>
            <p14:sldId id="1026"/>
            <p14:sldId id="1027"/>
            <p14:sldId id="1028"/>
            <p14:sldId id="1030"/>
            <p14:sldId id="10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  <a:srgbClr val="3A526A"/>
    <a:srgbClr val="EBECF0"/>
    <a:srgbClr val="FFFFFF"/>
    <a:srgbClr val="232669"/>
    <a:srgbClr val="293A4B"/>
    <a:srgbClr val="57636F"/>
    <a:srgbClr val="4D6D8D"/>
    <a:srgbClr val="4C6B8A"/>
    <a:srgbClr val="232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DC950A-392B-4660-BA00-A31CD2485764}" v="239" dt="2023-09-13T02:16:51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9" autoAdjust="0"/>
    <p:restoredTop sz="90380" autoAdjust="0"/>
  </p:normalViewPr>
  <p:slideViewPr>
    <p:cSldViewPr snapToGrid="0">
      <p:cViewPr>
        <p:scale>
          <a:sx n="100" d="100"/>
          <a:sy n="100" d="100"/>
        </p:scale>
        <p:origin x="560" y="2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865"/>
    </p:cViewPr>
  </p:sorterViewPr>
  <p:notesViewPr>
    <p:cSldViewPr snapToGrid="0">
      <p:cViewPr varScale="1">
        <p:scale>
          <a:sx n="80" d="100"/>
          <a:sy n="80" d="100"/>
        </p:scale>
        <p:origin x="400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PT Mr." userId="6442ff2356111531" providerId="LiveId" clId="{E35BFEAF-B657-41BB-BC9E-304AB7FABD2F}"/>
    <pc:docChg chg="undo custSel addSld delSld modSld sldOrd modSection">
      <pc:chgData name="PPT Mr." userId="6442ff2356111531" providerId="LiveId" clId="{E35BFEAF-B657-41BB-BC9E-304AB7FABD2F}" dt="2023-06-21T07:00:53.780" v="2433" actId="1076"/>
      <pc:docMkLst>
        <pc:docMk/>
      </pc:docMkLst>
      <pc:sldChg chg="modSp mod">
        <pc:chgData name="PPT Mr." userId="6442ff2356111531" providerId="LiveId" clId="{E35BFEAF-B657-41BB-BC9E-304AB7FABD2F}" dt="2023-06-15T03:18:28.653" v="347" actId="1076"/>
        <pc:sldMkLst>
          <pc:docMk/>
          <pc:sldMk cId="2211397861" sldId="975"/>
        </pc:sldMkLst>
        <pc:spChg chg="mod">
          <ac:chgData name="PPT Mr." userId="6442ff2356111531" providerId="LiveId" clId="{E35BFEAF-B657-41BB-BC9E-304AB7FABD2F}" dt="2023-06-15T03:18:28.653" v="347" actId="1076"/>
          <ac:spMkLst>
            <pc:docMk/>
            <pc:sldMk cId="2211397861" sldId="975"/>
            <ac:spMk id="39" creationId="{3FBBC3FB-407B-CBBA-30FF-7660A05A04EA}"/>
          </ac:spMkLst>
        </pc:spChg>
      </pc:sldChg>
      <pc:sldChg chg="del">
        <pc:chgData name="PPT Mr." userId="6442ff2356111531" providerId="LiveId" clId="{E35BFEAF-B657-41BB-BC9E-304AB7FABD2F}" dt="2023-06-15T01:54:31.186" v="0" actId="47"/>
        <pc:sldMkLst>
          <pc:docMk/>
          <pc:sldMk cId="2823581844" sldId="988"/>
        </pc:sldMkLst>
      </pc:sldChg>
      <pc:sldChg chg="modSp mod">
        <pc:chgData name="PPT Mr." userId="6442ff2356111531" providerId="LiveId" clId="{E35BFEAF-B657-41BB-BC9E-304AB7FABD2F}" dt="2023-06-15T03:26:40.603" v="734" actId="1076"/>
        <pc:sldMkLst>
          <pc:docMk/>
          <pc:sldMk cId="3192633184" sldId="993"/>
        </pc:sldMkLst>
        <pc:spChg chg="mod">
          <ac:chgData name="PPT Mr." userId="6442ff2356111531" providerId="LiveId" clId="{E35BFEAF-B657-41BB-BC9E-304AB7FABD2F}" dt="2023-06-15T03:26:40.603" v="734" actId="1076"/>
          <ac:spMkLst>
            <pc:docMk/>
            <pc:sldMk cId="3192633184" sldId="993"/>
            <ac:spMk id="10" creationId="{2A8EAFF6-460C-7064-D14C-0C4945A484FB}"/>
          </ac:spMkLst>
        </pc:spChg>
      </pc:sldChg>
      <pc:sldChg chg="new del">
        <pc:chgData name="PPT Mr." userId="6442ff2356111531" providerId="LiveId" clId="{E35BFEAF-B657-41BB-BC9E-304AB7FABD2F}" dt="2023-06-15T01:55:07.113" v="3" actId="47"/>
        <pc:sldMkLst>
          <pc:docMk/>
          <pc:sldMk cId="822371567" sldId="994"/>
        </pc:sldMkLst>
      </pc:sldChg>
      <pc:sldChg chg="addSp delSp modSp add mod">
        <pc:chgData name="PPT Mr." userId="6442ff2356111531" providerId="LiveId" clId="{E35BFEAF-B657-41BB-BC9E-304AB7FABD2F}" dt="2023-06-15T03:24:35.204" v="728" actId="692"/>
        <pc:sldMkLst>
          <pc:docMk/>
          <pc:sldMk cId="3609840214" sldId="995"/>
        </pc:sldMkLst>
        <pc:spChg chg="mod">
          <ac:chgData name="PPT Mr." userId="6442ff2356111531" providerId="LiveId" clId="{E35BFEAF-B657-41BB-BC9E-304AB7FABD2F}" dt="2023-06-15T03:13:15.157" v="29" actId="1076"/>
          <ac:spMkLst>
            <pc:docMk/>
            <pc:sldMk cId="3609840214" sldId="995"/>
            <ac:spMk id="6" creationId="{BB28E4D3-3157-44CA-A735-78B229DA94E3}"/>
          </ac:spMkLst>
        </pc:spChg>
        <pc:spChg chg="del">
          <ac:chgData name="PPT Mr." userId="6442ff2356111531" providerId="LiveId" clId="{E35BFEAF-B657-41BB-BC9E-304AB7FABD2F}" dt="2023-06-15T03:09:29.866" v="4" actId="478"/>
          <ac:spMkLst>
            <pc:docMk/>
            <pc:sldMk cId="3609840214" sldId="995"/>
            <ac:spMk id="10" creationId="{2A8EAFF6-460C-7064-D14C-0C4945A484FB}"/>
          </ac:spMkLst>
        </pc:spChg>
        <pc:spChg chg="mod">
          <ac:chgData name="PPT Mr." userId="6442ff2356111531" providerId="LiveId" clId="{E35BFEAF-B657-41BB-BC9E-304AB7FABD2F}" dt="2023-06-15T03:14:15.403" v="180"/>
          <ac:spMkLst>
            <pc:docMk/>
            <pc:sldMk cId="3609840214" sldId="995"/>
            <ac:spMk id="12" creationId="{16281BC5-D25B-D036-4266-F1AB98A021AD}"/>
          </ac:spMkLst>
        </pc:spChg>
        <pc:spChg chg="del">
          <ac:chgData name="PPT Mr." userId="6442ff2356111531" providerId="LiveId" clId="{E35BFEAF-B657-41BB-BC9E-304AB7FABD2F}" dt="2023-06-15T03:09:29.866" v="4" actId="478"/>
          <ac:spMkLst>
            <pc:docMk/>
            <pc:sldMk cId="3609840214" sldId="995"/>
            <ac:spMk id="13" creationId="{0723E4C5-27FB-B749-AE15-1CD753E93036}"/>
          </ac:spMkLst>
        </pc:spChg>
        <pc:spChg chg="del">
          <ac:chgData name="PPT Mr." userId="6442ff2356111531" providerId="LiveId" clId="{E35BFEAF-B657-41BB-BC9E-304AB7FABD2F}" dt="2023-06-15T03:09:29.866" v="4" actId="478"/>
          <ac:spMkLst>
            <pc:docMk/>
            <pc:sldMk cId="3609840214" sldId="995"/>
            <ac:spMk id="14" creationId="{F53E9AB2-2C68-3C8B-DC95-61D6FED1B26E}"/>
          </ac:spMkLst>
        </pc:spChg>
        <pc:spChg chg="mod">
          <ac:chgData name="PPT Mr." userId="6442ff2356111531" providerId="LiveId" clId="{E35BFEAF-B657-41BB-BC9E-304AB7FABD2F}" dt="2023-06-15T03:14:15.403" v="180"/>
          <ac:spMkLst>
            <pc:docMk/>
            <pc:sldMk cId="3609840214" sldId="995"/>
            <ac:spMk id="18" creationId="{D18125B6-B3BC-65CF-2B08-9485BBFF905A}"/>
          </ac:spMkLst>
        </pc:spChg>
        <pc:spChg chg="add del mod">
          <ac:chgData name="PPT Mr." userId="6442ff2356111531" providerId="LiveId" clId="{E35BFEAF-B657-41BB-BC9E-304AB7FABD2F}" dt="2023-06-15T03:15:06.416" v="246" actId="478"/>
          <ac:spMkLst>
            <pc:docMk/>
            <pc:sldMk cId="3609840214" sldId="995"/>
            <ac:spMk id="19" creationId="{7011CB4A-14FD-A10D-0867-E6E8EB3F68E5}"/>
          </ac:spMkLst>
        </pc:spChg>
        <pc:spChg chg="add del mod">
          <ac:chgData name="PPT Mr." userId="6442ff2356111531" providerId="LiveId" clId="{E35BFEAF-B657-41BB-BC9E-304AB7FABD2F}" dt="2023-06-15T03:15:06.416" v="246" actId="478"/>
          <ac:spMkLst>
            <pc:docMk/>
            <pc:sldMk cId="3609840214" sldId="995"/>
            <ac:spMk id="20" creationId="{2A3BEC4E-D16E-E654-F4B3-6D8D2A45B94F}"/>
          </ac:spMkLst>
        </pc:spChg>
        <pc:spChg chg="add del mod">
          <ac:chgData name="PPT Mr." userId="6442ff2356111531" providerId="LiveId" clId="{E35BFEAF-B657-41BB-BC9E-304AB7FABD2F}" dt="2023-06-15T03:15:12.310" v="248" actId="478"/>
          <ac:spMkLst>
            <pc:docMk/>
            <pc:sldMk cId="3609840214" sldId="995"/>
            <ac:spMk id="21" creationId="{C96E4430-494C-3E45-6D02-B972925D7BCE}"/>
          </ac:spMkLst>
        </pc:spChg>
        <pc:spChg chg="add mod">
          <ac:chgData name="PPT Mr." userId="6442ff2356111531" providerId="LiveId" clId="{E35BFEAF-B657-41BB-BC9E-304AB7FABD2F}" dt="2023-06-15T03:15:20.214" v="267" actId="20577"/>
          <ac:spMkLst>
            <pc:docMk/>
            <pc:sldMk cId="3609840214" sldId="995"/>
            <ac:spMk id="22" creationId="{4A8C0214-5B9D-D0A6-3B02-D9E785E12368}"/>
          </ac:spMkLst>
        </pc:spChg>
        <pc:spChg chg="add mod">
          <ac:chgData name="PPT Mr." userId="6442ff2356111531" providerId="LiveId" clId="{E35BFEAF-B657-41BB-BC9E-304AB7FABD2F}" dt="2023-06-15T03:15:34.446" v="285" actId="1076"/>
          <ac:spMkLst>
            <pc:docMk/>
            <pc:sldMk cId="3609840214" sldId="995"/>
            <ac:spMk id="23" creationId="{9B57B36D-B4A9-AA43-0B03-F0FE17375A39}"/>
          </ac:spMkLst>
        </pc:spChg>
        <pc:spChg chg="add mod topLvl">
          <ac:chgData name="PPT Mr." userId="6442ff2356111531" providerId="LiveId" clId="{E35BFEAF-B657-41BB-BC9E-304AB7FABD2F}" dt="2023-06-15T03:22:02.018" v="495" actId="165"/>
          <ac:spMkLst>
            <pc:docMk/>
            <pc:sldMk cId="3609840214" sldId="995"/>
            <ac:spMk id="24" creationId="{0F39748D-3C3F-57FD-770B-337C13C44ABD}"/>
          </ac:spMkLst>
        </pc:spChg>
        <pc:spChg chg="add mod">
          <ac:chgData name="PPT Mr." userId="6442ff2356111531" providerId="LiveId" clId="{E35BFEAF-B657-41BB-BC9E-304AB7FABD2F}" dt="2023-06-15T03:15:53.273" v="297" actId="571"/>
          <ac:spMkLst>
            <pc:docMk/>
            <pc:sldMk cId="3609840214" sldId="995"/>
            <ac:spMk id="25" creationId="{60D57497-E049-C6E6-48E1-D5721255F4B7}"/>
          </ac:spMkLst>
        </pc:spChg>
        <pc:spChg chg="add mod">
          <ac:chgData name="PPT Mr." userId="6442ff2356111531" providerId="LiveId" clId="{E35BFEAF-B657-41BB-BC9E-304AB7FABD2F}" dt="2023-06-15T03:15:53.050" v="296" actId="571"/>
          <ac:spMkLst>
            <pc:docMk/>
            <pc:sldMk cId="3609840214" sldId="995"/>
            <ac:spMk id="26" creationId="{A9272C7C-DD1E-9A31-6A28-0B538C1AED4E}"/>
          </ac:spMkLst>
        </pc:spChg>
        <pc:spChg chg="add mod topLvl">
          <ac:chgData name="PPT Mr." userId="6442ff2356111531" providerId="LiveId" clId="{E35BFEAF-B657-41BB-BC9E-304AB7FABD2F}" dt="2023-06-15T03:22:02.018" v="495" actId="165"/>
          <ac:spMkLst>
            <pc:docMk/>
            <pc:sldMk cId="3609840214" sldId="995"/>
            <ac:spMk id="27" creationId="{47496AFB-EEC8-6540-F934-912AAB0B241D}"/>
          </ac:spMkLst>
        </pc:spChg>
        <pc:spChg chg="add del mod">
          <ac:chgData name="PPT Mr." userId="6442ff2356111531" providerId="LiveId" clId="{E35BFEAF-B657-41BB-BC9E-304AB7FABD2F}" dt="2023-06-15T03:18:56.832" v="353" actId="478"/>
          <ac:spMkLst>
            <pc:docMk/>
            <pc:sldMk cId="3609840214" sldId="995"/>
            <ac:spMk id="29" creationId="{42BD0F77-6982-2149-2D53-C70C9A84756F}"/>
          </ac:spMkLst>
        </pc:spChg>
        <pc:spChg chg="del mod topLvl">
          <ac:chgData name="PPT Mr." userId="6442ff2356111531" providerId="LiveId" clId="{E35BFEAF-B657-41BB-BC9E-304AB7FABD2F}" dt="2023-06-15T03:18:56.832" v="353" actId="478"/>
          <ac:spMkLst>
            <pc:docMk/>
            <pc:sldMk cId="3609840214" sldId="995"/>
            <ac:spMk id="31" creationId="{B7CD33CE-310B-9E52-2704-E3A31EE98E6E}"/>
          </ac:spMkLst>
        </pc:spChg>
        <pc:spChg chg="del mod topLvl">
          <ac:chgData name="PPT Mr." userId="6442ff2356111531" providerId="LiveId" clId="{E35BFEAF-B657-41BB-BC9E-304AB7FABD2F}" dt="2023-06-15T03:18:56.832" v="353" actId="478"/>
          <ac:spMkLst>
            <pc:docMk/>
            <pc:sldMk cId="3609840214" sldId="995"/>
            <ac:spMk id="32" creationId="{C24D4D8F-A983-1327-8279-99DE352C423D}"/>
          </ac:spMkLst>
        </pc:spChg>
        <pc:spChg chg="add mod">
          <ac:chgData name="PPT Mr." userId="6442ff2356111531" providerId="LiveId" clId="{E35BFEAF-B657-41BB-BC9E-304AB7FABD2F}" dt="2023-06-15T03:16:46.224" v="311" actId="571"/>
          <ac:spMkLst>
            <pc:docMk/>
            <pc:sldMk cId="3609840214" sldId="995"/>
            <ac:spMk id="33" creationId="{3A056511-D9DB-FB1F-60A7-AFF9B4271860}"/>
          </ac:spMkLst>
        </pc:spChg>
        <pc:spChg chg="add mod">
          <ac:chgData name="PPT Mr." userId="6442ff2356111531" providerId="LiveId" clId="{E35BFEAF-B657-41BB-BC9E-304AB7FABD2F}" dt="2023-06-15T03:16:46.224" v="311" actId="571"/>
          <ac:spMkLst>
            <pc:docMk/>
            <pc:sldMk cId="3609840214" sldId="995"/>
            <ac:spMk id="34" creationId="{42271C4F-EDCC-13AE-E10F-DA61349F25F7}"/>
          </ac:spMkLst>
        </pc:spChg>
        <pc:spChg chg="add mod">
          <ac:chgData name="PPT Mr." userId="6442ff2356111531" providerId="LiveId" clId="{E35BFEAF-B657-41BB-BC9E-304AB7FABD2F}" dt="2023-06-15T03:16:50.516" v="315" actId="571"/>
          <ac:spMkLst>
            <pc:docMk/>
            <pc:sldMk cId="3609840214" sldId="995"/>
            <ac:spMk id="35" creationId="{20FC4E69-BBE0-F67B-E279-6A6592FF4667}"/>
          </ac:spMkLst>
        </pc:spChg>
        <pc:spChg chg="del">
          <ac:chgData name="PPT Mr." userId="6442ff2356111531" providerId="LiveId" clId="{E35BFEAF-B657-41BB-BC9E-304AB7FABD2F}" dt="2023-06-15T03:09:29.866" v="4" actId="478"/>
          <ac:spMkLst>
            <pc:docMk/>
            <pc:sldMk cId="3609840214" sldId="995"/>
            <ac:spMk id="36" creationId="{D31CCC61-3B76-9180-4C94-DDE9CA083B09}"/>
          </ac:spMkLst>
        </pc:spChg>
        <pc:spChg chg="add mod">
          <ac:chgData name="PPT Mr." userId="6442ff2356111531" providerId="LiveId" clId="{E35BFEAF-B657-41BB-BC9E-304AB7FABD2F}" dt="2023-06-15T03:16:49.957" v="314" actId="571"/>
          <ac:spMkLst>
            <pc:docMk/>
            <pc:sldMk cId="3609840214" sldId="995"/>
            <ac:spMk id="37" creationId="{7976FA11-FA0A-9C0B-A0C1-D1A0B092AAF5}"/>
          </ac:spMkLst>
        </pc:spChg>
        <pc:spChg chg="add mod">
          <ac:chgData name="PPT Mr." userId="6442ff2356111531" providerId="LiveId" clId="{E35BFEAF-B657-41BB-BC9E-304AB7FABD2F}" dt="2023-06-15T03:16:51.937" v="317"/>
          <ac:spMkLst>
            <pc:docMk/>
            <pc:sldMk cId="3609840214" sldId="995"/>
            <ac:spMk id="38" creationId="{F84390B4-A670-1F36-72D5-2B7CC29011FC}"/>
          </ac:spMkLst>
        </pc:spChg>
        <pc:spChg chg="del">
          <ac:chgData name="PPT Mr." userId="6442ff2356111531" providerId="LiveId" clId="{E35BFEAF-B657-41BB-BC9E-304AB7FABD2F}" dt="2023-06-15T03:09:29.866" v="4" actId="478"/>
          <ac:spMkLst>
            <pc:docMk/>
            <pc:sldMk cId="3609840214" sldId="995"/>
            <ac:spMk id="39" creationId="{719F64EF-4476-6E85-767D-B736F8EA988F}"/>
          </ac:spMkLst>
        </pc:spChg>
        <pc:spChg chg="add mod">
          <ac:chgData name="PPT Mr." userId="6442ff2356111531" providerId="LiveId" clId="{E35BFEAF-B657-41BB-BC9E-304AB7FABD2F}" dt="2023-06-15T03:17:28.524" v="335" actId="164"/>
          <ac:spMkLst>
            <pc:docMk/>
            <pc:sldMk cId="3609840214" sldId="995"/>
            <ac:spMk id="41" creationId="{31362C1E-9B9B-2CC7-6819-5B41ED870F81}"/>
          </ac:spMkLst>
        </pc:spChg>
        <pc:spChg chg="add mod">
          <ac:chgData name="PPT Mr." userId="6442ff2356111531" providerId="LiveId" clId="{E35BFEAF-B657-41BB-BC9E-304AB7FABD2F}" dt="2023-06-15T03:17:28.524" v="335" actId="164"/>
          <ac:spMkLst>
            <pc:docMk/>
            <pc:sldMk cId="3609840214" sldId="995"/>
            <ac:spMk id="42" creationId="{BF5BC218-7833-CC07-04B9-B6B6681D0949}"/>
          </ac:spMkLst>
        </pc:spChg>
        <pc:spChg chg="del">
          <ac:chgData name="PPT Mr." userId="6442ff2356111531" providerId="LiveId" clId="{E35BFEAF-B657-41BB-BC9E-304AB7FABD2F}" dt="2023-06-15T03:09:29.866" v="4" actId="478"/>
          <ac:spMkLst>
            <pc:docMk/>
            <pc:sldMk cId="3609840214" sldId="995"/>
            <ac:spMk id="43" creationId="{3F333C55-9D13-C551-C454-1796365869D6}"/>
          </ac:spMkLst>
        </pc:spChg>
        <pc:spChg chg="del">
          <ac:chgData name="PPT Mr." userId="6442ff2356111531" providerId="LiveId" clId="{E35BFEAF-B657-41BB-BC9E-304AB7FABD2F}" dt="2023-06-15T03:09:29.866" v="4" actId="478"/>
          <ac:spMkLst>
            <pc:docMk/>
            <pc:sldMk cId="3609840214" sldId="995"/>
            <ac:spMk id="45" creationId="{48054224-C8EF-3A37-3919-98375D4C8643}"/>
          </ac:spMkLst>
        </pc:spChg>
        <pc:spChg chg="add del mod">
          <ac:chgData name="PPT Mr." userId="6442ff2356111531" providerId="LiveId" clId="{E35BFEAF-B657-41BB-BC9E-304AB7FABD2F}" dt="2023-06-15T03:18:53.679" v="352" actId="21"/>
          <ac:spMkLst>
            <pc:docMk/>
            <pc:sldMk cId="3609840214" sldId="995"/>
            <ac:spMk id="48" creationId="{CA299577-7D4E-D8AB-D7DF-07776168C047}"/>
          </ac:spMkLst>
        </pc:spChg>
        <pc:spChg chg="del">
          <ac:chgData name="PPT Mr." userId="6442ff2356111531" providerId="LiveId" clId="{E35BFEAF-B657-41BB-BC9E-304AB7FABD2F}" dt="2023-06-15T03:09:29.866" v="4" actId="478"/>
          <ac:spMkLst>
            <pc:docMk/>
            <pc:sldMk cId="3609840214" sldId="995"/>
            <ac:spMk id="49" creationId="{21B91F45-9EA3-11F5-D7E5-9D5333551D07}"/>
          </ac:spMkLst>
        </pc:spChg>
        <pc:spChg chg="add mod topLvl">
          <ac:chgData name="PPT Mr." userId="6442ff2356111531" providerId="LiveId" clId="{E35BFEAF-B657-41BB-BC9E-304AB7FABD2F}" dt="2023-06-15T03:22:02.018" v="495" actId="165"/>
          <ac:spMkLst>
            <pc:docMk/>
            <pc:sldMk cId="3609840214" sldId="995"/>
            <ac:spMk id="51" creationId="{8006E2A9-C416-5841-7701-AAE321251FC3}"/>
          </ac:spMkLst>
        </pc:spChg>
        <pc:spChg chg="add del mod">
          <ac:chgData name="PPT Mr." userId="6442ff2356111531" providerId="LiveId" clId="{E35BFEAF-B657-41BB-BC9E-304AB7FABD2F}" dt="2023-06-15T03:20:03.319" v="378" actId="478"/>
          <ac:spMkLst>
            <pc:docMk/>
            <pc:sldMk cId="3609840214" sldId="995"/>
            <ac:spMk id="52" creationId="{6DB30F46-CE12-12EE-D19B-2900CB67B8DA}"/>
          </ac:spMkLst>
        </pc:spChg>
        <pc:spChg chg="mod">
          <ac:chgData name="PPT Mr." userId="6442ff2356111531" providerId="LiveId" clId="{E35BFEAF-B657-41BB-BC9E-304AB7FABD2F}" dt="2023-06-15T03:21:48.973" v="490" actId="571"/>
          <ac:spMkLst>
            <pc:docMk/>
            <pc:sldMk cId="3609840214" sldId="995"/>
            <ac:spMk id="55" creationId="{11AE9E5E-88E8-6297-465A-AA218C1359F6}"/>
          </ac:spMkLst>
        </pc:spChg>
        <pc:spChg chg="mod">
          <ac:chgData name="PPT Mr." userId="6442ff2356111531" providerId="LiveId" clId="{E35BFEAF-B657-41BB-BC9E-304AB7FABD2F}" dt="2023-06-15T03:21:48.973" v="490" actId="571"/>
          <ac:spMkLst>
            <pc:docMk/>
            <pc:sldMk cId="3609840214" sldId="995"/>
            <ac:spMk id="56" creationId="{134C5A15-6F41-96FA-1197-0C1FC04C422B}"/>
          </ac:spMkLst>
        </pc:spChg>
        <pc:spChg chg="mod">
          <ac:chgData name="PPT Mr." userId="6442ff2356111531" providerId="LiveId" clId="{E35BFEAF-B657-41BB-BC9E-304AB7FABD2F}" dt="2023-06-15T03:21:48.973" v="490" actId="571"/>
          <ac:spMkLst>
            <pc:docMk/>
            <pc:sldMk cId="3609840214" sldId="995"/>
            <ac:spMk id="58" creationId="{D593F4AF-D09A-8DE1-59AB-03784DB19F69}"/>
          </ac:spMkLst>
        </pc:spChg>
        <pc:spChg chg="mod">
          <ac:chgData name="PPT Mr." userId="6442ff2356111531" providerId="LiveId" clId="{E35BFEAF-B657-41BB-BC9E-304AB7FABD2F}" dt="2023-06-15T03:21:48.973" v="490" actId="571"/>
          <ac:spMkLst>
            <pc:docMk/>
            <pc:sldMk cId="3609840214" sldId="995"/>
            <ac:spMk id="59" creationId="{B78CC6DC-CC87-06AE-2BC3-BC193465A5C1}"/>
          </ac:spMkLst>
        </pc:spChg>
        <pc:spChg chg="mod">
          <ac:chgData name="PPT Mr." userId="6442ff2356111531" providerId="LiveId" clId="{E35BFEAF-B657-41BB-BC9E-304AB7FABD2F}" dt="2023-06-15T03:21:48.973" v="490" actId="571"/>
          <ac:spMkLst>
            <pc:docMk/>
            <pc:sldMk cId="3609840214" sldId="995"/>
            <ac:spMk id="60" creationId="{DAD8FB61-94BE-8F5C-30BE-4CC64E3766F7}"/>
          </ac:spMkLst>
        </pc:spChg>
        <pc:spChg chg="mod topLvl">
          <ac:chgData name="PPT Mr." userId="6442ff2356111531" providerId="LiveId" clId="{E35BFEAF-B657-41BB-BC9E-304AB7FABD2F}" dt="2023-06-15T03:22:06.782" v="502" actId="20577"/>
          <ac:spMkLst>
            <pc:docMk/>
            <pc:sldMk cId="3609840214" sldId="995"/>
            <ac:spMk id="62" creationId="{5B4415F5-26B4-7B92-30E1-6D490B329672}"/>
          </ac:spMkLst>
        </pc:spChg>
        <pc:spChg chg="mod topLvl">
          <ac:chgData name="PPT Mr." userId="6442ff2356111531" providerId="LiveId" clId="{E35BFEAF-B657-41BB-BC9E-304AB7FABD2F}" dt="2023-06-15T03:22:02.018" v="495" actId="165"/>
          <ac:spMkLst>
            <pc:docMk/>
            <pc:sldMk cId="3609840214" sldId="995"/>
            <ac:spMk id="63" creationId="{E7B0563F-E988-FD72-5B16-C79F54471BFE}"/>
          </ac:spMkLst>
        </pc:spChg>
        <pc:spChg chg="mod topLvl">
          <ac:chgData name="PPT Mr." userId="6442ff2356111531" providerId="LiveId" clId="{E35BFEAF-B657-41BB-BC9E-304AB7FABD2F}" dt="2023-06-15T03:22:02.018" v="495" actId="165"/>
          <ac:spMkLst>
            <pc:docMk/>
            <pc:sldMk cId="3609840214" sldId="995"/>
            <ac:spMk id="64" creationId="{FE7883D3-E6FE-781A-CE3B-2BD87A18974D}"/>
          </ac:spMkLst>
        </pc:spChg>
        <pc:spChg chg="mod topLvl">
          <ac:chgData name="PPT Mr." userId="6442ff2356111531" providerId="LiveId" clId="{E35BFEAF-B657-41BB-BC9E-304AB7FABD2F}" dt="2023-06-15T03:24:08.109" v="704" actId="552"/>
          <ac:spMkLst>
            <pc:docMk/>
            <pc:sldMk cId="3609840214" sldId="995"/>
            <ac:spMk id="66" creationId="{2C5B5704-2DE5-ED74-7738-28B60450FD7A}"/>
          </ac:spMkLst>
        </pc:spChg>
        <pc:spChg chg="mod topLvl">
          <ac:chgData name="PPT Mr." userId="6442ff2356111531" providerId="LiveId" clId="{E35BFEAF-B657-41BB-BC9E-304AB7FABD2F}" dt="2023-06-15T03:24:12.064" v="706" actId="553"/>
          <ac:spMkLst>
            <pc:docMk/>
            <pc:sldMk cId="3609840214" sldId="995"/>
            <ac:spMk id="67" creationId="{AA346B19-69E2-7B39-A3B4-3B5F960C1BE3}"/>
          </ac:spMkLst>
        </pc:spChg>
        <pc:spChg chg="mod topLvl">
          <ac:chgData name="PPT Mr." userId="6442ff2356111531" providerId="LiveId" clId="{E35BFEAF-B657-41BB-BC9E-304AB7FABD2F}" dt="2023-06-15T03:22:02.018" v="495" actId="165"/>
          <ac:spMkLst>
            <pc:docMk/>
            <pc:sldMk cId="3609840214" sldId="995"/>
            <ac:spMk id="68" creationId="{B34284ED-6821-07EA-ADB9-61AA1C3DB795}"/>
          </ac:spMkLst>
        </pc:spChg>
        <pc:spChg chg="add mod">
          <ac:chgData name="PPT Mr." userId="6442ff2356111531" providerId="LiveId" clId="{E35BFEAF-B657-41BB-BC9E-304AB7FABD2F}" dt="2023-06-15T03:22:15.503" v="512" actId="571"/>
          <ac:spMkLst>
            <pc:docMk/>
            <pc:sldMk cId="3609840214" sldId="995"/>
            <ac:spMk id="69" creationId="{DA67FEBD-51DB-B517-FEE6-8A5E29D65EA8}"/>
          </ac:spMkLst>
        </pc:spChg>
        <pc:spChg chg="add mod">
          <ac:chgData name="PPT Mr." userId="6442ff2356111531" providerId="LiveId" clId="{E35BFEAF-B657-41BB-BC9E-304AB7FABD2F}" dt="2023-06-15T03:24:35.204" v="728" actId="692"/>
          <ac:spMkLst>
            <pc:docMk/>
            <pc:sldMk cId="3609840214" sldId="995"/>
            <ac:spMk id="70" creationId="{E11BB10B-E862-E290-7420-92622ECE0BD8}"/>
          </ac:spMkLst>
        </pc:spChg>
        <pc:spChg chg="add mod">
          <ac:chgData name="PPT Mr." userId="6442ff2356111531" providerId="LiveId" clId="{E35BFEAF-B657-41BB-BC9E-304AB7FABD2F}" dt="2023-06-15T03:24:35.204" v="728" actId="692"/>
          <ac:spMkLst>
            <pc:docMk/>
            <pc:sldMk cId="3609840214" sldId="995"/>
            <ac:spMk id="71" creationId="{5924F837-1BFE-7A8B-F140-B1F97828E60C}"/>
          </ac:spMkLst>
        </pc:spChg>
        <pc:spChg chg="add mod">
          <ac:chgData name="PPT Mr." userId="6442ff2356111531" providerId="LiveId" clId="{E35BFEAF-B657-41BB-BC9E-304AB7FABD2F}" dt="2023-06-15T03:24:35.204" v="728" actId="692"/>
          <ac:spMkLst>
            <pc:docMk/>
            <pc:sldMk cId="3609840214" sldId="995"/>
            <ac:spMk id="72" creationId="{C77DD6C3-FAEC-B14B-421E-DC905C72CAE2}"/>
          </ac:spMkLst>
        </pc:spChg>
        <pc:spChg chg="mod">
          <ac:chgData name="PPT Mr." userId="6442ff2356111531" providerId="LiveId" clId="{E35BFEAF-B657-41BB-BC9E-304AB7FABD2F}" dt="2023-06-15T03:13:15.157" v="29" actId="1076"/>
          <ac:spMkLst>
            <pc:docMk/>
            <pc:sldMk cId="3609840214" sldId="995"/>
            <ac:spMk id="75" creationId="{D0CDAD29-B486-4CB4-B0BA-E497A27FC887}"/>
          </ac:spMkLst>
        </pc:spChg>
        <pc:spChg chg="del">
          <ac:chgData name="PPT Mr." userId="6442ff2356111531" providerId="LiveId" clId="{E35BFEAF-B657-41BB-BC9E-304AB7FABD2F}" dt="2023-06-15T03:13:11.241" v="28" actId="478"/>
          <ac:spMkLst>
            <pc:docMk/>
            <pc:sldMk cId="3609840214" sldId="995"/>
            <ac:spMk id="85" creationId="{C93D5B90-86C0-0B9A-B2F7-EA236AD86E3C}"/>
          </ac:spMkLst>
        </pc:spChg>
        <pc:spChg chg="mod">
          <ac:chgData name="PPT Mr." userId="6442ff2356111531" providerId="LiveId" clId="{E35BFEAF-B657-41BB-BC9E-304AB7FABD2F}" dt="2023-06-15T03:14:07.450" v="179" actId="20577"/>
          <ac:spMkLst>
            <pc:docMk/>
            <pc:sldMk cId="3609840214" sldId="995"/>
            <ac:spMk id="86" creationId="{1B2E14DC-3732-1E95-64C2-38243898A803}"/>
          </ac:spMkLst>
        </pc:spChg>
        <pc:grpChg chg="del">
          <ac:chgData name="PPT Mr." userId="6442ff2356111531" providerId="LiveId" clId="{E35BFEAF-B657-41BB-BC9E-304AB7FABD2F}" dt="2023-06-15T03:09:29.866" v="4" actId="478"/>
          <ac:grpSpMkLst>
            <pc:docMk/>
            <pc:sldMk cId="3609840214" sldId="995"/>
            <ac:grpSpMk id="2" creationId="{519DCB80-ECAF-6A68-627C-7A3A6086F10B}"/>
          </ac:grpSpMkLst>
        </pc:grpChg>
        <pc:grpChg chg="del">
          <ac:chgData name="PPT Mr." userId="6442ff2356111531" providerId="LiveId" clId="{E35BFEAF-B657-41BB-BC9E-304AB7FABD2F}" dt="2023-06-15T03:09:29.866" v="4" actId="478"/>
          <ac:grpSpMkLst>
            <pc:docMk/>
            <pc:sldMk cId="3609840214" sldId="995"/>
            <ac:grpSpMk id="5" creationId="{95D5B941-AB40-C86E-864F-2C0B39769146}"/>
          </ac:grpSpMkLst>
        </pc:grpChg>
        <pc:grpChg chg="add mod">
          <ac:chgData name="PPT Mr." userId="6442ff2356111531" providerId="LiveId" clId="{E35BFEAF-B657-41BB-BC9E-304AB7FABD2F}" dt="2023-06-15T03:21:45.360" v="488" actId="12788"/>
          <ac:grpSpMkLst>
            <pc:docMk/>
            <pc:sldMk cId="3609840214" sldId="995"/>
            <ac:grpSpMk id="11" creationId="{C8E22744-DB4A-AE8B-89B3-0BDA1B29E459}"/>
          </ac:grpSpMkLst>
        </pc:grpChg>
        <pc:grpChg chg="del">
          <ac:chgData name="PPT Mr." userId="6442ff2356111531" providerId="LiveId" clId="{E35BFEAF-B657-41BB-BC9E-304AB7FABD2F}" dt="2023-06-15T03:09:29.866" v="4" actId="478"/>
          <ac:grpSpMkLst>
            <pc:docMk/>
            <pc:sldMk cId="3609840214" sldId="995"/>
            <ac:grpSpMk id="15" creationId="{3CBA96AC-5598-8D1B-02FB-40C6F60699AA}"/>
          </ac:grpSpMkLst>
        </pc:grpChg>
        <pc:grpChg chg="add del mod">
          <ac:chgData name="PPT Mr." userId="6442ff2356111531" providerId="LiveId" clId="{E35BFEAF-B657-41BB-BC9E-304AB7FABD2F}" dt="2023-06-15T03:16:41.278" v="307" actId="165"/>
          <ac:grpSpMkLst>
            <pc:docMk/>
            <pc:sldMk cId="3609840214" sldId="995"/>
            <ac:grpSpMk id="30" creationId="{A1FAD456-4C1D-774E-39C7-E1276A7EA393}"/>
          </ac:grpSpMkLst>
        </pc:grpChg>
        <pc:grpChg chg="add mod">
          <ac:chgData name="PPT Mr." userId="6442ff2356111531" providerId="LiveId" clId="{E35BFEAF-B657-41BB-BC9E-304AB7FABD2F}" dt="2023-06-15T03:17:06.479" v="331" actId="164"/>
          <ac:grpSpMkLst>
            <pc:docMk/>
            <pc:sldMk cId="3609840214" sldId="995"/>
            <ac:grpSpMk id="44" creationId="{3B1F6510-7E25-88BF-64C0-5547F756EA21}"/>
          </ac:grpSpMkLst>
        </pc:grpChg>
        <pc:grpChg chg="add del mod">
          <ac:chgData name="PPT Mr." userId="6442ff2356111531" providerId="LiveId" clId="{E35BFEAF-B657-41BB-BC9E-304AB7FABD2F}" dt="2023-06-15T03:18:43.602" v="348" actId="478"/>
          <ac:grpSpMkLst>
            <pc:docMk/>
            <pc:sldMk cId="3609840214" sldId="995"/>
            <ac:grpSpMk id="47" creationId="{716BB6EA-A9B3-BAF6-BE5E-233742CD3B63}"/>
          </ac:grpSpMkLst>
        </pc:grpChg>
        <pc:grpChg chg="add del mod">
          <ac:chgData name="PPT Mr." userId="6442ff2356111531" providerId="LiveId" clId="{E35BFEAF-B657-41BB-BC9E-304AB7FABD2F}" dt="2023-06-15T03:22:02.018" v="495" actId="165"/>
          <ac:grpSpMkLst>
            <pc:docMk/>
            <pc:sldMk cId="3609840214" sldId="995"/>
            <ac:grpSpMk id="53" creationId="{522CB829-161C-65A7-B0BC-6A6283B2518F}"/>
          </ac:grpSpMkLst>
        </pc:grpChg>
        <pc:grpChg chg="add mod">
          <ac:chgData name="PPT Mr." userId="6442ff2356111531" providerId="LiveId" clId="{E35BFEAF-B657-41BB-BC9E-304AB7FABD2F}" dt="2023-06-15T03:21:48.973" v="490" actId="571"/>
          <ac:grpSpMkLst>
            <pc:docMk/>
            <pc:sldMk cId="3609840214" sldId="995"/>
            <ac:grpSpMk id="54" creationId="{4B228972-2355-F9BB-C481-7C2306F8D71E}"/>
          </ac:grpSpMkLst>
        </pc:grpChg>
        <pc:grpChg chg="add mod">
          <ac:chgData name="PPT Mr." userId="6442ff2356111531" providerId="LiveId" clId="{E35BFEAF-B657-41BB-BC9E-304AB7FABD2F}" dt="2023-06-15T03:21:48.973" v="490" actId="571"/>
          <ac:grpSpMkLst>
            <pc:docMk/>
            <pc:sldMk cId="3609840214" sldId="995"/>
            <ac:grpSpMk id="57" creationId="{E286B933-A25B-80CA-A801-16568369EC1B}"/>
          </ac:grpSpMkLst>
        </pc:grpChg>
        <pc:grpChg chg="add del mod">
          <ac:chgData name="PPT Mr." userId="6442ff2356111531" providerId="LiveId" clId="{E35BFEAF-B657-41BB-BC9E-304AB7FABD2F}" dt="2023-06-15T03:22:02.018" v="495" actId="165"/>
          <ac:grpSpMkLst>
            <pc:docMk/>
            <pc:sldMk cId="3609840214" sldId="995"/>
            <ac:grpSpMk id="61" creationId="{A6C1CE2E-8C24-99AC-6B8D-0AF9CBA4165B}"/>
          </ac:grpSpMkLst>
        </pc:grpChg>
        <pc:grpChg chg="add del mod">
          <ac:chgData name="PPT Mr." userId="6442ff2356111531" providerId="LiveId" clId="{E35BFEAF-B657-41BB-BC9E-304AB7FABD2F}" dt="2023-06-15T03:22:02.018" v="495" actId="165"/>
          <ac:grpSpMkLst>
            <pc:docMk/>
            <pc:sldMk cId="3609840214" sldId="995"/>
            <ac:grpSpMk id="65" creationId="{9B0213B6-B045-0CB2-AC76-6B6D498477A8}"/>
          </ac:grpSpMkLst>
        </pc:grpChg>
        <pc:picChg chg="add mod">
          <ac:chgData name="PPT Mr." userId="6442ff2356111531" providerId="LiveId" clId="{E35BFEAF-B657-41BB-BC9E-304AB7FABD2F}" dt="2023-06-15T03:12:50.093" v="6" actId="12788"/>
          <ac:picMkLst>
            <pc:docMk/>
            <pc:sldMk cId="3609840214" sldId="995"/>
            <ac:picMk id="9" creationId="{A7F9911B-8BFB-7B03-37B1-22AA08C4A1E5}"/>
          </ac:picMkLst>
        </pc:picChg>
        <pc:picChg chg="del">
          <ac:chgData name="PPT Mr." userId="6442ff2356111531" providerId="LiveId" clId="{E35BFEAF-B657-41BB-BC9E-304AB7FABD2F}" dt="2023-06-15T03:09:29.866" v="4" actId="478"/>
          <ac:picMkLst>
            <pc:docMk/>
            <pc:sldMk cId="3609840214" sldId="995"/>
            <ac:picMk id="28" creationId="{980F137C-D070-117E-A14C-63242EF9A2B2}"/>
          </ac:picMkLst>
        </pc:picChg>
        <pc:picChg chg="del">
          <ac:chgData name="PPT Mr." userId="6442ff2356111531" providerId="LiveId" clId="{E35BFEAF-B657-41BB-BC9E-304AB7FABD2F}" dt="2023-06-15T03:09:29.866" v="4" actId="478"/>
          <ac:picMkLst>
            <pc:docMk/>
            <pc:sldMk cId="3609840214" sldId="995"/>
            <ac:picMk id="40" creationId="{2539356A-B0E8-E22E-53D9-C6076A7E0DFB}"/>
          </ac:picMkLst>
        </pc:picChg>
        <pc:picChg chg="del">
          <ac:chgData name="PPT Mr." userId="6442ff2356111531" providerId="LiveId" clId="{E35BFEAF-B657-41BB-BC9E-304AB7FABD2F}" dt="2023-06-15T03:09:29.866" v="4" actId="478"/>
          <ac:picMkLst>
            <pc:docMk/>
            <pc:sldMk cId="3609840214" sldId="995"/>
            <ac:picMk id="46" creationId="{5E410AEE-C33C-F8D8-56DF-8D7AE1D90D57}"/>
          </ac:picMkLst>
        </pc:picChg>
        <pc:picChg chg="del">
          <ac:chgData name="PPT Mr." userId="6442ff2356111531" providerId="LiveId" clId="{E35BFEAF-B657-41BB-BC9E-304AB7FABD2F}" dt="2023-06-15T03:09:29.866" v="4" actId="478"/>
          <ac:picMkLst>
            <pc:docMk/>
            <pc:sldMk cId="3609840214" sldId="995"/>
            <ac:picMk id="50" creationId="{4368405E-BBE6-CE26-8C38-0487F0E6B98A}"/>
          </ac:picMkLst>
        </pc:picChg>
      </pc:sldChg>
      <pc:sldChg chg="addSp delSp modSp add mod ord">
        <pc:chgData name="PPT Mr." userId="6442ff2356111531" providerId="LiveId" clId="{E35BFEAF-B657-41BB-BC9E-304AB7FABD2F}" dt="2023-06-15T03:33:14.630" v="832" actId="207"/>
        <pc:sldMkLst>
          <pc:docMk/>
          <pc:sldMk cId="1807351507" sldId="996"/>
        </pc:sldMkLst>
        <pc:spChg chg="mod">
          <ac:chgData name="PPT Mr." userId="6442ff2356111531" providerId="LiveId" clId="{E35BFEAF-B657-41BB-BC9E-304AB7FABD2F}" dt="2023-06-15T03:27:37.115" v="735"/>
          <ac:spMkLst>
            <pc:docMk/>
            <pc:sldMk cId="1807351507" sldId="996"/>
            <ac:spMk id="3" creationId="{E2BD1CC9-1607-9623-B7A8-059AFE4C6C57}"/>
          </ac:spMkLst>
        </pc:spChg>
        <pc:spChg chg="mod">
          <ac:chgData name="PPT Mr." userId="6442ff2356111531" providerId="LiveId" clId="{E35BFEAF-B657-41BB-BC9E-304AB7FABD2F}" dt="2023-06-15T03:27:37.115" v="735"/>
          <ac:spMkLst>
            <pc:docMk/>
            <pc:sldMk cId="1807351507" sldId="996"/>
            <ac:spMk id="4" creationId="{4B6DF96E-77D6-68C7-74DB-B6660457C654}"/>
          </ac:spMkLst>
        </pc:spChg>
        <pc:spChg chg="add del mod">
          <ac:chgData name="PPT Mr." userId="6442ff2356111531" providerId="LiveId" clId="{E35BFEAF-B657-41BB-BC9E-304AB7FABD2F}" dt="2023-06-15T03:32:32.939" v="830" actId="478"/>
          <ac:spMkLst>
            <pc:docMk/>
            <pc:sldMk cId="1807351507" sldId="996"/>
            <ac:spMk id="5" creationId="{DC56CD12-8911-FF55-2BEE-AA1DBE8E72EC}"/>
          </ac:spMkLst>
        </pc:spChg>
        <pc:spChg chg="add del mod">
          <ac:chgData name="PPT Mr." userId="6442ff2356111531" providerId="LiveId" clId="{E35BFEAF-B657-41BB-BC9E-304AB7FABD2F}" dt="2023-06-15T03:28:20.070" v="748" actId="11529"/>
          <ac:spMkLst>
            <pc:docMk/>
            <pc:sldMk cId="1807351507" sldId="996"/>
            <ac:spMk id="6" creationId="{38A954A1-2758-7C95-1CC6-B05C516EA457}"/>
          </ac:spMkLst>
        </pc:spChg>
        <pc:spChg chg="add del mod">
          <ac:chgData name="PPT Mr." userId="6442ff2356111531" providerId="LiveId" clId="{E35BFEAF-B657-41BB-BC9E-304AB7FABD2F}" dt="2023-06-15T03:28:41.631" v="757"/>
          <ac:spMkLst>
            <pc:docMk/>
            <pc:sldMk cId="1807351507" sldId="996"/>
            <ac:spMk id="7" creationId="{93C2A414-2F5F-6C5B-5C73-64C0F482420F}"/>
          </ac:spMkLst>
        </pc:spChg>
        <pc:spChg chg="add del mod">
          <ac:chgData name="PPT Mr." userId="6442ff2356111531" providerId="LiveId" clId="{E35BFEAF-B657-41BB-BC9E-304AB7FABD2F}" dt="2023-06-15T03:28:41.631" v="757"/>
          <ac:spMkLst>
            <pc:docMk/>
            <pc:sldMk cId="1807351507" sldId="996"/>
            <ac:spMk id="8" creationId="{622139C0-9C6D-8F90-79D8-63B67916D759}"/>
          </ac:spMkLst>
        </pc:spChg>
        <pc:spChg chg="del mod ord topLvl">
          <ac:chgData name="PPT Mr." userId="6442ff2356111531" providerId="LiveId" clId="{E35BFEAF-B657-41BB-BC9E-304AB7FABD2F}" dt="2023-06-15T03:30:02.922" v="787"/>
          <ac:spMkLst>
            <pc:docMk/>
            <pc:sldMk cId="1807351507" sldId="996"/>
            <ac:spMk id="9" creationId="{5998A3DB-5C8D-8CCF-6C50-A49C68FD5A48}"/>
          </ac:spMkLst>
        </pc:spChg>
        <pc:spChg chg="add del mod ord topLvl">
          <ac:chgData name="PPT Mr." userId="6442ff2356111531" providerId="LiveId" clId="{E35BFEAF-B657-41BB-BC9E-304AB7FABD2F}" dt="2023-06-15T03:30:02.922" v="787"/>
          <ac:spMkLst>
            <pc:docMk/>
            <pc:sldMk cId="1807351507" sldId="996"/>
            <ac:spMk id="10" creationId="{0337F12A-B226-9F1C-523E-278154BE49C0}"/>
          </ac:spMkLst>
        </pc:spChg>
        <pc:spChg chg="add del mod ord topLvl">
          <ac:chgData name="PPT Mr." userId="6442ff2356111531" providerId="LiveId" clId="{E35BFEAF-B657-41BB-BC9E-304AB7FABD2F}" dt="2023-06-15T03:30:02.922" v="787"/>
          <ac:spMkLst>
            <pc:docMk/>
            <pc:sldMk cId="1807351507" sldId="996"/>
            <ac:spMk id="11" creationId="{FF1AC428-6ABD-CE96-36E8-9738B8F3F63C}"/>
          </ac:spMkLst>
        </pc:spChg>
        <pc:spChg chg="add del mod ord topLvl">
          <ac:chgData name="PPT Mr." userId="6442ff2356111531" providerId="LiveId" clId="{E35BFEAF-B657-41BB-BC9E-304AB7FABD2F}" dt="2023-06-15T03:30:02.922" v="787"/>
          <ac:spMkLst>
            <pc:docMk/>
            <pc:sldMk cId="1807351507" sldId="996"/>
            <ac:spMk id="12" creationId="{40ADD945-58FB-C14C-C4DD-DFD6CA8013DD}"/>
          </ac:spMkLst>
        </pc:spChg>
        <pc:spChg chg="del mod">
          <ac:chgData name="PPT Mr." userId="6442ff2356111531" providerId="LiveId" clId="{E35BFEAF-B657-41BB-BC9E-304AB7FABD2F}" dt="2023-06-15T03:30:32.636" v="793" actId="478"/>
          <ac:spMkLst>
            <pc:docMk/>
            <pc:sldMk cId="1807351507" sldId="996"/>
            <ac:spMk id="14" creationId="{5E8905B2-9148-8FAC-20F9-F27F7A28F834}"/>
          </ac:spMkLst>
        </pc:spChg>
        <pc:spChg chg="mod">
          <ac:chgData name="PPT Mr." userId="6442ff2356111531" providerId="LiveId" clId="{E35BFEAF-B657-41BB-BC9E-304AB7FABD2F}" dt="2023-06-15T03:30:52.241" v="797" actId="571"/>
          <ac:spMkLst>
            <pc:docMk/>
            <pc:sldMk cId="1807351507" sldId="996"/>
            <ac:spMk id="17" creationId="{5DEF3511-75D6-8226-A1F9-1B12C78BCC00}"/>
          </ac:spMkLst>
        </pc:spChg>
        <pc:spChg chg="mod">
          <ac:chgData name="PPT Mr." userId="6442ff2356111531" providerId="LiveId" clId="{E35BFEAF-B657-41BB-BC9E-304AB7FABD2F}" dt="2023-06-15T03:30:52.241" v="797" actId="571"/>
          <ac:spMkLst>
            <pc:docMk/>
            <pc:sldMk cId="1807351507" sldId="996"/>
            <ac:spMk id="18" creationId="{968BD73A-6122-9018-9A15-82DBFBF75B8A}"/>
          </ac:spMkLst>
        </pc:spChg>
        <pc:spChg chg="add mod">
          <ac:chgData name="PPT Mr." userId="6442ff2356111531" providerId="LiveId" clId="{E35BFEAF-B657-41BB-BC9E-304AB7FABD2F}" dt="2023-06-15T03:31:21.149" v="809" actId="164"/>
          <ac:spMkLst>
            <pc:docMk/>
            <pc:sldMk cId="1807351507" sldId="996"/>
            <ac:spMk id="21" creationId="{9C379E06-2B87-6BBC-8964-92B2C7E73F14}"/>
          </ac:spMkLst>
        </pc:spChg>
        <pc:spChg chg="mod">
          <ac:chgData name="PPT Mr." userId="6442ff2356111531" providerId="LiveId" clId="{E35BFEAF-B657-41BB-BC9E-304AB7FABD2F}" dt="2023-06-15T03:31:24.779" v="811" actId="571"/>
          <ac:spMkLst>
            <pc:docMk/>
            <pc:sldMk cId="1807351507" sldId="996"/>
            <ac:spMk id="25" creationId="{FD6C98DD-B802-0BF0-7784-6B9C4272820D}"/>
          </ac:spMkLst>
        </pc:spChg>
        <pc:spChg chg="mod">
          <ac:chgData name="PPT Mr." userId="6442ff2356111531" providerId="LiveId" clId="{E35BFEAF-B657-41BB-BC9E-304AB7FABD2F}" dt="2023-06-15T03:31:24.779" v="811" actId="571"/>
          <ac:spMkLst>
            <pc:docMk/>
            <pc:sldMk cId="1807351507" sldId="996"/>
            <ac:spMk id="26" creationId="{75631B8E-4D7C-9BFB-CECB-B55DD31B5462}"/>
          </ac:spMkLst>
        </pc:spChg>
        <pc:spChg chg="mod">
          <ac:chgData name="PPT Mr." userId="6442ff2356111531" providerId="LiveId" clId="{E35BFEAF-B657-41BB-BC9E-304AB7FABD2F}" dt="2023-06-15T03:31:24.779" v="811" actId="571"/>
          <ac:spMkLst>
            <pc:docMk/>
            <pc:sldMk cId="1807351507" sldId="996"/>
            <ac:spMk id="27" creationId="{B08C6495-27DD-3F06-B365-59563E5F7D20}"/>
          </ac:spMkLst>
        </pc:spChg>
        <pc:spChg chg="mod">
          <ac:chgData name="PPT Mr." userId="6442ff2356111531" providerId="LiveId" clId="{E35BFEAF-B657-41BB-BC9E-304AB7FABD2F}" dt="2023-06-15T03:31:44.525" v="819" actId="20577"/>
          <ac:spMkLst>
            <pc:docMk/>
            <pc:sldMk cId="1807351507" sldId="996"/>
            <ac:spMk id="31" creationId="{96938DC9-BD0E-45EC-C582-EE8F9F78EE03}"/>
          </ac:spMkLst>
        </pc:spChg>
        <pc:spChg chg="mod">
          <ac:chgData name="PPT Mr." userId="6442ff2356111531" providerId="LiveId" clId="{E35BFEAF-B657-41BB-BC9E-304AB7FABD2F}" dt="2023-06-15T03:31:27.388" v="812" actId="571"/>
          <ac:spMkLst>
            <pc:docMk/>
            <pc:sldMk cId="1807351507" sldId="996"/>
            <ac:spMk id="32" creationId="{BC36E540-A671-647A-EB37-CB2E48075E60}"/>
          </ac:spMkLst>
        </pc:spChg>
        <pc:spChg chg="mod">
          <ac:chgData name="PPT Mr." userId="6442ff2356111531" providerId="LiveId" clId="{E35BFEAF-B657-41BB-BC9E-304AB7FABD2F}" dt="2023-06-15T03:31:27.388" v="812" actId="571"/>
          <ac:spMkLst>
            <pc:docMk/>
            <pc:sldMk cId="1807351507" sldId="996"/>
            <ac:spMk id="33" creationId="{ADB2EE1C-D091-CCF4-C978-F8B45E33645D}"/>
          </ac:spMkLst>
        </pc:spChg>
        <pc:spChg chg="mod">
          <ac:chgData name="PPT Mr." userId="6442ff2356111531" providerId="LiveId" clId="{E35BFEAF-B657-41BB-BC9E-304AB7FABD2F}" dt="2023-06-15T03:31:29.417" v="814" actId="571"/>
          <ac:spMkLst>
            <pc:docMk/>
            <pc:sldMk cId="1807351507" sldId="996"/>
            <ac:spMk id="36" creationId="{FDBDF28E-4F75-DCCC-F87F-41EA8199E144}"/>
          </ac:spMkLst>
        </pc:spChg>
        <pc:spChg chg="mod">
          <ac:chgData name="PPT Mr." userId="6442ff2356111531" providerId="LiveId" clId="{E35BFEAF-B657-41BB-BC9E-304AB7FABD2F}" dt="2023-06-15T03:31:29.417" v="814" actId="571"/>
          <ac:spMkLst>
            <pc:docMk/>
            <pc:sldMk cId="1807351507" sldId="996"/>
            <ac:spMk id="37" creationId="{26D61938-F91C-20DD-1489-3CB0418B1B9E}"/>
          </ac:spMkLst>
        </pc:spChg>
        <pc:spChg chg="mod">
          <ac:chgData name="PPT Mr." userId="6442ff2356111531" providerId="LiveId" clId="{E35BFEAF-B657-41BB-BC9E-304AB7FABD2F}" dt="2023-06-15T03:31:29.417" v="814" actId="571"/>
          <ac:spMkLst>
            <pc:docMk/>
            <pc:sldMk cId="1807351507" sldId="996"/>
            <ac:spMk id="38" creationId="{799FD274-5A89-3A2A-3EA6-2935DC50C63D}"/>
          </ac:spMkLst>
        </pc:spChg>
        <pc:spChg chg="mod">
          <ac:chgData name="PPT Mr." userId="6442ff2356111531" providerId="LiveId" clId="{E35BFEAF-B657-41BB-BC9E-304AB7FABD2F}" dt="2023-06-15T03:31:46.396" v="821" actId="20577"/>
          <ac:spMkLst>
            <pc:docMk/>
            <pc:sldMk cId="1807351507" sldId="996"/>
            <ac:spMk id="41" creationId="{FD76B9E5-A4BD-84A5-E6AF-2CDC9BB6EAE8}"/>
          </ac:spMkLst>
        </pc:spChg>
        <pc:spChg chg="mod">
          <ac:chgData name="PPT Mr." userId="6442ff2356111531" providerId="LiveId" clId="{E35BFEAF-B657-41BB-BC9E-304AB7FABD2F}" dt="2023-06-15T03:31:33.542" v="815" actId="571"/>
          <ac:spMkLst>
            <pc:docMk/>
            <pc:sldMk cId="1807351507" sldId="996"/>
            <ac:spMk id="42" creationId="{00E214F7-5CAA-0EBE-5AB4-C4C17191B1DF}"/>
          </ac:spMkLst>
        </pc:spChg>
        <pc:spChg chg="mod">
          <ac:chgData name="PPT Mr." userId="6442ff2356111531" providerId="LiveId" clId="{E35BFEAF-B657-41BB-BC9E-304AB7FABD2F}" dt="2023-06-15T03:31:33.542" v="815" actId="571"/>
          <ac:spMkLst>
            <pc:docMk/>
            <pc:sldMk cId="1807351507" sldId="996"/>
            <ac:spMk id="43" creationId="{6F3506F3-33EA-1545-A431-6E8D3805CB42}"/>
          </ac:spMkLst>
        </pc:spChg>
        <pc:spChg chg="del">
          <ac:chgData name="PPT Mr." userId="6442ff2356111531" providerId="LiveId" clId="{E35BFEAF-B657-41BB-BC9E-304AB7FABD2F}" dt="2023-06-15T03:25:20.837" v="732" actId="478"/>
          <ac:spMkLst>
            <pc:docMk/>
            <pc:sldMk cId="1807351507" sldId="996"/>
            <ac:spMk id="46" creationId="{0174EC7C-4F14-62E7-1487-E8BC64C47D71}"/>
          </ac:spMkLst>
        </pc:spChg>
        <pc:spChg chg="mod">
          <ac:chgData name="PPT Mr." userId="6442ff2356111531" providerId="LiveId" clId="{E35BFEAF-B657-41BB-BC9E-304AB7FABD2F}" dt="2023-06-15T03:31:48.795" v="823" actId="20577"/>
          <ac:spMkLst>
            <pc:docMk/>
            <pc:sldMk cId="1807351507" sldId="996"/>
            <ac:spMk id="47" creationId="{C5DD2036-80C1-6AE1-C4C9-587D61082D7D}"/>
          </ac:spMkLst>
        </pc:spChg>
        <pc:spChg chg="mod">
          <ac:chgData name="PPT Mr." userId="6442ff2356111531" providerId="LiveId" clId="{E35BFEAF-B657-41BB-BC9E-304AB7FABD2F}" dt="2023-06-15T03:31:33.542" v="815" actId="571"/>
          <ac:spMkLst>
            <pc:docMk/>
            <pc:sldMk cId="1807351507" sldId="996"/>
            <ac:spMk id="48" creationId="{3F32646D-7AF3-C059-BB91-324AF45AA9B3}"/>
          </ac:spMkLst>
        </pc:spChg>
        <pc:spChg chg="mod">
          <ac:chgData name="PPT Mr." userId="6442ff2356111531" providerId="LiveId" clId="{E35BFEAF-B657-41BB-BC9E-304AB7FABD2F}" dt="2023-06-15T03:31:33.542" v="815" actId="571"/>
          <ac:spMkLst>
            <pc:docMk/>
            <pc:sldMk cId="1807351507" sldId="996"/>
            <ac:spMk id="49" creationId="{F3E69BA6-A419-5C02-8849-9B41BA48A9DA}"/>
          </ac:spMkLst>
        </pc:spChg>
        <pc:spChg chg="add mod">
          <ac:chgData name="PPT Mr." userId="6442ff2356111531" providerId="LiveId" clId="{E35BFEAF-B657-41BB-BC9E-304AB7FABD2F}" dt="2023-06-15T03:33:14.630" v="832" actId="207"/>
          <ac:spMkLst>
            <pc:docMk/>
            <pc:sldMk cId="1807351507" sldId="996"/>
            <ac:spMk id="50" creationId="{BBC091C3-38BD-8E08-D63D-85B3462D8242}"/>
          </ac:spMkLst>
        </pc:spChg>
        <pc:spChg chg="add mod">
          <ac:chgData name="PPT Mr." userId="6442ff2356111531" providerId="LiveId" clId="{E35BFEAF-B657-41BB-BC9E-304AB7FABD2F}" dt="2023-06-15T03:32:37.951" v="831" actId="1076"/>
          <ac:spMkLst>
            <pc:docMk/>
            <pc:sldMk cId="1807351507" sldId="996"/>
            <ac:spMk id="51" creationId="{B45ED250-8EAD-E9BF-237B-175BE5B1209A}"/>
          </ac:spMkLst>
        </pc:spChg>
        <pc:spChg chg="del">
          <ac:chgData name="PPT Mr." userId="6442ff2356111531" providerId="LiveId" clId="{E35BFEAF-B657-41BB-BC9E-304AB7FABD2F}" dt="2023-06-15T03:25:20.837" v="732" actId="478"/>
          <ac:spMkLst>
            <pc:docMk/>
            <pc:sldMk cId="1807351507" sldId="996"/>
            <ac:spMk id="60" creationId="{697A60E3-5B89-2B59-7C57-DE6FB5BF05BC}"/>
          </ac:spMkLst>
        </pc:spChg>
        <pc:spChg chg="add mod">
          <ac:chgData name="PPT Mr." userId="6442ff2356111531" providerId="LiveId" clId="{E35BFEAF-B657-41BB-BC9E-304AB7FABD2F}" dt="2023-06-15T03:33:14.630" v="832" actId="207"/>
          <ac:spMkLst>
            <pc:docMk/>
            <pc:sldMk cId="1807351507" sldId="996"/>
            <ac:spMk id="61" creationId="{4FABE0C9-B598-7A17-7A56-25882FF31013}"/>
          </ac:spMkLst>
        </pc:spChg>
        <pc:spChg chg="del">
          <ac:chgData name="PPT Mr." userId="6442ff2356111531" providerId="LiveId" clId="{E35BFEAF-B657-41BB-BC9E-304AB7FABD2F}" dt="2023-06-15T03:25:20.837" v="732" actId="478"/>
          <ac:spMkLst>
            <pc:docMk/>
            <pc:sldMk cId="1807351507" sldId="996"/>
            <ac:spMk id="62" creationId="{2128B5B7-46A6-E52F-7A37-021E457B2DE6}"/>
          </ac:spMkLst>
        </pc:spChg>
        <pc:spChg chg="add mod">
          <ac:chgData name="PPT Mr." userId="6442ff2356111531" providerId="LiveId" clId="{E35BFEAF-B657-41BB-BC9E-304AB7FABD2F}" dt="2023-06-15T03:32:37.951" v="831" actId="1076"/>
          <ac:spMkLst>
            <pc:docMk/>
            <pc:sldMk cId="1807351507" sldId="996"/>
            <ac:spMk id="63" creationId="{D640A7C6-00B0-70F9-AFEC-96843C7E3102}"/>
          </ac:spMkLst>
        </pc:spChg>
        <pc:spChg chg="add mod">
          <ac:chgData name="PPT Mr." userId="6442ff2356111531" providerId="LiveId" clId="{E35BFEAF-B657-41BB-BC9E-304AB7FABD2F}" dt="2023-06-15T03:33:14.630" v="832" actId="207"/>
          <ac:spMkLst>
            <pc:docMk/>
            <pc:sldMk cId="1807351507" sldId="996"/>
            <ac:spMk id="128" creationId="{24DF7809-D681-81AA-6F56-BA42A50E2983}"/>
          </ac:spMkLst>
        </pc:spChg>
        <pc:spChg chg="add mod">
          <ac:chgData name="PPT Mr." userId="6442ff2356111531" providerId="LiveId" clId="{E35BFEAF-B657-41BB-BC9E-304AB7FABD2F}" dt="2023-06-15T03:32:37.951" v="831" actId="1076"/>
          <ac:spMkLst>
            <pc:docMk/>
            <pc:sldMk cId="1807351507" sldId="996"/>
            <ac:spMk id="130" creationId="{DB0A5385-B2F5-4CC5-63B0-33EE291565FF}"/>
          </ac:spMkLst>
        </pc:spChg>
        <pc:spChg chg="add mod">
          <ac:chgData name="PPT Mr." userId="6442ff2356111531" providerId="LiveId" clId="{E35BFEAF-B657-41BB-BC9E-304AB7FABD2F}" dt="2023-06-15T03:33:14.630" v="832" actId="207"/>
          <ac:spMkLst>
            <pc:docMk/>
            <pc:sldMk cId="1807351507" sldId="996"/>
            <ac:spMk id="131" creationId="{6B5D3250-806F-99D1-03DF-1B640A8980E5}"/>
          </ac:spMkLst>
        </pc:spChg>
        <pc:spChg chg="add mod">
          <ac:chgData name="PPT Mr." userId="6442ff2356111531" providerId="LiveId" clId="{E35BFEAF-B657-41BB-BC9E-304AB7FABD2F}" dt="2023-06-15T03:32:37.951" v="831" actId="1076"/>
          <ac:spMkLst>
            <pc:docMk/>
            <pc:sldMk cId="1807351507" sldId="996"/>
            <ac:spMk id="132" creationId="{24D6C508-FF00-4BC8-DDC2-9ADFD83B1960}"/>
          </ac:spMkLst>
        </pc:spChg>
        <pc:spChg chg="del">
          <ac:chgData name="PPT Mr." userId="6442ff2356111531" providerId="LiveId" clId="{E35BFEAF-B657-41BB-BC9E-304AB7FABD2F}" dt="2023-06-15T03:25:20.837" v="732" actId="478"/>
          <ac:spMkLst>
            <pc:docMk/>
            <pc:sldMk cId="1807351507" sldId="996"/>
            <ac:spMk id="148" creationId="{16666EAF-023A-1093-9979-9663477DB465}"/>
          </ac:spMkLst>
        </pc:spChg>
        <pc:spChg chg="del">
          <ac:chgData name="PPT Mr." userId="6442ff2356111531" providerId="LiveId" clId="{E35BFEAF-B657-41BB-BC9E-304AB7FABD2F}" dt="2023-06-15T03:25:20.837" v="732" actId="478"/>
          <ac:spMkLst>
            <pc:docMk/>
            <pc:sldMk cId="1807351507" sldId="996"/>
            <ac:spMk id="153" creationId="{04582F61-04AF-5C2C-F6C2-B41069EB08C1}"/>
          </ac:spMkLst>
        </pc:spChg>
        <pc:spChg chg="del">
          <ac:chgData name="PPT Mr." userId="6442ff2356111531" providerId="LiveId" clId="{E35BFEAF-B657-41BB-BC9E-304AB7FABD2F}" dt="2023-06-15T03:25:20.837" v="732" actId="478"/>
          <ac:spMkLst>
            <pc:docMk/>
            <pc:sldMk cId="1807351507" sldId="996"/>
            <ac:spMk id="167" creationId="{496EDDB2-CDE6-E720-F918-3C7B45857D10}"/>
          </ac:spMkLst>
        </pc:spChg>
        <pc:spChg chg="del">
          <ac:chgData name="PPT Mr." userId="6442ff2356111531" providerId="LiveId" clId="{E35BFEAF-B657-41BB-BC9E-304AB7FABD2F}" dt="2023-06-15T03:25:20.837" v="732" actId="478"/>
          <ac:spMkLst>
            <pc:docMk/>
            <pc:sldMk cId="1807351507" sldId="996"/>
            <ac:spMk id="168" creationId="{794F936D-7168-2D53-C27F-734627E9EA86}"/>
          </ac:spMkLst>
        </pc:spChg>
        <pc:grpChg chg="add del mod">
          <ac:chgData name="PPT Mr." userId="6442ff2356111531" providerId="LiveId" clId="{E35BFEAF-B657-41BB-BC9E-304AB7FABD2F}" dt="2023-06-15T03:32:32.939" v="830" actId="478"/>
          <ac:grpSpMkLst>
            <pc:docMk/>
            <pc:sldMk cId="1807351507" sldId="996"/>
            <ac:grpSpMk id="2" creationId="{43C86F98-8503-77B0-D378-1E05080CECD7}"/>
          </ac:grpSpMkLst>
        </pc:grpChg>
        <pc:grpChg chg="add del mod">
          <ac:chgData name="PPT Mr." userId="6442ff2356111531" providerId="LiveId" clId="{E35BFEAF-B657-41BB-BC9E-304AB7FABD2F}" dt="2023-06-15T03:29:18.998" v="767" actId="165"/>
          <ac:grpSpMkLst>
            <pc:docMk/>
            <pc:sldMk cId="1807351507" sldId="996"/>
            <ac:grpSpMk id="13" creationId="{00A84C0E-F645-D51B-D3B4-1DAB9328ACB8}"/>
          </ac:grpSpMkLst>
        </pc:grpChg>
        <pc:grpChg chg="add mod">
          <ac:chgData name="PPT Mr." userId="6442ff2356111531" providerId="LiveId" clId="{E35BFEAF-B657-41BB-BC9E-304AB7FABD2F}" dt="2023-06-15T03:31:21.149" v="809" actId="164"/>
          <ac:grpSpMkLst>
            <pc:docMk/>
            <pc:sldMk cId="1807351507" sldId="996"/>
            <ac:grpSpMk id="16" creationId="{22EA6CA9-BE66-6A5D-BA48-7FABE2D37261}"/>
          </ac:grpSpMkLst>
        </pc:grpChg>
        <pc:grpChg chg="add mod">
          <ac:chgData name="PPT Mr." userId="6442ff2356111531" providerId="LiveId" clId="{E35BFEAF-B657-41BB-BC9E-304AB7FABD2F}" dt="2023-06-15T03:32:37.951" v="831" actId="1076"/>
          <ac:grpSpMkLst>
            <pc:docMk/>
            <pc:sldMk cId="1807351507" sldId="996"/>
            <ac:grpSpMk id="22" creationId="{E089E914-7E2E-539B-8EB8-4E2755F6465D}"/>
          </ac:grpSpMkLst>
        </pc:grpChg>
        <pc:grpChg chg="add mod">
          <ac:chgData name="PPT Mr." userId="6442ff2356111531" providerId="LiveId" clId="{E35BFEAF-B657-41BB-BC9E-304AB7FABD2F}" dt="2023-06-15T03:31:24.779" v="811" actId="571"/>
          <ac:grpSpMkLst>
            <pc:docMk/>
            <pc:sldMk cId="1807351507" sldId="996"/>
            <ac:grpSpMk id="23" creationId="{C48B5569-A443-456C-1A98-B2F2E6147CF4}"/>
          </ac:grpSpMkLst>
        </pc:grpChg>
        <pc:grpChg chg="mod">
          <ac:chgData name="PPT Mr." userId="6442ff2356111531" providerId="LiveId" clId="{E35BFEAF-B657-41BB-BC9E-304AB7FABD2F}" dt="2023-06-15T03:31:24.779" v="811" actId="571"/>
          <ac:grpSpMkLst>
            <pc:docMk/>
            <pc:sldMk cId="1807351507" sldId="996"/>
            <ac:grpSpMk id="24" creationId="{8701718B-7B1F-5F5E-379E-FD7B5D004293}"/>
          </ac:grpSpMkLst>
        </pc:grpChg>
        <pc:grpChg chg="add mod">
          <ac:chgData name="PPT Mr." userId="6442ff2356111531" providerId="LiveId" clId="{E35BFEAF-B657-41BB-BC9E-304AB7FABD2F}" dt="2023-06-15T03:32:37.951" v="831" actId="1076"/>
          <ac:grpSpMkLst>
            <pc:docMk/>
            <pc:sldMk cId="1807351507" sldId="996"/>
            <ac:grpSpMk id="29" creationId="{969E332B-2CA8-F416-A6F5-4BD5D1EB0744}"/>
          </ac:grpSpMkLst>
        </pc:grpChg>
        <pc:grpChg chg="mod">
          <ac:chgData name="PPT Mr." userId="6442ff2356111531" providerId="LiveId" clId="{E35BFEAF-B657-41BB-BC9E-304AB7FABD2F}" dt="2023-06-15T03:31:27.388" v="812" actId="571"/>
          <ac:grpSpMkLst>
            <pc:docMk/>
            <pc:sldMk cId="1807351507" sldId="996"/>
            <ac:grpSpMk id="30" creationId="{4D08E75E-E17A-EB5E-37AD-209E6AEE7B87}"/>
          </ac:grpSpMkLst>
        </pc:grpChg>
        <pc:grpChg chg="add mod">
          <ac:chgData name="PPT Mr." userId="6442ff2356111531" providerId="LiveId" clId="{E35BFEAF-B657-41BB-BC9E-304AB7FABD2F}" dt="2023-06-15T03:31:29.417" v="814" actId="571"/>
          <ac:grpSpMkLst>
            <pc:docMk/>
            <pc:sldMk cId="1807351507" sldId="996"/>
            <ac:grpSpMk id="34" creationId="{A4E78A53-42E8-C14F-03D8-16D4A56F1E11}"/>
          </ac:grpSpMkLst>
        </pc:grpChg>
        <pc:grpChg chg="mod">
          <ac:chgData name="PPT Mr." userId="6442ff2356111531" providerId="LiveId" clId="{E35BFEAF-B657-41BB-BC9E-304AB7FABD2F}" dt="2023-06-15T03:31:29.417" v="814" actId="571"/>
          <ac:grpSpMkLst>
            <pc:docMk/>
            <pc:sldMk cId="1807351507" sldId="996"/>
            <ac:grpSpMk id="35" creationId="{57882139-ED15-1D40-E042-92023CA79495}"/>
          </ac:grpSpMkLst>
        </pc:grpChg>
        <pc:grpChg chg="add mod">
          <ac:chgData name="PPT Mr." userId="6442ff2356111531" providerId="LiveId" clId="{E35BFEAF-B657-41BB-BC9E-304AB7FABD2F}" dt="2023-06-15T03:32:37.951" v="831" actId="1076"/>
          <ac:grpSpMkLst>
            <pc:docMk/>
            <pc:sldMk cId="1807351507" sldId="996"/>
            <ac:grpSpMk id="39" creationId="{07D57E43-BDD9-DEBE-707D-150F08731B91}"/>
          </ac:grpSpMkLst>
        </pc:grpChg>
        <pc:grpChg chg="mod">
          <ac:chgData name="PPT Mr." userId="6442ff2356111531" providerId="LiveId" clId="{E35BFEAF-B657-41BB-BC9E-304AB7FABD2F}" dt="2023-06-15T03:31:33.542" v="815" actId="571"/>
          <ac:grpSpMkLst>
            <pc:docMk/>
            <pc:sldMk cId="1807351507" sldId="996"/>
            <ac:grpSpMk id="40" creationId="{B71D932A-E827-C949-EFF5-B1E81CE1CD65}"/>
          </ac:grpSpMkLst>
        </pc:grpChg>
        <pc:grpChg chg="add mod">
          <ac:chgData name="PPT Mr." userId="6442ff2356111531" providerId="LiveId" clId="{E35BFEAF-B657-41BB-BC9E-304AB7FABD2F}" dt="2023-06-15T03:32:37.951" v="831" actId="1076"/>
          <ac:grpSpMkLst>
            <pc:docMk/>
            <pc:sldMk cId="1807351507" sldId="996"/>
            <ac:grpSpMk id="44" creationId="{66FBF173-2813-81A5-E225-C6F42F619929}"/>
          </ac:grpSpMkLst>
        </pc:grpChg>
        <pc:grpChg chg="mod">
          <ac:chgData name="PPT Mr." userId="6442ff2356111531" providerId="LiveId" clId="{E35BFEAF-B657-41BB-BC9E-304AB7FABD2F}" dt="2023-06-15T03:31:33.542" v="815" actId="571"/>
          <ac:grpSpMkLst>
            <pc:docMk/>
            <pc:sldMk cId="1807351507" sldId="996"/>
            <ac:grpSpMk id="45" creationId="{6D52FA3D-AF69-63F3-BFB4-09122087430E}"/>
          </ac:grpSpMkLst>
        </pc:grpChg>
        <pc:grpChg chg="del">
          <ac:chgData name="PPT Mr." userId="6442ff2356111531" providerId="LiveId" clId="{E35BFEAF-B657-41BB-BC9E-304AB7FABD2F}" dt="2023-06-15T03:25:20.837" v="732" actId="478"/>
          <ac:grpSpMkLst>
            <pc:docMk/>
            <pc:sldMk cId="1807351507" sldId="996"/>
            <ac:grpSpMk id="53" creationId="{B399716A-772F-F60B-5DF7-2690309A24F3}"/>
          </ac:grpSpMkLst>
        </pc:grpChg>
        <pc:grpChg chg="del">
          <ac:chgData name="PPT Mr." userId="6442ff2356111531" providerId="LiveId" clId="{E35BFEAF-B657-41BB-BC9E-304AB7FABD2F}" dt="2023-06-15T03:25:20.837" v="732" actId="478"/>
          <ac:grpSpMkLst>
            <pc:docMk/>
            <pc:sldMk cId="1807351507" sldId="996"/>
            <ac:grpSpMk id="54" creationId="{F87338B5-9C87-871B-24E3-185FFDA5219B}"/>
          </ac:grpSpMkLst>
        </pc:grpChg>
        <pc:grpChg chg="del">
          <ac:chgData name="PPT Mr." userId="6442ff2356111531" providerId="LiveId" clId="{E35BFEAF-B657-41BB-BC9E-304AB7FABD2F}" dt="2023-06-15T03:25:20.837" v="732" actId="478"/>
          <ac:grpSpMkLst>
            <pc:docMk/>
            <pc:sldMk cId="1807351507" sldId="996"/>
            <ac:grpSpMk id="57" creationId="{C2CD6D1A-8FDF-422A-015A-5867FF652EDD}"/>
          </ac:grpSpMkLst>
        </pc:grpChg>
        <pc:picChg chg="mod">
          <ac:chgData name="PPT Mr." userId="6442ff2356111531" providerId="LiveId" clId="{E35BFEAF-B657-41BB-BC9E-304AB7FABD2F}" dt="2023-06-15T03:32:37.951" v="831" actId="1076"/>
          <ac:picMkLst>
            <pc:docMk/>
            <pc:sldMk cId="1807351507" sldId="996"/>
            <ac:picMk id="15" creationId="{A9C659D1-4335-3D35-93E1-A17F940C656B}"/>
          </ac:picMkLst>
        </pc:picChg>
        <pc:picChg chg="del">
          <ac:chgData name="PPT Mr." userId="6442ff2356111531" providerId="LiveId" clId="{E35BFEAF-B657-41BB-BC9E-304AB7FABD2F}" dt="2023-06-15T03:25:20.837" v="732" actId="478"/>
          <ac:picMkLst>
            <pc:docMk/>
            <pc:sldMk cId="1807351507" sldId="996"/>
            <ac:picMk id="129" creationId="{4F632E4D-6168-0664-6E37-F8EB96ADEA3F}"/>
          </ac:picMkLst>
        </pc:picChg>
        <pc:picChg chg="del">
          <ac:chgData name="PPT Mr." userId="6442ff2356111531" providerId="LiveId" clId="{E35BFEAF-B657-41BB-BC9E-304AB7FABD2F}" dt="2023-06-15T03:25:20.837" v="732" actId="478"/>
          <ac:picMkLst>
            <pc:docMk/>
            <pc:sldMk cId="1807351507" sldId="996"/>
            <ac:picMk id="154" creationId="{D8ECDAA8-9B9D-2E3A-2906-E05F6A813AA9}"/>
          </ac:picMkLst>
        </pc:picChg>
        <pc:picChg chg="del">
          <ac:chgData name="PPT Mr." userId="6442ff2356111531" providerId="LiveId" clId="{E35BFEAF-B657-41BB-BC9E-304AB7FABD2F}" dt="2023-06-15T03:25:20.837" v="732" actId="478"/>
          <ac:picMkLst>
            <pc:docMk/>
            <pc:sldMk cId="1807351507" sldId="996"/>
            <ac:picMk id="169" creationId="{AA11BC63-A872-05D4-37A0-68CE0EF7BA0D}"/>
          </ac:picMkLst>
        </pc:picChg>
      </pc:sldChg>
      <pc:sldChg chg="addSp delSp modSp add mod ord">
        <pc:chgData name="PPT Mr." userId="6442ff2356111531" providerId="LiveId" clId="{E35BFEAF-B657-41BB-BC9E-304AB7FABD2F}" dt="2023-06-21T06:02:55.649" v="1679" actId="12789"/>
        <pc:sldMkLst>
          <pc:docMk/>
          <pc:sldMk cId="1187719643" sldId="997"/>
        </pc:sldMkLst>
        <pc:spChg chg="mod">
          <ac:chgData name="PPT Mr." userId="6442ff2356111531" providerId="LiveId" clId="{E35BFEAF-B657-41BB-BC9E-304AB7FABD2F}" dt="2023-06-21T05:55:55.197" v="886" actId="20577"/>
          <ac:spMkLst>
            <pc:docMk/>
            <pc:sldMk cId="1187719643" sldId="997"/>
            <ac:spMk id="6" creationId="{BB28E4D3-3157-44CA-A735-78B229DA94E3}"/>
          </ac:spMkLst>
        </pc:spChg>
        <pc:spChg chg="del">
          <ac:chgData name="PPT Mr." userId="6442ff2356111531" providerId="LiveId" clId="{E35BFEAF-B657-41BB-BC9E-304AB7FABD2F}" dt="2023-06-21T05:43:09.928" v="836" actId="478"/>
          <ac:spMkLst>
            <pc:docMk/>
            <pc:sldMk cId="1187719643" sldId="997"/>
            <ac:spMk id="10" creationId="{2A8EAFF6-460C-7064-D14C-0C4945A484FB}"/>
          </ac:spMkLst>
        </pc:spChg>
        <pc:spChg chg="mod">
          <ac:chgData name="PPT Mr." userId="6442ff2356111531" providerId="LiveId" clId="{E35BFEAF-B657-41BB-BC9E-304AB7FABD2F}" dt="2023-06-21T05:43:27.201" v="838"/>
          <ac:spMkLst>
            <pc:docMk/>
            <pc:sldMk cId="1187719643" sldId="997"/>
            <ac:spMk id="11" creationId="{23B70FD2-2F1E-BBF5-D020-109249246B7C}"/>
          </ac:spMkLst>
        </pc:spChg>
        <pc:spChg chg="mod">
          <ac:chgData name="PPT Mr." userId="6442ff2356111531" providerId="LiveId" clId="{E35BFEAF-B657-41BB-BC9E-304AB7FABD2F}" dt="2023-06-21T05:43:27.201" v="838"/>
          <ac:spMkLst>
            <pc:docMk/>
            <pc:sldMk cId="1187719643" sldId="997"/>
            <ac:spMk id="12" creationId="{568CCAA7-75AB-17E4-7EEE-EA05602C39FD}"/>
          </ac:spMkLst>
        </pc:spChg>
        <pc:spChg chg="del">
          <ac:chgData name="PPT Mr." userId="6442ff2356111531" providerId="LiveId" clId="{E35BFEAF-B657-41BB-BC9E-304AB7FABD2F}" dt="2023-06-21T05:43:09.928" v="836" actId="478"/>
          <ac:spMkLst>
            <pc:docMk/>
            <pc:sldMk cId="1187719643" sldId="997"/>
            <ac:spMk id="13" creationId="{0723E4C5-27FB-B749-AE15-1CD753E93036}"/>
          </ac:spMkLst>
        </pc:spChg>
        <pc:spChg chg="del">
          <ac:chgData name="PPT Mr." userId="6442ff2356111531" providerId="LiveId" clId="{E35BFEAF-B657-41BB-BC9E-304AB7FABD2F}" dt="2023-06-21T05:43:09.928" v="836" actId="478"/>
          <ac:spMkLst>
            <pc:docMk/>
            <pc:sldMk cId="1187719643" sldId="997"/>
            <ac:spMk id="14" creationId="{F53E9AB2-2C68-3C8B-DC95-61D6FED1B26E}"/>
          </ac:spMkLst>
        </pc:spChg>
        <pc:spChg chg="add mod">
          <ac:chgData name="PPT Mr." userId="6442ff2356111531" providerId="LiveId" clId="{E35BFEAF-B657-41BB-BC9E-304AB7FABD2F}" dt="2023-06-21T06:02:09.614" v="1670" actId="553"/>
          <ac:spMkLst>
            <pc:docMk/>
            <pc:sldMk cId="1187719643" sldId="997"/>
            <ac:spMk id="22" creationId="{1273E0BB-A074-DBB7-A531-9B859C88D44E}"/>
          </ac:spMkLst>
        </pc:spChg>
        <pc:spChg chg="add del mod">
          <ac:chgData name="PPT Mr." userId="6442ff2356111531" providerId="LiveId" clId="{E35BFEAF-B657-41BB-BC9E-304AB7FABD2F}" dt="2023-06-21T06:00:01.022" v="1499" actId="478"/>
          <ac:spMkLst>
            <pc:docMk/>
            <pc:sldMk cId="1187719643" sldId="997"/>
            <ac:spMk id="23" creationId="{55C69DB3-AB5F-BBAA-38A6-C4C5319DCDC8}"/>
          </ac:spMkLst>
        </pc:spChg>
        <pc:spChg chg="add mod">
          <ac:chgData name="PPT Mr." userId="6442ff2356111531" providerId="LiveId" clId="{E35BFEAF-B657-41BB-BC9E-304AB7FABD2F}" dt="2023-06-21T06:01:36.844" v="1658" actId="164"/>
          <ac:spMkLst>
            <pc:docMk/>
            <pc:sldMk cId="1187719643" sldId="997"/>
            <ac:spMk id="24" creationId="{28D5F297-C65B-CBE1-C815-8DFEBE224798}"/>
          </ac:spMkLst>
        </pc:spChg>
        <pc:spChg chg="add del mod">
          <ac:chgData name="PPT Mr." userId="6442ff2356111531" providerId="LiveId" clId="{E35BFEAF-B657-41BB-BC9E-304AB7FABD2F}" dt="2023-06-21T06:01:36.844" v="1658" actId="164"/>
          <ac:spMkLst>
            <pc:docMk/>
            <pc:sldMk cId="1187719643" sldId="997"/>
            <ac:spMk id="25" creationId="{02F0A769-782D-2817-C4F6-12E51D054BF3}"/>
          </ac:spMkLst>
        </pc:spChg>
        <pc:spChg chg="add mod">
          <ac:chgData name="PPT Mr." userId="6442ff2356111531" providerId="LiveId" clId="{E35BFEAF-B657-41BB-BC9E-304AB7FABD2F}" dt="2023-06-21T06:01:36.844" v="1658" actId="164"/>
          <ac:spMkLst>
            <pc:docMk/>
            <pc:sldMk cId="1187719643" sldId="997"/>
            <ac:spMk id="26" creationId="{104B6AE6-173D-B7C3-9737-3117945CA6F0}"/>
          </ac:spMkLst>
        </pc:spChg>
        <pc:spChg chg="del">
          <ac:chgData name="PPT Mr." userId="6442ff2356111531" providerId="LiveId" clId="{E35BFEAF-B657-41BB-BC9E-304AB7FABD2F}" dt="2023-06-21T05:43:09.928" v="836" actId="478"/>
          <ac:spMkLst>
            <pc:docMk/>
            <pc:sldMk cId="1187719643" sldId="997"/>
            <ac:spMk id="36" creationId="{D31CCC61-3B76-9180-4C94-DDE9CA083B09}"/>
          </ac:spMkLst>
        </pc:spChg>
        <pc:spChg chg="del">
          <ac:chgData name="PPT Mr." userId="6442ff2356111531" providerId="LiveId" clId="{E35BFEAF-B657-41BB-BC9E-304AB7FABD2F}" dt="2023-06-21T05:43:09.928" v="836" actId="478"/>
          <ac:spMkLst>
            <pc:docMk/>
            <pc:sldMk cId="1187719643" sldId="997"/>
            <ac:spMk id="39" creationId="{719F64EF-4476-6E85-767D-B736F8EA988F}"/>
          </ac:spMkLst>
        </pc:spChg>
        <pc:spChg chg="del">
          <ac:chgData name="PPT Mr." userId="6442ff2356111531" providerId="LiveId" clId="{E35BFEAF-B657-41BB-BC9E-304AB7FABD2F}" dt="2023-06-21T05:43:09.928" v="836" actId="478"/>
          <ac:spMkLst>
            <pc:docMk/>
            <pc:sldMk cId="1187719643" sldId="997"/>
            <ac:spMk id="43" creationId="{3F333C55-9D13-C551-C454-1796365869D6}"/>
          </ac:spMkLst>
        </pc:spChg>
        <pc:spChg chg="del">
          <ac:chgData name="PPT Mr." userId="6442ff2356111531" providerId="LiveId" clId="{E35BFEAF-B657-41BB-BC9E-304AB7FABD2F}" dt="2023-06-21T05:43:09.928" v="836" actId="478"/>
          <ac:spMkLst>
            <pc:docMk/>
            <pc:sldMk cId="1187719643" sldId="997"/>
            <ac:spMk id="45" creationId="{48054224-C8EF-3A37-3919-98375D4C8643}"/>
          </ac:spMkLst>
        </pc:spChg>
        <pc:spChg chg="del">
          <ac:chgData name="PPT Mr." userId="6442ff2356111531" providerId="LiveId" clId="{E35BFEAF-B657-41BB-BC9E-304AB7FABD2F}" dt="2023-06-21T05:43:09.928" v="836" actId="478"/>
          <ac:spMkLst>
            <pc:docMk/>
            <pc:sldMk cId="1187719643" sldId="997"/>
            <ac:spMk id="49" creationId="{21B91F45-9EA3-11F5-D7E5-9D5333551D07}"/>
          </ac:spMkLst>
        </pc:spChg>
        <pc:spChg chg="mod">
          <ac:chgData name="PPT Mr." userId="6442ff2356111531" providerId="LiveId" clId="{E35BFEAF-B657-41BB-BC9E-304AB7FABD2F}" dt="2023-06-21T05:56:07.248" v="947" actId="20577"/>
          <ac:spMkLst>
            <pc:docMk/>
            <pc:sldMk cId="1187719643" sldId="997"/>
            <ac:spMk id="75" creationId="{D0CDAD29-B486-4CB4-B0BA-E497A27FC887}"/>
          </ac:spMkLst>
        </pc:spChg>
        <pc:spChg chg="del">
          <ac:chgData name="PPT Mr." userId="6442ff2356111531" providerId="LiveId" clId="{E35BFEAF-B657-41BB-BC9E-304AB7FABD2F}" dt="2023-06-21T05:43:10.721" v="837" actId="478"/>
          <ac:spMkLst>
            <pc:docMk/>
            <pc:sldMk cId="1187719643" sldId="997"/>
            <ac:spMk id="85" creationId="{C93D5B90-86C0-0B9A-B2F7-EA236AD86E3C}"/>
          </ac:spMkLst>
        </pc:spChg>
        <pc:spChg chg="del">
          <ac:chgData name="PPT Mr." userId="6442ff2356111531" providerId="LiveId" clId="{E35BFEAF-B657-41BB-BC9E-304AB7FABD2F}" dt="2023-06-21T05:43:10.721" v="837" actId="478"/>
          <ac:spMkLst>
            <pc:docMk/>
            <pc:sldMk cId="1187719643" sldId="997"/>
            <ac:spMk id="86" creationId="{1B2E14DC-3732-1E95-64C2-38243898A803}"/>
          </ac:spMkLst>
        </pc:spChg>
        <pc:grpChg chg="del">
          <ac:chgData name="PPT Mr." userId="6442ff2356111531" providerId="LiveId" clId="{E35BFEAF-B657-41BB-BC9E-304AB7FABD2F}" dt="2023-06-21T05:43:09.928" v="836" actId="478"/>
          <ac:grpSpMkLst>
            <pc:docMk/>
            <pc:sldMk cId="1187719643" sldId="997"/>
            <ac:grpSpMk id="2" creationId="{519DCB80-ECAF-6A68-627C-7A3A6086F10B}"/>
          </ac:grpSpMkLst>
        </pc:grpChg>
        <pc:grpChg chg="del">
          <ac:chgData name="PPT Mr." userId="6442ff2356111531" providerId="LiveId" clId="{E35BFEAF-B657-41BB-BC9E-304AB7FABD2F}" dt="2023-06-21T05:43:09.928" v="836" actId="478"/>
          <ac:grpSpMkLst>
            <pc:docMk/>
            <pc:sldMk cId="1187719643" sldId="997"/>
            <ac:grpSpMk id="5" creationId="{95D5B941-AB40-C86E-864F-2C0B39769146}"/>
          </ac:grpSpMkLst>
        </pc:grpChg>
        <pc:grpChg chg="add mod ord">
          <ac:chgData name="PPT Mr." userId="6442ff2356111531" providerId="LiveId" clId="{E35BFEAF-B657-41BB-BC9E-304AB7FABD2F}" dt="2023-06-21T06:02:55.649" v="1679" actId="12789"/>
          <ac:grpSpMkLst>
            <pc:docMk/>
            <pc:sldMk cId="1187719643" sldId="997"/>
            <ac:grpSpMk id="9" creationId="{5CCAECD5-EE55-6AE5-9FC9-DBBA858F0850}"/>
          </ac:grpSpMkLst>
        </pc:grpChg>
        <pc:grpChg chg="del">
          <ac:chgData name="PPT Mr." userId="6442ff2356111531" providerId="LiveId" clId="{E35BFEAF-B657-41BB-BC9E-304AB7FABD2F}" dt="2023-06-21T05:43:09.928" v="836" actId="478"/>
          <ac:grpSpMkLst>
            <pc:docMk/>
            <pc:sldMk cId="1187719643" sldId="997"/>
            <ac:grpSpMk id="15" creationId="{3CBA96AC-5598-8D1B-02FB-40C6F60699AA}"/>
          </ac:grpSpMkLst>
        </pc:grpChg>
        <pc:grpChg chg="add mod">
          <ac:chgData name="PPT Mr." userId="6442ff2356111531" providerId="LiveId" clId="{E35BFEAF-B657-41BB-BC9E-304AB7FABD2F}" dt="2023-06-21T06:02:55.649" v="1679" actId="12789"/>
          <ac:grpSpMkLst>
            <pc:docMk/>
            <pc:sldMk cId="1187719643" sldId="997"/>
            <ac:grpSpMk id="27" creationId="{BB58A5D4-6A40-C15E-0552-003926B3B7E2}"/>
          </ac:grpSpMkLst>
        </pc:grpChg>
        <pc:picChg chg="add del mod">
          <ac:chgData name="PPT Mr." userId="6442ff2356111531" providerId="LiveId" clId="{E35BFEAF-B657-41BB-BC9E-304AB7FABD2F}" dt="2023-06-21T05:54:54.383" v="841" actId="21"/>
          <ac:picMkLst>
            <pc:docMk/>
            <pc:sldMk cId="1187719643" sldId="997"/>
            <ac:picMk id="18" creationId="{F1814715-DE53-66DF-18E9-4CE2F75C0F16}"/>
          </ac:picMkLst>
        </pc:picChg>
        <pc:picChg chg="add del mod">
          <ac:chgData name="PPT Mr." userId="6442ff2356111531" providerId="LiveId" clId="{E35BFEAF-B657-41BB-BC9E-304AB7FABD2F}" dt="2023-06-21T05:54:59.065" v="847" actId="21"/>
          <ac:picMkLst>
            <pc:docMk/>
            <pc:sldMk cId="1187719643" sldId="997"/>
            <ac:picMk id="19" creationId="{38F7052D-0EF5-059F-A7AB-E100BE984D02}"/>
          </ac:picMkLst>
        </pc:picChg>
        <pc:picChg chg="add del mod">
          <ac:chgData name="PPT Mr." userId="6442ff2356111531" providerId="LiveId" clId="{E35BFEAF-B657-41BB-BC9E-304AB7FABD2F}" dt="2023-06-21T05:55:06.380" v="849" actId="478"/>
          <ac:picMkLst>
            <pc:docMk/>
            <pc:sldMk cId="1187719643" sldId="997"/>
            <ac:picMk id="20" creationId="{58D7F122-2BE1-BCF9-023D-7D1FF1D3FE1C}"/>
          </ac:picMkLst>
        </pc:picChg>
        <pc:picChg chg="add mod modCrop">
          <ac:chgData name="PPT Mr." userId="6442ff2356111531" providerId="LiveId" clId="{E35BFEAF-B657-41BB-BC9E-304AB7FABD2F}" dt="2023-06-21T06:02:47.152" v="1676" actId="732"/>
          <ac:picMkLst>
            <pc:docMk/>
            <pc:sldMk cId="1187719643" sldId="997"/>
            <ac:picMk id="21" creationId="{90A8CBB5-4FEE-E9F4-B51B-687085293E25}"/>
          </ac:picMkLst>
        </pc:picChg>
        <pc:picChg chg="del">
          <ac:chgData name="PPT Mr." userId="6442ff2356111531" providerId="LiveId" clId="{E35BFEAF-B657-41BB-BC9E-304AB7FABD2F}" dt="2023-06-21T05:43:09.928" v="836" actId="478"/>
          <ac:picMkLst>
            <pc:docMk/>
            <pc:sldMk cId="1187719643" sldId="997"/>
            <ac:picMk id="28" creationId="{980F137C-D070-117E-A14C-63242EF9A2B2}"/>
          </ac:picMkLst>
        </pc:picChg>
        <pc:picChg chg="del">
          <ac:chgData name="PPT Mr." userId="6442ff2356111531" providerId="LiveId" clId="{E35BFEAF-B657-41BB-BC9E-304AB7FABD2F}" dt="2023-06-21T05:43:09.928" v="836" actId="478"/>
          <ac:picMkLst>
            <pc:docMk/>
            <pc:sldMk cId="1187719643" sldId="997"/>
            <ac:picMk id="40" creationId="{2539356A-B0E8-E22E-53D9-C6076A7E0DFB}"/>
          </ac:picMkLst>
        </pc:picChg>
        <pc:picChg chg="del">
          <ac:chgData name="PPT Mr." userId="6442ff2356111531" providerId="LiveId" clId="{E35BFEAF-B657-41BB-BC9E-304AB7FABD2F}" dt="2023-06-21T05:43:09.928" v="836" actId="478"/>
          <ac:picMkLst>
            <pc:docMk/>
            <pc:sldMk cId="1187719643" sldId="997"/>
            <ac:picMk id="46" creationId="{5E410AEE-C33C-F8D8-56DF-8D7AE1D90D57}"/>
          </ac:picMkLst>
        </pc:picChg>
        <pc:picChg chg="del">
          <ac:chgData name="PPT Mr." userId="6442ff2356111531" providerId="LiveId" clId="{E35BFEAF-B657-41BB-BC9E-304AB7FABD2F}" dt="2023-06-21T05:43:09.928" v="836" actId="478"/>
          <ac:picMkLst>
            <pc:docMk/>
            <pc:sldMk cId="1187719643" sldId="997"/>
            <ac:picMk id="50" creationId="{4368405E-BBE6-CE26-8C38-0487F0E6B98A}"/>
          </ac:picMkLst>
        </pc:picChg>
      </pc:sldChg>
      <pc:sldChg chg="addSp delSp modSp add mod ord">
        <pc:chgData name="PPT Mr." userId="6442ff2356111531" providerId="LiveId" clId="{E35BFEAF-B657-41BB-BC9E-304AB7FABD2F}" dt="2023-06-21T06:18:37.741" v="1935" actId="14100"/>
        <pc:sldMkLst>
          <pc:docMk/>
          <pc:sldMk cId="69936366" sldId="998"/>
        </pc:sldMkLst>
        <pc:spChg chg="add del mod">
          <ac:chgData name="PPT Mr." userId="6442ff2356111531" providerId="LiveId" clId="{E35BFEAF-B657-41BB-BC9E-304AB7FABD2F}" dt="2023-06-21T06:18:09.745" v="1932" actId="478"/>
          <ac:spMkLst>
            <pc:docMk/>
            <pc:sldMk cId="69936366" sldId="998"/>
            <ac:spMk id="2" creationId="{AEF15B5C-A6DA-05AC-596F-8CF44BE54923}"/>
          </ac:spMkLst>
        </pc:spChg>
        <pc:spChg chg="mod">
          <ac:chgData name="PPT Mr." userId="6442ff2356111531" providerId="LiveId" clId="{E35BFEAF-B657-41BB-BC9E-304AB7FABD2F}" dt="2023-06-21T06:03:57.071" v="1684"/>
          <ac:spMkLst>
            <pc:docMk/>
            <pc:sldMk cId="69936366" sldId="998"/>
            <ac:spMk id="4" creationId="{87BEDD59-4C1D-53E6-8B17-ADFD69A537A3}"/>
          </ac:spMkLst>
        </pc:spChg>
        <pc:spChg chg="mod">
          <ac:chgData name="PPT Mr." userId="6442ff2356111531" providerId="LiveId" clId="{E35BFEAF-B657-41BB-BC9E-304AB7FABD2F}" dt="2023-06-21T06:03:57.071" v="1684"/>
          <ac:spMkLst>
            <pc:docMk/>
            <pc:sldMk cId="69936366" sldId="998"/>
            <ac:spMk id="5" creationId="{A80723D8-7E84-B107-C5DD-64A465E21E32}"/>
          </ac:spMkLst>
        </pc:spChg>
        <pc:spChg chg="mod">
          <ac:chgData name="PPT Mr." userId="6442ff2356111531" providerId="LiveId" clId="{E35BFEAF-B657-41BB-BC9E-304AB7FABD2F}" dt="2023-06-21T06:05:51.082" v="1693" actId="571"/>
          <ac:spMkLst>
            <pc:docMk/>
            <pc:sldMk cId="69936366" sldId="998"/>
            <ac:spMk id="7" creationId="{4964E960-5F31-1667-9A57-9E54622F4107}"/>
          </ac:spMkLst>
        </pc:spChg>
        <pc:spChg chg="mod">
          <ac:chgData name="PPT Mr." userId="6442ff2356111531" providerId="LiveId" clId="{E35BFEAF-B657-41BB-BC9E-304AB7FABD2F}" dt="2023-06-21T06:05:51.082" v="1693" actId="571"/>
          <ac:spMkLst>
            <pc:docMk/>
            <pc:sldMk cId="69936366" sldId="998"/>
            <ac:spMk id="8" creationId="{D227C737-A665-FED0-4502-8E9CA341C2BF}"/>
          </ac:spMkLst>
        </pc:spChg>
        <pc:spChg chg="mod">
          <ac:chgData name="PPT Mr." userId="6442ff2356111531" providerId="LiveId" clId="{E35BFEAF-B657-41BB-BC9E-304AB7FABD2F}" dt="2023-06-21T06:17:08.006" v="1906" actId="165"/>
          <ac:spMkLst>
            <pc:docMk/>
            <pc:sldMk cId="69936366" sldId="998"/>
            <ac:spMk id="10" creationId="{5C31F38C-D118-40FF-3E40-46321CE9AAB5}"/>
          </ac:spMkLst>
        </pc:spChg>
        <pc:spChg chg="mod">
          <ac:chgData name="PPT Mr." userId="6442ff2356111531" providerId="LiveId" clId="{E35BFEAF-B657-41BB-BC9E-304AB7FABD2F}" dt="2023-06-21T06:17:08.006" v="1906" actId="165"/>
          <ac:spMkLst>
            <pc:docMk/>
            <pc:sldMk cId="69936366" sldId="998"/>
            <ac:spMk id="11" creationId="{56016ED2-3E8C-5A56-EF14-28ACDF36619D}"/>
          </ac:spMkLst>
        </pc:spChg>
        <pc:spChg chg="mod">
          <ac:chgData name="PPT Mr." userId="6442ff2356111531" providerId="LiveId" clId="{E35BFEAF-B657-41BB-BC9E-304AB7FABD2F}" dt="2023-06-21T06:17:08.006" v="1906" actId="165"/>
          <ac:spMkLst>
            <pc:docMk/>
            <pc:sldMk cId="69936366" sldId="998"/>
            <ac:spMk id="13" creationId="{D9F3FBFD-FC3C-6ABA-DEE4-62613EF26A42}"/>
          </ac:spMkLst>
        </pc:spChg>
        <pc:spChg chg="mod">
          <ac:chgData name="PPT Mr." userId="6442ff2356111531" providerId="LiveId" clId="{E35BFEAF-B657-41BB-BC9E-304AB7FABD2F}" dt="2023-06-21T06:17:08.006" v="1906" actId="165"/>
          <ac:spMkLst>
            <pc:docMk/>
            <pc:sldMk cId="69936366" sldId="998"/>
            <ac:spMk id="14" creationId="{8DBFDC13-F1F4-287D-EFCB-9D229AEE5156}"/>
          </ac:spMkLst>
        </pc:spChg>
        <pc:spChg chg="mod">
          <ac:chgData name="PPT Mr." userId="6442ff2356111531" providerId="LiveId" clId="{E35BFEAF-B657-41BB-BC9E-304AB7FABD2F}" dt="2023-06-21T06:17:08.006" v="1906" actId="165"/>
          <ac:spMkLst>
            <pc:docMk/>
            <pc:sldMk cId="69936366" sldId="998"/>
            <ac:spMk id="24" creationId="{65C35128-A43E-F85A-27E5-8CEC6555728B}"/>
          </ac:spMkLst>
        </pc:spChg>
        <pc:spChg chg="mod">
          <ac:chgData name="PPT Mr." userId="6442ff2356111531" providerId="LiveId" clId="{E35BFEAF-B657-41BB-BC9E-304AB7FABD2F}" dt="2023-06-21T06:17:08.006" v="1906" actId="165"/>
          <ac:spMkLst>
            <pc:docMk/>
            <pc:sldMk cId="69936366" sldId="998"/>
            <ac:spMk id="25" creationId="{A183EAF5-F357-5629-D7A3-A4637E56386F}"/>
          </ac:spMkLst>
        </pc:spChg>
        <pc:spChg chg="add del mod ord">
          <ac:chgData name="PPT Mr." userId="6442ff2356111531" providerId="LiveId" clId="{E35BFEAF-B657-41BB-BC9E-304AB7FABD2F}" dt="2023-06-21T06:09:21.382" v="1759"/>
          <ac:spMkLst>
            <pc:docMk/>
            <pc:sldMk cId="69936366" sldId="998"/>
            <ac:spMk id="27" creationId="{B9E47C28-8055-DFC6-7417-6867014209E7}"/>
          </ac:spMkLst>
        </pc:spChg>
        <pc:spChg chg="add del mod">
          <ac:chgData name="PPT Mr." userId="6442ff2356111531" providerId="LiveId" clId="{E35BFEAF-B657-41BB-BC9E-304AB7FABD2F}" dt="2023-06-21T06:07:43.769" v="1739" actId="571"/>
          <ac:spMkLst>
            <pc:docMk/>
            <pc:sldMk cId="69936366" sldId="998"/>
            <ac:spMk id="28" creationId="{9DB90FD7-5CC7-0E61-90CD-F7001C0446E3}"/>
          </ac:spMkLst>
        </pc:spChg>
        <pc:spChg chg="add del mod">
          <ac:chgData name="PPT Mr." userId="6442ff2356111531" providerId="LiveId" clId="{E35BFEAF-B657-41BB-BC9E-304AB7FABD2F}" dt="2023-06-21T06:09:21.382" v="1759"/>
          <ac:spMkLst>
            <pc:docMk/>
            <pc:sldMk cId="69936366" sldId="998"/>
            <ac:spMk id="34" creationId="{1F5D9DAE-52D6-0EF2-18F3-60A40D51BC24}"/>
          </ac:spMkLst>
        </pc:spChg>
        <pc:spChg chg="del mod">
          <ac:chgData name="PPT Mr." userId="6442ff2356111531" providerId="LiveId" clId="{E35BFEAF-B657-41BB-BC9E-304AB7FABD2F}" dt="2023-06-21T06:09:26.322" v="1760" actId="478"/>
          <ac:spMkLst>
            <pc:docMk/>
            <pc:sldMk cId="69936366" sldId="998"/>
            <ac:spMk id="35" creationId="{388D3BAA-0EC8-B569-5BF5-BA33CC0AA9AE}"/>
          </ac:spMkLst>
        </pc:spChg>
        <pc:spChg chg="del mod">
          <ac:chgData name="PPT Mr." userId="6442ff2356111531" providerId="LiveId" clId="{E35BFEAF-B657-41BB-BC9E-304AB7FABD2F}" dt="2023-06-21T06:12:53.631" v="1829" actId="478"/>
          <ac:spMkLst>
            <pc:docMk/>
            <pc:sldMk cId="69936366" sldId="998"/>
            <ac:spMk id="36" creationId="{F2AA4F29-DB33-A397-5D16-C8DB9BA6D798}"/>
          </ac:spMkLst>
        </pc:spChg>
        <pc:spChg chg="mod ord">
          <ac:chgData name="PPT Mr." userId="6442ff2356111531" providerId="LiveId" clId="{E35BFEAF-B657-41BB-BC9E-304AB7FABD2F}" dt="2023-06-21T06:11:52.635" v="1814" actId="164"/>
          <ac:spMkLst>
            <pc:docMk/>
            <pc:sldMk cId="69936366" sldId="998"/>
            <ac:spMk id="37" creationId="{B6ED71D9-A1A8-48BF-E6F1-7826300C7BCD}"/>
          </ac:spMkLst>
        </pc:spChg>
        <pc:spChg chg="del mod">
          <ac:chgData name="PPT Mr." userId="6442ff2356111531" providerId="LiveId" clId="{E35BFEAF-B657-41BB-BC9E-304AB7FABD2F}" dt="2023-06-21T06:09:26.322" v="1760" actId="478"/>
          <ac:spMkLst>
            <pc:docMk/>
            <pc:sldMk cId="69936366" sldId="998"/>
            <ac:spMk id="38" creationId="{75DAC51B-852B-877F-A9A2-F56C23F4FC5A}"/>
          </ac:spMkLst>
        </pc:spChg>
        <pc:spChg chg="del mod">
          <ac:chgData name="PPT Mr." userId="6442ff2356111531" providerId="LiveId" clId="{E35BFEAF-B657-41BB-BC9E-304AB7FABD2F}" dt="2023-06-21T06:09:26.322" v="1760" actId="478"/>
          <ac:spMkLst>
            <pc:docMk/>
            <pc:sldMk cId="69936366" sldId="998"/>
            <ac:spMk id="46" creationId="{D783989F-B307-59AF-41EE-817DCF3FDAD7}"/>
          </ac:spMkLst>
        </pc:spChg>
        <pc:spChg chg="del">
          <ac:chgData name="PPT Mr." userId="6442ff2356111531" providerId="LiveId" clId="{E35BFEAF-B657-41BB-BC9E-304AB7FABD2F}" dt="2023-06-21T06:03:40.821" v="1683" actId="478"/>
          <ac:spMkLst>
            <pc:docMk/>
            <pc:sldMk cId="69936366" sldId="998"/>
            <ac:spMk id="50" creationId="{BBC091C3-38BD-8E08-D63D-85B3462D8242}"/>
          </ac:spMkLst>
        </pc:spChg>
        <pc:spChg chg="del">
          <ac:chgData name="PPT Mr." userId="6442ff2356111531" providerId="LiveId" clId="{E35BFEAF-B657-41BB-BC9E-304AB7FABD2F}" dt="2023-06-21T06:03:40.821" v="1683" actId="478"/>
          <ac:spMkLst>
            <pc:docMk/>
            <pc:sldMk cId="69936366" sldId="998"/>
            <ac:spMk id="51" creationId="{B45ED250-8EAD-E9BF-237B-175BE5B1209A}"/>
          </ac:spMkLst>
        </pc:spChg>
        <pc:spChg chg="add del mod ord">
          <ac:chgData name="PPT Mr." userId="6442ff2356111531" providerId="LiveId" clId="{E35BFEAF-B657-41BB-BC9E-304AB7FABD2F}" dt="2023-06-21T06:14:11.922" v="1851"/>
          <ac:spMkLst>
            <pc:docMk/>
            <pc:sldMk cId="69936366" sldId="998"/>
            <ac:spMk id="56" creationId="{83369BCE-57B9-CB72-F7D2-673973DB04DF}"/>
          </ac:spMkLst>
        </pc:spChg>
        <pc:spChg chg="add del mod">
          <ac:chgData name="PPT Mr." userId="6442ff2356111531" providerId="LiveId" clId="{E35BFEAF-B657-41BB-BC9E-304AB7FABD2F}" dt="2023-06-21T06:14:11.922" v="1851"/>
          <ac:spMkLst>
            <pc:docMk/>
            <pc:sldMk cId="69936366" sldId="998"/>
            <ac:spMk id="57" creationId="{64D7FFC5-0F05-1D2A-B282-5BBCD2870DB7}"/>
          </ac:spMkLst>
        </pc:spChg>
        <pc:spChg chg="add del mod">
          <ac:chgData name="PPT Mr." userId="6442ff2356111531" providerId="LiveId" clId="{E35BFEAF-B657-41BB-BC9E-304AB7FABD2F}" dt="2023-06-21T06:14:11.922" v="1851"/>
          <ac:spMkLst>
            <pc:docMk/>
            <pc:sldMk cId="69936366" sldId="998"/>
            <ac:spMk id="58" creationId="{57C705E0-4C16-E290-DCC4-CC63CEBDB6B9}"/>
          </ac:spMkLst>
        </pc:spChg>
        <pc:spChg chg="del mod">
          <ac:chgData name="PPT Mr." userId="6442ff2356111531" providerId="LiveId" clId="{E35BFEAF-B657-41BB-BC9E-304AB7FABD2F}" dt="2023-06-21T06:14:19.026" v="1854" actId="478"/>
          <ac:spMkLst>
            <pc:docMk/>
            <pc:sldMk cId="69936366" sldId="998"/>
            <ac:spMk id="59" creationId="{F2E3D070-33D1-6134-6241-5747D4FEEE84}"/>
          </ac:spMkLst>
        </pc:spChg>
        <pc:spChg chg="del mod">
          <ac:chgData name="PPT Mr." userId="6442ff2356111531" providerId="LiveId" clId="{E35BFEAF-B657-41BB-BC9E-304AB7FABD2F}" dt="2023-06-21T06:14:19.026" v="1854" actId="478"/>
          <ac:spMkLst>
            <pc:docMk/>
            <pc:sldMk cId="69936366" sldId="998"/>
            <ac:spMk id="60" creationId="{0F14EBAC-13C2-FE9E-0A85-DDB647B19D14}"/>
          </ac:spMkLst>
        </pc:spChg>
        <pc:spChg chg="del">
          <ac:chgData name="PPT Mr." userId="6442ff2356111531" providerId="LiveId" clId="{E35BFEAF-B657-41BB-BC9E-304AB7FABD2F}" dt="2023-06-21T06:03:40.821" v="1683" actId="478"/>
          <ac:spMkLst>
            <pc:docMk/>
            <pc:sldMk cId="69936366" sldId="998"/>
            <ac:spMk id="61" creationId="{4FABE0C9-B598-7A17-7A56-25882FF31013}"/>
          </ac:spMkLst>
        </pc:spChg>
        <pc:spChg chg="del mod">
          <ac:chgData name="PPT Mr." userId="6442ff2356111531" providerId="LiveId" clId="{E35BFEAF-B657-41BB-BC9E-304AB7FABD2F}" dt="2023-06-21T06:15:56.823" v="1892" actId="478"/>
          <ac:spMkLst>
            <pc:docMk/>
            <pc:sldMk cId="69936366" sldId="998"/>
            <ac:spMk id="62" creationId="{7603BD8D-A2CD-ADF0-76DD-432E6011BA85}"/>
          </ac:spMkLst>
        </pc:spChg>
        <pc:spChg chg="del">
          <ac:chgData name="PPT Mr." userId="6442ff2356111531" providerId="LiveId" clId="{E35BFEAF-B657-41BB-BC9E-304AB7FABD2F}" dt="2023-06-21T06:03:40.821" v="1683" actId="478"/>
          <ac:spMkLst>
            <pc:docMk/>
            <pc:sldMk cId="69936366" sldId="998"/>
            <ac:spMk id="63" creationId="{D640A7C6-00B0-70F9-AFEC-96843C7E3102}"/>
          </ac:spMkLst>
        </pc:spChg>
        <pc:spChg chg="del">
          <ac:chgData name="PPT Mr." userId="6442ff2356111531" providerId="LiveId" clId="{E35BFEAF-B657-41BB-BC9E-304AB7FABD2F}" dt="2023-06-21T06:03:40.821" v="1683" actId="478"/>
          <ac:spMkLst>
            <pc:docMk/>
            <pc:sldMk cId="69936366" sldId="998"/>
            <ac:spMk id="128" creationId="{24DF7809-D681-81AA-6F56-BA42A50E2983}"/>
          </ac:spMkLst>
        </pc:spChg>
        <pc:spChg chg="del mod">
          <ac:chgData name="PPT Mr." userId="6442ff2356111531" providerId="LiveId" clId="{E35BFEAF-B657-41BB-BC9E-304AB7FABD2F}" dt="2023-06-21T06:15:28.490" v="1885"/>
          <ac:spMkLst>
            <pc:docMk/>
            <pc:sldMk cId="69936366" sldId="998"/>
            <ac:spMk id="129" creationId="{08D50158-50C9-AB54-77CD-13516455F483}"/>
          </ac:spMkLst>
        </pc:spChg>
        <pc:spChg chg="del">
          <ac:chgData name="PPT Mr." userId="6442ff2356111531" providerId="LiveId" clId="{E35BFEAF-B657-41BB-BC9E-304AB7FABD2F}" dt="2023-06-21T06:03:40.821" v="1683" actId="478"/>
          <ac:spMkLst>
            <pc:docMk/>
            <pc:sldMk cId="69936366" sldId="998"/>
            <ac:spMk id="130" creationId="{DB0A5385-B2F5-4CC5-63B0-33EE291565FF}"/>
          </ac:spMkLst>
        </pc:spChg>
        <pc:spChg chg="del">
          <ac:chgData name="PPT Mr." userId="6442ff2356111531" providerId="LiveId" clId="{E35BFEAF-B657-41BB-BC9E-304AB7FABD2F}" dt="2023-06-21T06:03:40.821" v="1683" actId="478"/>
          <ac:spMkLst>
            <pc:docMk/>
            <pc:sldMk cId="69936366" sldId="998"/>
            <ac:spMk id="131" creationId="{6B5D3250-806F-99D1-03DF-1B640A8980E5}"/>
          </ac:spMkLst>
        </pc:spChg>
        <pc:spChg chg="del">
          <ac:chgData name="PPT Mr." userId="6442ff2356111531" providerId="LiveId" clId="{E35BFEAF-B657-41BB-BC9E-304AB7FABD2F}" dt="2023-06-21T06:03:40.821" v="1683" actId="478"/>
          <ac:spMkLst>
            <pc:docMk/>
            <pc:sldMk cId="69936366" sldId="998"/>
            <ac:spMk id="132" creationId="{24D6C508-FF00-4BC8-DDC2-9ADFD83B1960}"/>
          </ac:spMkLst>
        </pc:spChg>
        <pc:spChg chg="del mod">
          <ac:chgData name="PPT Mr." userId="6442ff2356111531" providerId="LiveId" clId="{E35BFEAF-B657-41BB-BC9E-304AB7FABD2F}" dt="2023-06-21T06:14:19.026" v="1854" actId="478"/>
          <ac:spMkLst>
            <pc:docMk/>
            <pc:sldMk cId="69936366" sldId="998"/>
            <ac:spMk id="133" creationId="{EBDE7235-D751-71EA-F3D8-96F6C4180C3E}"/>
          </ac:spMkLst>
        </pc:spChg>
        <pc:spChg chg="del mod">
          <ac:chgData name="PPT Mr." userId="6442ff2356111531" providerId="LiveId" clId="{E35BFEAF-B657-41BB-BC9E-304AB7FABD2F}" dt="2023-06-21T06:14:19.026" v="1854" actId="478"/>
          <ac:spMkLst>
            <pc:docMk/>
            <pc:sldMk cId="69936366" sldId="998"/>
            <ac:spMk id="134" creationId="{D5AC82F8-2390-73DF-D046-C3DA757B5514}"/>
          </ac:spMkLst>
        </pc:spChg>
        <pc:spChg chg="del mod">
          <ac:chgData name="PPT Mr." userId="6442ff2356111531" providerId="LiveId" clId="{E35BFEAF-B657-41BB-BC9E-304AB7FABD2F}" dt="2023-06-21T06:14:15.623" v="1852" actId="478"/>
          <ac:spMkLst>
            <pc:docMk/>
            <pc:sldMk cId="69936366" sldId="998"/>
            <ac:spMk id="135" creationId="{5C8F332B-7F40-F073-E03A-CBBAD2424A4A}"/>
          </ac:spMkLst>
        </pc:spChg>
        <pc:spChg chg="del mod">
          <ac:chgData name="PPT Mr." userId="6442ff2356111531" providerId="LiveId" clId="{E35BFEAF-B657-41BB-BC9E-304AB7FABD2F}" dt="2023-06-21T06:14:15.999" v="1853" actId="478"/>
          <ac:spMkLst>
            <pc:docMk/>
            <pc:sldMk cId="69936366" sldId="998"/>
            <ac:spMk id="136" creationId="{59F7AE7F-E403-0075-5046-04B783112B4E}"/>
          </ac:spMkLst>
        </pc:spChg>
        <pc:spChg chg="del mod">
          <ac:chgData name="PPT Mr." userId="6442ff2356111531" providerId="LiveId" clId="{E35BFEAF-B657-41BB-BC9E-304AB7FABD2F}" dt="2023-06-21T06:14:19.026" v="1854" actId="478"/>
          <ac:spMkLst>
            <pc:docMk/>
            <pc:sldMk cId="69936366" sldId="998"/>
            <ac:spMk id="137" creationId="{06188E2F-873E-9301-0402-401CA7C22E4D}"/>
          </ac:spMkLst>
        </pc:spChg>
        <pc:spChg chg="add del">
          <ac:chgData name="PPT Mr." userId="6442ff2356111531" providerId="LiveId" clId="{E35BFEAF-B657-41BB-BC9E-304AB7FABD2F}" dt="2023-06-21T06:14:36.899" v="1856" actId="478"/>
          <ac:spMkLst>
            <pc:docMk/>
            <pc:sldMk cId="69936366" sldId="998"/>
            <ac:spMk id="138" creationId="{18991A8D-4C79-B321-D6C8-DFD30307203F}"/>
          </ac:spMkLst>
        </pc:spChg>
        <pc:spChg chg="add del mod">
          <ac:chgData name="PPT Mr." userId="6442ff2356111531" providerId="LiveId" clId="{E35BFEAF-B657-41BB-BC9E-304AB7FABD2F}" dt="2023-06-21T06:15:28.490" v="1885"/>
          <ac:spMkLst>
            <pc:docMk/>
            <pc:sldMk cId="69936366" sldId="998"/>
            <ac:spMk id="139" creationId="{006237FA-F737-398B-06E9-B9EF5CB9060E}"/>
          </ac:spMkLst>
        </pc:spChg>
        <pc:spChg chg="mod ord topLvl">
          <ac:chgData name="PPT Mr." userId="6442ff2356111531" providerId="LiveId" clId="{E35BFEAF-B657-41BB-BC9E-304AB7FABD2F}" dt="2023-06-21T06:18:14.011" v="1933" actId="1076"/>
          <ac:spMkLst>
            <pc:docMk/>
            <pc:sldMk cId="69936366" sldId="998"/>
            <ac:spMk id="140" creationId="{1359F197-CDAB-CFD5-6BE7-F9E83A845316}"/>
          </ac:spMkLst>
        </pc:spChg>
        <pc:spChg chg="add mod ord topLvl">
          <ac:chgData name="PPT Mr." userId="6442ff2356111531" providerId="LiveId" clId="{E35BFEAF-B657-41BB-BC9E-304AB7FABD2F}" dt="2023-06-21T06:18:37.741" v="1935" actId="14100"/>
          <ac:spMkLst>
            <pc:docMk/>
            <pc:sldMk cId="69936366" sldId="998"/>
            <ac:spMk id="141" creationId="{021881E0-0E7B-C2B2-7E71-A168D5EAEC28}"/>
          </ac:spMkLst>
        </pc:spChg>
        <pc:spChg chg="add del mod">
          <ac:chgData name="PPT Mr." userId="6442ff2356111531" providerId="LiveId" clId="{E35BFEAF-B657-41BB-BC9E-304AB7FABD2F}" dt="2023-06-21T06:16:44.626" v="1900"/>
          <ac:spMkLst>
            <pc:docMk/>
            <pc:sldMk cId="69936366" sldId="998"/>
            <ac:spMk id="143" creationId="{68832756-7563-DD53-3BCB-0AE4E8E336BE}"/>
          </ac:spMkLst>
        </pc:spChg>
        <pc:spChg chg="add del mod">
          <ac:chgData name="PPT Mr." userId="6442ff2356111531" providerId="LiveId" clId="{E35BFEAF-B657-41BB-BC9E-304AB7FABD2F}" dt="2023-06-21T06:16:44.626" v="1900"/>
          <ac:spMkLst>
            <pc:docMk/>
            <pc:sldMk cId="69936366" sldId="998"/>
            <ac:spMk id="144" creationId="{B93C24E1-FD48-13EE-CDD9-5B02AE584CD9}"/>
          </ac:spMkLst>
        </pc:spChg>
        <pc:spChg chg="add del mod">
          <ac:chgData name="PPT Mr." userId="6442ff2356111531" providerId="LiveId" clId="{E35BFEAF-B657-41BB-BC9E-304AB7FABD2F}" dt="2023-06-21T06:16:44.626" v="1900"/>
          <ac:spMkLst>
            <pc:docMk/>
            <pc:sldMk cId="69936366" sldId="998"/>
            <ac:spMk id="146" creationId="{6ACC2344-8BCD-10DB-B12A-4EB144335902}"/>
          </ac:spMkLst>
        </pc:spChg>
        <pc:spChg chg="add del mod">
          <ac:chgData name="PPT Mr." userId="6442ff2356111531" providerId="LiveId" clId="{E35BFEAF-B657-41BB-BC9E-304AB7FABD2F}" dt="2023-06-21T06:16:44.626" v="1900"/>
          <ac:spMkLst>
            <pc:docMk/>
            <pc:sldMk cId="69936366" sldId="998"/>
            <ac:spMk id="147" creationId="{18D491A9-DCE5-90DC-7ED5-79A8B2A2CF9A}"/>
          </ac:spMkLst>
        </pc:spChg>
        <pc:spChg chg="add del mod">
          <ac:chgData name="PPT Mr." userId="6442ff2356111531" providerId="LiveId" clId="{E35BFEAF-B657-41BB-BC9E-304AB7FABD2F}" dt="2023-06-21T06:16:44.626" v="1900"/>
          <ac:spMkLst>
            <pc:docMk/>
            <pc:sldMk cId="69936366" sldId="998"/>
            <ac:spMk id="149" creationId="{4FE3EFCF-9E49-5956-F27A-3A9FDF51AB3F}"/>
          </ac:spMkLst>
        </pc:spChg>
        <pc:spChg chg="add del mod">
          <ac:chgData name="PPT Mr." userId="6442ff2356111531" providerId="LiveId" clId="{E35BFEAF-B657-41BB-BC9E-304AB7FABD2F}" dt="2023-06-21T06:16:44.626" v="1900"/>
          <ac:spMkLst>
            <pc:docMk/>
            <pc:sldMk cId="69936366" sldId="998"/>
            <ac:spMk id="150" creationId="{6C40E2E7-216C-E6CF-4353-333796ACC088}"/>
          </ac:spMkLst>
        </pc:spChg>
        <pc:spChg chg="add mod topLvl">
          <ac:chgData name="PPT Mr." userId="6442ff2356111531" providerId="LiveId" clId="{E35BFEAF-B657-41BB-BC9E-304AB7FABD2F}" dt="2023-06-21T06:18:14.011" v="1933" actId="1076"/>
          <ac:spMkLst>
            <pc:docMk/>
            <pc:sldMk cId="69936366" sldId="998"/>
            <ac:spMk id="152" creationId="{63D74664-63C9-8D76-D38B-70CAC52F1970}"/>
          </ac:spMkLst>
        </pc:spChg>
        <pc:spChg chg="add mod topLvl">
          <ac:chgData name="PPT Mr." userId="6442ff2356111531" providerId="LiveId" clId="{E35BFEAF-B657-41BB-BC9E-304AB7FABD2F}" dt="2023-06-21T06:18:14.011" v="1933" actId="1076"/>
          <ac:spMkLst>
            <pc:docMk/>
            <pc:sldMk cId="69936366" sldId="998"/>
            <ac:spMk id="153" creationId="{032A43F6-A93A-77EA-E719-25E14C3449BF}"/>
          </ac:spMkLst>
        </pc:spChg>
        <pc:spChg chg="add del mod">
          <ac:chgData name="PPT Mr." userId="6442ff2356111531" providerId="LiveId" clId="{E35BFEAF-B657-41BB-BC9E-304AB7FABD2F}" dt="2023-06-21T06:17:04.074" v="1905" actId="478"/>
          <ac:spMkLst>
            <pc:docMk/>
            <pc:sldMk cId="69936366" sldId="998"/>
            <ac:spMk id="154" creationId="{6767BD12-02DE-B2D2-BB25-C30FABA422F6}"/>
          </ac:spMkLst>
        </pc:spChg>
        <pc:spChg chg="add del mod">
          <ac:chgData name="PPT Mr." userId="6442ff2356111531" providerId="LiveId" clId="{E35BFEAF-B657-41BB-BC9E-304AB7FABD2F}" dt="2023-06-21T06:17:04.074" v="1905" actId="478"/>
          <ac:spMkLst>
            <pc:docMk/>
            <pc:sldMk cId="69936366" sldId="998"/>
            <ac:spMk id="155" creationId="{6149E6A3-E66B-DAE7-03CA-F92D85C296D5}"/>
          </ac:spMkLst>
        </pc:spChg>
        <pc:spChg chg="mod">
          <ac:chgData name="PPT Mr." userId="6442ff2356111531" providerId="LiveId" clId="{E35BFEAF-B657-41BB-BC9E-304AB7FABD2F}" dt="2023-06-21T06:17:49.115" v="1925" actId="571"/>
          <ac:spMkLst>
            <pc:docMk/>
            <pc:sldMk cId="69936366" sldId="998"/>
            <ac:spMk id="158" creationId="{02DE4D2B-1884-9846-A716-4E342F5DBD8D}"/>
          </ac:spMkLst>
        </pc:spChg>
        <pc:spChg chg="mod">
          <ac:chgData name="PPT Mr." userId="6442ff2356111531" providerId="LiveId" clId="{E35BFEAF-B657-41BB-BC9E-304AB7FABD2F}" dt="2023-06-21T06:17:49.115" v="1925" actId="571"/>
          <ac:spMkLst>
            <pc:docMk/>
            <pc:sldMk cId="69936366" sldId="998"/>
            <ac:spMk id="159" creationId="{9227C2B1-5D2F-48B3-5076-6D47D21B5908}"/>
          </ac:spMkLst>
        </pc:spChg>
        <pc:spChg chg="mod">
          <ac:chgData name="PPT Mr." userId="6442ff2356111531" providerId="LiveId" clId="{E35BFEAF-B657-41BB-BC9E-304AB7FABD2F}" dt="2023-06-21T06:17:49.115" v="1925" actId="571"/>
          <ac:spMkLst>
            <pc:docMk/>
            <pc:sldMk cId="69936366" sldId="998"/>
            <ac:spMk id="161" creationId="{9CDF24A6-ED46-5E76-55C4-1D80FFA617FF}"/>
          </ac:spMkLst>
        </pc:spChg>
        <pc:spChg chg="mod">
          <ac:chgData name="PPT Mr." userId="6442ff2356111531" providerId="LiveId" clId="{E35BFEAF-B657-41BB-BC9E-304AB7FABD2F}" dt="2023-06-21T06:17:49.115" v="1925" actId="571"/>
          <ac:spMkLst>
            <pc:docMk/>
            <pc:sldMk cId="69936366" sldId="998"/>
            <ac:spMk id="162" creationId="{A49CF219-F9C9-8572-87FD-D836217E8932}"/>
          </ac:spMkLst>
        </pc:spChg>
        <pc:spChg chg="mod topLvl">
          <ac:chgData name="PPT Mr." userId="6442ff2356111531" providerId="LiveId" clId="{E35BFEAF-B657-41BB-BC9E-304AB7FABD2F}" dt="2023-06-21T06:18:14.011" v="1933" actId="1076"/>
          <ac:spMkLst>
            <pc:docMk/>
            <pc:sldMk cId="69936366" sldId="998"/>
            <ac:spMk id="164" creationId="{EA81A13E-0A95-1313-8DE7-DC39D7DA376C}"/>
          </ac:spMkLst>
        </pc:spChg>
        <pc:spChg chg="mod topLvl">
          <ac:chgData name="PPT Mr." userId="6442ff2356111531" providerId="LiveId" clId="{E35BFEAF-B657-41BB-BC9E-304AB7FABD2F}" dt="2023-06-21T06:18:14.011" v="1933" actId="1076"/>
          <ac:spMkLst>
            <pc:docMk/>
            <pc:sldMk cId="69936366" sldId="998"/>
            <ac:spMk id="165" creationId="{154805DB-F494-E778-2988-3E59CF4F6F72}"/>
          </ac:spMkLst>
        </pc:spChg>
        <pc:spChg chg="mod topLvl">
          <ac:chgData name="PPT Mr." userId="6442ff2356111531" providerId="LiveId" clId="{E35BFEAF-B657-41BB-BC9E-304AB7FABD2F}" dt="2023-06-21T06:18:14.011" v="1933" actId="1076"/>
          <ac:spMkLst>
            <pc:docMk/>
            <pc:sldMk cId="69936366" sldId="998"/>
            <ac:spMk id="167" creationId="{B6DA0B92-9A13-0211-1C50-8EFB2684E074}"/>
          </ac:spMkLst>
        </pc:spChg>
        <pc:spChg chg="mod topLvl">
          <ac:chgData name="PPT Mr." userId="6442ff2356111531" providerId="LiveId" clId="{E35BFEAF-B657-41BB-BC9E-304AB7FABD2F}" dt="2023-06-21T06:18:14.011" v="1933" actId="1076"/>
          <ac:spMkLst>
            <pc:docMk/>
            <pc:sldMk cId="69936366" sldId="998"/>
            <ac:spMk id="168" creationId="{B016DD08-8975-BFA4-C3C6-55C5FF617338}"/>
          </ac:spMkLst>
        </pc:spChg>
        <pc:grpChg chg="add del mod">
          <ac:chgData name="PPT Mr." userId="6442ff2356111531" providerId="LiveId" clId="{E35BFEAF-B657-41BB-BC9E-304AB7FABD2F}" dt="2023-06-21T06:18:09.745" v="1932" actId="478"/>
          <ac:grpSpMkLst>
            <pc:docMk/>
            <pc:sldMk cId="69936366" sldId="998"/>
            <ac:grpSpMk id="3" creationId="{1C505813-B05D-435E-9109-F89340BB13EC}"/>
          </ac:grpSpMkLst>
        </pc:grpChg>
        <pc:grpChg chg="add mod">
          <ac:chgData name="PPT Mr." userId="6442ff2356111531" providerId="LiveId" clId="{E35BFEAF-B657-41BB-BC9E-304AB7FABD2F}" dt="2023-06-21T06:05:51.082" v="1693" actId="571"/>
          <ac:grpSpMkLst>
            <pc:docMk/>
            <pc:sldMk cId="69936366" sldId="998"/>
            <ac:grpSpMk id="6" creationId="{F711A2DF-9922-333A-597F-E20EAD0BAC11}"/>
          </ac:grpSpMkLst>
        </pc:grpChg>
        <pc:grpChg chg="add mod topLvl">
          <ac:chgData name="PPT Mr." userId="6442ff2356111531" providerId="LiveId" clId="{E35BFEAF-B657-41BB-BC9E-304AB7FABD2F}" dt="2023-06-21T06:18:14.011" v="1933" actId="1076"/>
          <ac:grpSpMkLst>
            <pc:docMk/>
            <pc:sldMk cId="69936366" sldId="998"/>
            <ac:grpSpMk id="9" creationId="{5A1B9353-701F-CBB4-407F-31796439607C}"/>
          </ac:grpSpMkLst>
        </pc:grpChg>
        <pc:grpChg chg="add mod topLvl">
          <ac:chgData name="PPT Mr." userId="6442ff2356111531" providerId="LiveId" clId="{E35BFEAF-B657-41BB-BC9E-304AB7FABD2F}" dt="2023-06-21T06:18:14.011" v="1933" actId="1076"/>
          <ac:grpSpMkLst>
            <pc:docMk/>
            <pc:sldMk cId="69936366" sldId="998"/>
            <ac:grpSpMk id="12" creationId="{9F961296-490D-056E-0BC8-3DC5750A8B22}"/>
          </ac:grpSpMkLst>
        </pc:grpChg>
        <pc:grpChg chg="del">
          <ac:chgData name="PPT Mr." userId="6442ff2356111531" providerId="LiveId" clId="{E35BFEAF-B657-41BB-BC9E-304AB7FABD2F}" dt="2023-06-21T06:03:40.821" v="1683" actId="478"/>
          <ac:grpSpMkLst>
            <pc:docMk/>
            <pc:sldMk cId="69936366" sldId="998"/>
            <ac:grpSpMk id="22" creationId="{E089E914-7E2E-539B-8EB8-4E2755F6465D}"/>
          </ac:grpSpMkLst>
        </pc:grpChg>
        <pc:grpChg chg="add mod topLvl">
          <ac:chgData name="PPT Mr." userId="6442ff2356111531" providerId="LiveId" clId="{E35BFEAF-B657-41BB-BC9E-304AB7FABD2F}" dt="2023-06-21T06:18:14.011" v="1933" actId="1076"/>
          <ac:grpSpMkLst>
            <pc:docMk/>
            <pc:sldMk cId="69936366" sldId="998"/>
            <ac:grpSpMk id="23" creationId="{805EBE71-A403-516C-D8AA-9A65BA7F7390}"/>
          </ac:grpSpMkLst>
        </pc:grpChg>
        <pc:grpChg chg="add del mod">
          <ac:chgData name="PPT Mr." userId="6442ff2356111531" providerId="LiveId" clId="{E35BFEAF-B657-41BB-BC9E-304AB7FABD2F}" dt="2023-06-21T06:06:17.679" v="1705" actId="165"/>
          <ac:grpSpMkLst>
            <pc:docMk/>
            <pc:sldMk cId="69936366" sldId="998"/>
            <ac:grpSpMk id="26" creationId="{B3D93863-530A-DF71-E051-AC67E2A5AB66}"/>
          </ac:grpSpMkLst>
        </pc:grpChg>
        <pc:grpChg chg="del">
          <ac:chgData name="PPT Mr." userId="6442ff2356111531" providerId="LiveId" clId="{E35BFEAF-B657-41BB-BC9E-304AB7FABD2F}" dt="2023-06-21T06:03:40.821" v="1683" actId="478"/>
          <ac:grpSpMkLst>
            <pc:docMk/>
            <pc:sldMk cId="69936366" sldId="998"/>
            <ac:grpSpMk id="29" creationId="{969E332B-2CA8-F416-A6F5-4BD5D1EB0744}"/>
          </ac:grpSpMkLst>
        </pc:grpChg>
        <pc:grpChg chg="del">
          <ac:chgData name="PPT Mr." userId="6442ff2356111531" providerId="LiveId" clId="{E35BFEAF-B657-41BB-BC9E-304AB7FABD2F}" dt="2023-06-21T06:03:40.821" v="1683" actId="478"/>
          <ac:grpSpMkLst>
            <pc:docMk/>
            <pc:sldMk cId="69936366" sldId="998"/>
            <ac:grpSpMk id="39" creationId="{07D57E43-BDD9-DEBE-707D-150F08731B91}"/>
          </ac:grpSpMkLst>
        </pc:grpChg>
        <pc:grpChg chg="del">
          <ac:chgData name="PPT Mr." userId="6442ff2356111531" providerId="LiveId" clId="{E35BFEAF-B657-41BB-BC9E-304AB7FABD2F}" dt="2023-06-21T06:03:40.821" v="1683" actId="478"/>
          <ac:grpSpMkLst>
            <pc:docMk/>
            <pc:sldMk cId="69936366" sldId="998"/>
            <ac:grpSpMk id="44" creationId="{66FBF173-2813-81A5-E225-C6F42F619929}"/>
          </ac:grpSpMkLst>
        </pc:grpChg>
        <pc:grpChg chg="add del mod">
          <ac:chgData name="PPT Mr." userId="6442ff2356111531" providerId="LiveId" clId="{E35BFEAF-B657-41BB-BC9E-304AB7FABD2F}" dt="2023-06-21T06:12:20.663" v="1820" actId="478"/>
          <ac:grpSpMkLst>
            <pc:docMk/>
            <pc:sldMk cId="69936366" sldId="998"/>
            <ac:grpSpMk id="54" creationId="{F51CB254-DC51-99C4-0F04-E218B516E664}"/>
          </ac:grpSpMkLst>
        </pc:grpChg>
        <pc:grpChg chg="add del mod">
          <ac:chgData name="PPT Mr." userId="6442ff2356111531" providerId="LiveId" clId="{E35BFEAF-B657-41BB-BC9E-304AB7FABD2F}" dt="2023-06-21T06:17:08.006" v="1906" actId="165"/>
          <ac:grpSpMkLst>
            <pc:docMk/>
            <pc:sldMk cId="69936366" sldId="998"/>
            <ac:grpSpMk id="142" creationId="{BF6FCBC4-01C7-E473-AA3F-B798FFFB5A2B}"/>
          </ac:grpSpMkLst>
        </pc:grpChg>
        <pc:grpChg chg="add del mod">
          <ac:chgData name="PPT Mr." userId="6442ff2356111531" providerId="LiveId" clId="{E35BFEAF-B657-41BB-BC9E-304AB7FABD2F}" dt="2023-06-21T06:18:03.587" v="1930" actId="165"/>
          <ac:grpSpMkLst>
            <pc:docMk/>
            <pc:sldMk cId="69936366" sldId="998"/>
            <ac:grpSpMk id="156" creationId="{28DFB276-D29D-A4A7-E782-63FB7D10DA68}"/>
          </ac:grpSpMkLst>
        </pc:grpChg>
        <pc:grpChg chg="add mod">
          <ac:chgData name="PPT Mr." userId="6442ff2356111531" providerId="LiveId" clId="{E35BFEAF-B657-41BB-BC9E-304AB7FABD2F}" dt="2023-06-21T06:17:49.115" v="1925" actId="571"/>
          <ac:grpSpMkLst>
            <pc:docMk/>
            <pc:sldMk cId="69936366" sldId="998"/>
            <ac:grpSpMk id="157" creationId="{6073EB60-437F-DC53-0497-E3BD97A5B909}"/>
          </ac:grpSpMkLst>
        </pc:grpChg>
        <pc:grpChg chg="add mod">
          <ac:chgData name="PPT Mr." userId="6442ff2356111531" providerId="LiveId" clId="{E35BFEAF-B657-41BB-BC9E-304AB7FABD2F}" dt="2023-06-21T06:17:49.115" v="1925" actId="571"/>
          <ac:grpSpMkLst>
            <pc:docMk/>
            <pc:sldMk cId="69936366" sldId="998"/>
            <ac:grpSpMk id="160" creationId="{B8A620E1-CFD9-77C1-5018-63291D925760}"/>
          </ac:grpSpMkLst>
        </pc:grpChg>
        <pc:grpChg chg="add del mod">
          <ac:chgData name="PPT Mr." userId="6442ff2356111531" providerId="LiveId" clId="{E35BFEAF-B657-41BB-BC9E-304AB7FABD2F}" dt="2023-06-21T06:18:03.587" v="1930" actId="165"/>
          <ac:grpSpMkLst>
            <pc:docMk/>
            <pc:sldMk cId="69936366" sldId="998"/>
            <ac:grpSpMk id="163" creationId="{1A55C89D-DD9A-6928-392C-589D62F0620D}"/>
          </ac:grpSpMkLst>
        </pc:grpChg>
        <pc:grpChg chg="add del mod">
          <ac:chgData name="PPT Mr." userId="6442ff2356111531" providerId="LiveId" clId="{E35BFEAF-B657-41BB-BC9E-304AB7FABD2F}" dt="2023-06-21T06:18:03.587" v="1930" actId="165"/>
          <ac:grpSpMkLst>
            <pc:docMk/>
            <pc:sldMk cId="69936366" sldId="998"/>
            <ac:grpSpMk id="166" creationId="{9C61B93B-CF83-6B02-6FA4-D356B7CA55F6}"/>
          </ac:grpSpMkLst>
        </pc:grpChg>
        <pc:picChg chg="del">
          <ac:chgData name="PPT Mr." userId="6442ff2356111531" providerId="LiveId" clId="{E35BFEAF-B657-41BB-BC9E-304AB7FABD2F}" dt="2023-06-21T06:03:40.821" v="1683" actId="478"/>
          <ac:picMkLst>
            <pc:docMk/>
            <pc:sldMk cId="69936366" sldId="998"/>
            <ac:picMk id="15" creationId="{A9C659D1-4335-3D35-93E1-A17F940C656B}"/>
          </ac:picMkLst>
        </pc:picChg>
        <pc:picChg chg="del mod">
          <ac:chgData name="PPT Mr." userId="6442ff2356111531" providerId="LiveId" clId="{E35BFEAF-B657-41BB-BC9E-304AB7FABD2F}" dt="2023-06-21T06:12:51.355" v="1828" actId="478"/>
          <ac:picMkLst>
            <pc:docMk/>
            <pc:sldMk cId="69936366" sldId="998"/>
            <ac:picMk id="55" creationId="{3DF5EABC-FBC5-04B0-CD7B-34079E2A6BA1}"/>
          </ac:picMkLst>
        </pc:picChg>
        <pc:picChg chg="add del mod">
          <ac:chgData name="PPT Mr." userId="6442ff2356111531" providerId="LiveId" clId="{E35BFEAF-B657-41BB-BC9E-304AB7FABD2F}" dt="2023-06-21T06:16:44.626" v="1900"/>
          <ac:picMkLst>
            <pc:docMk/>
            <pc:sldMk cId="69936366" sldId="998"/>
            <ac:picMk id="145" creationId="{9B1F0DFE-9488-1811-4A98-062CC65CC169}"/>
          </ac:picMkLst>
        </pc:picChg>
        <pc:picChg chg="add del mod">
          <ac:chgData name="PPT Mr." userId="6442ff2356111531" providerId="LiveId" clId="{E35BFEAF-B657-41BB-BC9E-304AB7FABD2F}" dt="2023-06-21T06:16:44.626" v="1900"/>
          <ac:picMkLst>
            <pc:docMk/>
            <pc:sldMk cId="69936366" sldId="998"/>
            <ac:picMk id="148" creationId="{F800CC30-CF04-4710-90B3-B395D32EE93E}"/>
          </ac:picMkLst>
        </pc:picChg>
        <pc:picChg chg="add del mod">
          <ac:chgData name="PPT Mr." userId="6442ff2356111531" providerId="LiveId" clId="{E35BFEAF-B657-41BB-BC9E-304AB7FABD2F}" dt="2023-06-21T06:16:44.626" v="1900"/>
          <ac:picMkLst>
            <pc:docMk/>
            <pc:sldMk cId="69936366" sldId="998"/>
            <ac:picMk id="151" creationId="{CFF73747-B9FA-A2E2-E4F9-115C3E0C1628}"/>
          </ac:picMkLst>
        </pc:picChg>
        <pc:cxnChg chg="add mod">
          <ac:chgData name="PPT Mr." userId="6442ff2356111531" providerId="LiveId" clId="{E35BFEAF-B657-41BB-BC9E-304AB7FABD2F}" dt="2023-06-21T06:11:52.635" v="1814" actId="164"/>
          <ac:cxnSpMkLst>
            <pc:docMk/>
            <pc:sldMk cId="69936366" sldId="998"/>
            <ac:cxnSpMk id="53" creationId="{5F27AB66-6AE6-9C90-B648-C83722EF8FC6}"/>
          </ac:cxnSpMkLst>
        </pc:cxnChg>
      </pc:sldChg>
      <pc:sldChg chg="addSp delSp modSp add mod ord">
        <pc:chgData name="PPT Mr." userId="6442ff2356111531" providerId="LiveId" clId="{E35BFEAF-B657-41BB-BC9E-304AB7FABD2F}" dt="2023-06-21T06:47:35.771" v="2171"/>
        <pc:sldMkLst>
          <pc:docMk/>
          <pc:sldMk cId="2181899358" sldId="999"/>
        </pc:sldMkLst>
        <pc:spChg chg="add mod">
          <ac:chgData name="PPT Mr." userId="6442ff2356111531" providerId="LiveId" clId="{E35BFEAF-B657-41BB-BC9E-304AB7FABD2F}" dt="2023-06-21T06:23:49.513" v="2158" actId="1076"/>
          <ac:spMkLst>
            <pc:docMk/>
            <pc:sldMk cId="2181899358" sldId="999"/>
            <ac:spMk id="2" creationId="{58D32FE5-C3B0-A88A-55F4-D06A0C0465F5}"/>
          </ac:spMkLst>
        </pc:spChg>
        <pc:spChg chg="add mod">
          <ac:chgData name="PPT Mr." userId="6442ff2356111531" providerId="LiveId" clId="{E35BFEAF-B657-41BB-BC9E-304AB7FABD2F}" dt="2023-06-21T06:23:49.513" v="2158" actId="1076"/>
          <ac:spMkLst>
            <pc:docMk/>
            <pc:sldMk cId="2181899358" sldId="999"/>
            <ac:spMk id="3" creationId="{4621E733-95B1-9A58-5B21-DE9429A61853}"/>
          </ac:spMkLst>
        </pc:spChg>
        <pc:spChg chg="add mod">
          <ac:chgData name="PPT Mr." userId="6442ff2356111531" providerId="LiveId" clId="{E35BFEAF-B657-41BB-BC9E-304AB7FABD2F}" dt="2023-06-21T06:23:49.513" v="2158" actId="1076"/>
          <ac:spMkLst>
            <pc:docMk/>
            <pc:sldMk cId="2181899358" sldId="999"/>
            <ac:spMk id="4" creationId="{64E3EF5D-4359-ED4B-F0DB-34426BFDAEBF}"/>
          </ac:spMkLst>
        </pc:spChg>
        <pc:spChg chg="add mod topLvl">
          <ac:chgData name="PPT Mr." userId="6442ff2356111531" providerId="LiveId" clId="{E35BFEAF-B657-41BB-BC9E-304AB7FABD2F}" dt="2023-06-21T06:23:49.513" v="2158" actId="1076"/>
          <ac:spMkLst>
            <pc:docMk/>
            <pc:sldMk cId="2181899358" sldId="999"/>
            <ac:spMk id="5" creationId="{56166347-BC70-FCEE-FE02-2632C5B16EB9}"/>
          </ac:spMkLst>
        </pc:spChg>
        <pc:spChg chg="mod">
          <ac:chgData name="PPT Mr." userId="6442ff2356111531" providerId="LiveId" clId="{E35BFEAF-B657-41BB-BC9E-304AB7FABD2F}" dt="2023-06-21T06:20:37.466" v="2002" actId="20577"/>
          <ac:spMkLst>
            <pc:docMk/>
            <pc:sldMk cId="2181899358" sldId="999"/>
            <ac:spMk id="6" creationId="{BB28E4D3-3157-44CA-A735-78B229DA94E3}"/>
          </ac:spMkLst>
        </pc:spChg>
        <pc:spChg chg="add mod topLvl">
          <ac:chgData name="PPT Mr." userId="6442ff2356111531" providerId="LiveId" clId="{E35BFEAF-B657-41BB-BC9E-304AB7FABD2F}" dt="2023-06-21T06:23:49.513" v="2158" actId="1076"/>
          <ac:spMkLst>
            <pc:docMk/>
            <pc:sldMk cId="2181899358" sldId="999"/>
            <ac:spMk id="7" creationId="{2BCAD0DC-7C4C-4D5C-0F8E-831C180248E4}"/>
          </ac:spMkLst>
        </pc:spChg>
        <pc:spChg chg="add mod topLvl">
          <ac:chgData name="PPT Mr." userId="6442ff2356111531" providerId="LiveId" clId="{E35BFEAF-B657-41BB-BC9E-304AB7FABD2F}" dt="2023-06-21T06:23:49.513" v="2158" actId="1076"/>
          <ac:spMkLst>
            <pc:docMk/>
            <pc:sldMk cId="2181899358" sldId="999"/>
            <ac:spMk id="8" creationId="{E07988AC-15B5-92DC-AB95-364F77433E44}"/>
          </ac:spMkLst>
        </pc:spChg>
        <pc:spChg chg="add mod">
          <ac:chgData name="PPT Mr." userId="6442ff2356111531" providerId="LiveId" clId="{E35BFEAF-B657-41BB-BC9E-304AB7FABD2F}" dt="2023-06-21T06:23:49.513" v="2158" actId="1076"/>
          <ac:spMkLst>
            <pc:docMk/>
            <pc:sldMk cId="2181899358" sldId="999"/>
            <ac:spMk id="10" creationId="{84C42E6E-5AB5-3F2C-A58C-B09803FA8130}"/>
          </ac:spMkLst>
        </pc:spChg>
        <pc:spChg chg="add mod">
          <ac:chgData name="PPT Mr." userId="6442ff2356111531" providerId="LiveId" clId="{E35BFEAF-B657-41BB-BC9E-304AB7FABD2F}" dt="2023-06-21T06:23:49.513" v="2158" actId="1076"/>
          <ac:spMkLst>
            <pc:docMk/>
            <pc:sldMk cId="2181899358" sldId="999"/>
            <ac:spMk id="13" creationId="{96C9D349-9D1A-989D-9DA9-C696C0709B4B}"/>
          </ac:spMkLst>
        </pc:spChg>
        <pc:spChg chg="add mod">
          <ac:chgData name="PPT Mr." userId="6442ff2356111531" providerId="LiveId" clId="{E35BFEAF-B657-41BB-BC9E-304AB7FABD2F}" dt="2023-06-21T06:23:49.513" v="2158" actId="1076"/>
          <ac:spMkLst>
            <pc:docMk/>
            <pc:sldMk cId="2181899358" sldId="999"/>
            <ac:spMk id="14" creationId="{00803765-ADA4-082C-8387-4033D4FFB13E}"/>
          </ac:spMkLst>
        </pc:spChg>
        <pc:spChg chg="del mod">
          <ac:chgData name="PPT Mr." userId="6442ff2356111531" providerId="LiveId" clId="{E35BFEAF-B657-41BB-BC9E-304AB7FABD2F}" dt="2023-06-21T06:19:07.576" v="1942" actId="478"/>
          <ac:spMkLst>
            <pc:docMk/>
            <pc:sldMk cId="2181899358" sldId="999"/>
            <ac:spMk id="22" creationId="{1273E0BB-A074-DBB7-A531-9B859C88D44E}"/>
          </ac:spMkLst>
        </pc:spChg>
        <pc:spChg chg="mod">
          <ac:chgData name="PPT Mr." userId="6442ff2356111531" providerId="LiveId" clId="{E35BFEAF-B657-41BB-BC9E-304AB7FABD2F}" dt="2023-06-21T06:20:47.141" v="2044" actId="20577"/>
          <ac:spMkLst>
            <pc:docMk/>
            <pc:sldMk cId="2181899358" sldId="999"/>
            <ac:spMk id="75" creationId="{D0CDAD29-B486-4CB4-B0BA-E497A27FC887}"/>
          </ac:spMkLst>
        </pc:spChg>
        <pc:grpChg chg="mod">
          <ac:chgData name="PPT Mr." userId="6442ff2356111531" providerId="LiveId" clId="{E35BFEAF-B657-41BB-BC9E-304AB7FABD2F}" dt="2023-06-21T06:23:49.513" v="2158" actId="1076"/>
          <ac:grpSpMkLst>
            <pc:docMk/>
            <pc:sldMk cId="2181899358" sldId="999"/>
            <ac:grpSpMk id="9" creationId="{5CCAECD5-EE55-6AE5-9FC9-DBBA858F0850}"/>
          </ac:grpSpMkLst>
        </pc:grpChg>
        <pc:grpChg chg="add del mod">
          <ac:chgData name="PPT Mr." userId="6442ff2356111531" providerId="LiveId" clId="{E35BFEAF-B657-41BB-BC9E-304AB7FABD2F}" dt="2023-06-21T06:22:55.501" v="2125" actId="165"/>
          <ac:grpSpMkLst>
            <pc:docMk/>
            <pc:sldMk cId="2181899358" sldId="999"/>
            <ac:grpSpMk id="15" creationId="{E16B726F-5BCE-7699-D4B0-00A12F43680E}"/>
          </ac:grpSpMkLst>
        </pc:grpChg>
        <pc:grpChg chg="del">
          <ac:chgData name="PPT Mr." userId="6442ff2356111531" providerId="LiveId" clId="{E35BFEAF-B657-41BB-BC9E-304AB7FABD2F}" dt="2023-06-21T06:19:05.750" v="1940" actId="478"/>
          <ac:grpSpMkLst>
            <pc:docMk/>
            <pc:sldMk cId="2181899358" sldId="999"/>
            <ac:grpSpMk id="27" creationId="{BB58A5D4-6A40-C15E-0552-003926B3B7E2}"/>
          </ac:grpSpMkLst>
        </pc:grpChg>
        <pc:picChg chg="add mod">
          <ac:chgData name="PPT Mr." userId="6442ff2356111531" providerId="LiveId" clId="{E35BFEAF-B657-41BB-BC9E-304AB7FABD2F}" dt="2023-06-21T06:23:34.358" v="2157" actId="1076"/>
          <ac:picMkLst>
            <pc:docMk/>
            <pc:sldMk cId="2181899358" sldId="999"/>
            <ac:picMk id="16" creationId="{00F04E06-3793-A33E-8088-180314878868}"/>
          </ac:picMkLst>
        </pc:picChg>
        <pc:picChg chg="del">
          <ac:chgData name="PPT Mr." userId="6442ff2356111531" providerId="LiveId" clId="{E35BFEAF-B657-41BB-BC9E-304AB7FABD2F}" dt="2023-06-21T06:18:59.363" v="1937" actId="478"/>
          <ac:picMkLst>
            <pc:docMk/>
            <pc:sldMk cId="2181899358" sldId="999"/>
            <ac:picMk id="21" creationId="{90A8CBB5-4FEE-E9F4-B51B-687085293E25}"/>
          </ac:picMkLst>
        </pc:picChg>
      </pc:sldChg>
      <pc:sldChg chg="addSp delSp modSp add mod">
        <pc:chgData name="PPT Mr." userId="6442ff2356111531" providerId="LiveId" clId="{E35BFEAF-B657-41BB-BC9E-304AB7FABD2F}" dt="2023-06-21T07:00:53.780" v="2433" actId="1076"/>
        <pc:sldMkLst>
          <pc:docMk/>
          <pc:sldMk cId="1302749970" sldId="1000"/>
        </pc:sldMkLst>
        <pc:spChg chg="mod topLvl">
          <ac:chgData name="PPT Mr." userId="6442ff2356111531" providerId="LiveId" clId="{E35BFEAF-B657-41BB-BC9E-304AB7FABD2F}" dt="2023-06-21T06:50:09.173" v="2223" actId="164"/>
          <ac:spMkLst>
            <pc:docMk/>
            <pc:sldMk cId="1302749970" sldId="1000"/>
            <ac:spMk id="3" creationId="{A152F9D2-526B-E0DC-6F03-2496CD23DB80}"/>
          </ac:spMkLst>
        </pc:spChg>
        <pc:spChg chg="mod topLvl">
          <ac:chgData name="PPT Mr." userId="6442ff2356111531" providerId="LiveId" clId="{E35BFEAF-B657-41BB-BC9E-304AB7FABD2F}" dt="2023-06-21T06:50:09.173" v="2223" actId="164"/>
          <ac:spMkLst>
            <pc:docMk/>
            <pc:sldMk cId="1302749970" sldId="1000"/>
            <ac:spMk id="4" creationId="{6C617588-98DE-61CA-8A24-0988E46DA14E}"/>
          </ac:spMkLst>
        </pc:spChg>
        <pc:spChg chg="add del mod">
          <ac:chgData name="PPT Mr." userId="6442ff2356111531" providerId="LiveId" clId="{E35BFEAF-B657-41BB-BC9E-304AB7FABD2F}" dt="2023-06-21T06:52:49.029" v="2287" actId="478"/>
          <ac:spMkLst>
            <pc:docMk/>
            <pc:sldMk cId="1302749970" sldId="1000"/>
            <ac:spMk id="5" creationId="{E87DCC78-1155-D157-2514-B37A56BA25A2}"/>
          </ac:spMkLst>
        </pc:spChg>
        <pc:spChg chg="add 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6" creationId="{6799846D-E014-1B3B-06AD-752DE9022F1C}"/>
          </ac:spMkLst>
        </pc:spChg>
        <pc:spChg chg="add 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7" creationId="{9F261AEF-0CD7-E1AD-4B74-1E27A3AFB08A}"/>
          </ac:spMkLst>
        </pc:spChg>
        <pc:spChg chg="add 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15" creationId="{01A73440-BD46-F5D3-D43E-5513F6EBDD07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21" creationId="{34F84CB1-E625-BC71-6F76-ECAC57FA7CD1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22" creationId="{682F165B-8DD5-0CD8-8D29-89A4E5E51DC8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26" creationId="{0DAFE3B5-6446-C6A5-8724-9ECB73813F08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29" creationId="{960B9442-ED9E-6759-4EE5-9440E384453E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30" creationId="{E0FC7E8C-9774-23E4-9410-4A61DB4F5E70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31" creationId="{69A0BAAD-BEEB-ECDF-CEF8-1D601D87AA30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34" creationId="{2F737878-95E3-0EE6-2BA0-6F7F2B548F8D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35" creationId="{10017C03-D5A1-6C5E-800C-5E04859C0935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36" creationId="{770E367D-9C1C-AC1D-3935-39E2104F4F02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39" creationId="{006CAFAA-F88A-2B23-C187-FBDE0DBA4D05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40" creationId="{7A1177BC-3669-8D91-8BC7-E84674DA3E24}"/>
          </ac:spMkLst>
        </pc:spChg>
        <pc:spChg chg="mod">
          <ac:chgData name="PPT Mr." userId="6442ff2356111531" providerId="LiveId" clId="{E35BFEAF-B657-41BB-BC9E-304AB7FABD2F}" dt="2023-06-21T06:49:07.677" v="2203" actId="165"/>
          <ac:spMkLst>
            <pc:docMk/>
            <pc:sldMk cId="1302749970" sldId="1000"/>
            <ac:spMk id="41" creationId="{6457976F-A8F0-332A-D2FB-8A995DE7FEBE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43" creationId="{BF54C5D0-7E76-FC24-9287-6454D5573734}"/>
          </ac:spMkLst>
        </pc:spChg>
        <pc:spChg chg="mod">
          <ac:chgData name="PPT Mr." userId="6442ff2356111531" providerId="LiveId" clId="{E35BFEAF-B657-41BB-BC9E-304AB7FABD2F}" dt="2023-06-21T06:50:11.420" v="2224" actId="571"/>
          <ac:spMkLst>
            <pc:docMk/>
            <pc:sldMk cId="1302749970" sldId="1000"/>
            <ac:spMk id="46" creationId="{E111EE55-D635-B14F-3BB4-08635DD9A079}"/>
          </ac:spMkLst>
        </pc:spChg>
        <pc:spChg chg="mod">
          <ac:chgData name="PPT Mr." userId="6442ff2356111531" providerId="LiveId" clId="{E35BFEAF-B657-41BB-BC9E-304AB7FABD2F}" dt="2023-06-21T06:50:11.420" v="2224" actId="571"/>
          <ac:spMkLst>
            <pc:docMk/>
            <pc:sldMk cId="1302749970" sldId="1000"/>
            <ac:spMk id="47" creationId="{45F5AF5C-35B8-15FE-A51B-133DC5AC2AE6}"/>
          </ac:spMkLst>
        </pc:spChg>
        <pc:spChg chg="mod">
          <ac:chgData name="PPT Mr." userId="6442ff2356111531" providerId="LiveId" clId="{E35BFEAF-B657-41BB-BC9E-304AB7FABD2F}" dt="2023-06-21T06:50:30.014" v="2231" actId="571"/>
          <ac:spMkLst>
            <pc:docMk/>
            <pc:sldMk cId="1302749970" sldId="1000"/>
            <ac:spMk id="49" creationId="{B9A43E38-99B8-591E-41F8-8FA557765A43}"/>
          </ac:spMkLst>
        </pc:spChg>
        <pc:spChg chg="mod">
          <ac:chgData name="PPT Mr." userId="6442ff2356111531" providerId="LiveId" clId="{E35BFEAF-B657-41BB-BC9E-304AB7FABD2F}" dt="2023-06-21T06:50:30.014" v="2231" actId="571"/>
          <ac:spMkLst>
            <pc:docMk/>
            <pc:sldMk cId="1302749970" sldId="1000"/>
            <ac:spMk id="50" creationId="{137FF213-E891-000C-78D0-F4B0B900949C}"/>
          </ac:spMkLst>
        </pc:spChg>
        <pc:spChg chg="mod">
          <ac:chgData name="PPT Mr." userId="6442ff2356111531" providerId="LiveId" clId="{E35BFEAF-B657-41BB-BC9E-304AB7FABD2F}" dt="2023-06-21T06:50:30.837" v="2232" actId="571"/>
          <ac:spMkLst>
            <pc:docMk/>
            <pc:sldMk cId="1302749970" sldId="1000"/>
            <ac:spMk id="52" creationId="{88D413D3-E934-6BC3-D086-708678F36355}"/>
          </ac:spMkLst>
        </pc:spChg>
        <pc:spChg chg="mod">
          <ac:chgData name="PPT Mr." userId="6442ff2356111531" providerId="LiveId" clId="{E35BFEAF-B657-41BB-BC9E-304AB7FABD2F}" dt="2023-06-21T06:50:30.837" v="2232" actId="571"/>
          <ac:spMkLst>
            <pc:docMk/>
            <pc:sldMk cId="1302749970" sldId="1000"/>
            <ac:spMk id="53" creationId="{52415F39-8070-DAAD-DD35-5B832079A484}"/>
          </ac:spMkLst>
        </pc:spChg>
        <pc:spChg chg="mod">
          <ac:chgData name="PPT Mr." userId="6442ff2356111531" providerId="LiveId" clId="{E35BFEAF-B657-41BB-BC9E-304AB7FABD2F}" dt="2023-06-21T06:50:31.025" v="2233" actId="571"/>
          <ac:spMkLst>
            <pc:docMk/>
            <pc:sldMk cId="1302749970" sldId="1000"/>
            <ac:spMk id="55" creationId="{1C1CD625-AE72-E03B-004B-006B2ABAC70E}"/>
          </ac:spMkLst>
        </pc:spChg>
        <pc:spChg chg="mod">
          <ac:chgData name="PPT Mr." userId="6442ff2356111531" providerId="LiveId" clId="{E35BFEAF-B657-41BB-BC9E-304AB7FABD2F}" dt="2023-06-21T06:50:31.025" v="2233" actId="571"/>
          <ac:spMkLst>
            <pc:docMk/>
            <pc:sldMk cId="1302749970" sldId="1000"/>
            <ac:spMk id="56" creationId="{B2E60852-7D73-46CE-A04B-889D661EC403}"/>
          </ac:spMkLst>
        </pc:spChg>
        <pc:spChg chg="mod">
          <ac:chgData name="PPT Mr." userId="6442ff2356111531" providerId="LiveId" clId="{E35BFEAF-B657-41BB-BC9E-304AB7FABD2F}" dt="2023-06-21T06:50:31.257" v="2234" actId="571"/>
          <ac:spMkLst>
            <pc:docMk/>
            <pc:sldMk cId="1302749970" sldId="1000"/>
            <ac:spMk id="58" creationId="{0D6AAA38-2253-21C7-3DA8-74CD97CEEA76}"/>
          </ac:spMkLst>
        </pc:spChg>
        <pc:spChg chg="mod">
          <ac:chgData name="PPT Mr." userId="6442ff2356111531" providerId="LiveId" clId="{E35BFEAF-B657-41BB-BC9E-304AB7FABD2F}" dt="2023-06-21T06:50:31.257" v="2234" actId="571"/>
          <ac:spMkLst>
            <pc:docMk/>
            <pc:sldMk cId="1302749970" sldId="1000"/>
            <ac:spMk id="59" creationId="{0747F2B0-ADD5-F7A3-4110-8572F3033252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60" creationId="{C8E2FCCF-68EE-C4FF-8F65-7B56D158CDB8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61" creationId="{D2181A9B-7B9E-6A6F-796E-BEC192EACC42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62" creationId="{00DDAE4A-FB25-9B34-9D6F-56B027A1B1F1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63" creationId="{FAE160A2-D5CE-1583-EC63-9101583D1DF5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128" creationId="{54D05238-E235-FB53-C30C-0F766B75A627}"/>
          </ac:spMkLst>
        </pc:spChg>
        <pc:spChg chg="add del mod">
          <ac:chgData name="PPT Mr." userId="6442ff2356111531" providerId="LiveId" clId="{E35BFEAF-B657-41BB-BC9E-304AB7FABD2F}" dt="2023-06-21T06:50:58.437" v="2247" actId="478"/>
          <ac:spMkLst>
            <pc:docMk/>
            <pc:sldMk cId="1302749970" sldId="1000"/>
            <ac:spMk id="129" creationId="{0DE99322-16F5-7C6A-73B9-27F066AA9981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139" creationId="{3071B3A8-B242-3C3F-B0F0-CAF1E723AA3B}"/>
          </ac:spMkLst>
        </pc:spChg>
        <pc:spChg chg="del">
          <ac:chgData name="PPT Mr." userId="6442ff2356111531" providerId="LiveId" clId="{E35BFEAF-B657-41BB-BC9E-304AB7FABD2F}" dt="2023-06-21T06:24:28.326" v="2161" actId="478"/>
          <ac:spMkLst>
            <pc:docMk/>
            <pc:sldMk cId="1302749970" sldId="1000"/>
            <ac:spMk id="140" creationId="{1359F197-CDAB-CFD5-6BE7-F9E83A845316}"/>
          </ac:spMkLst>
        </pc:spChg>
        <pc:spChg chg="del">
          <ac:chgData name="PPT Mr." userId="6442ff2356111531" providerId="LiveId" clId="{E35BFEAF-B657-41BB-BC9E-304AB7FABD2F}" dt="2023-06-21T06:24:27.375" v="2160" actId="478"/>
          <ac:spMkLst>
            <pc:docMk/>
            <pc:sldMk cId="1302749970" sldId="1000"/>
            <ac:spMk id="141" creationId="{021881E0-0E7B-C2B2-7E71-A168D5EAEC28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142" creationId="{B02D3738-64BD-5403-7490-E2298546679C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143" creationId="{6CB04206-05FF-FAE9-1F08-08FCAD181535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144" creationId="{B70B1608-67FC-6B9A-B125-36373B26976B}"/>
          </ac:spMkLst>
        </pc:spChg>
        <pc:spChg chg="add del mod">
          <ac:chgData name="PPT Mr." userId="6442ff2356111531" providerId="LiveId" clId="{E35BFEAF-B657-41BB-BC9E-304AB7FABD2F}" dt="2023-06-21T06:54:07.436" v="2301" actId="478"/>
          <ac:spMkLst>
            <pc:docMk/>
            <pc:sldMk cId="1302749970" sldId="1000"/>
            <ac:spMk id="145" creationId="{8830D81D-F46D-3C53-7AFD-A284D716421D}"/>
          </ac:spMkLst>
        </pc:spChg>
        <pc:spChg chg="add del mod">
          <ac:chgData name="PPT Mr." userId="6442ff2356111531" providerId="LiveId" clId="{E35BFEAF-B657-41BB-BC9E-304AB7FABD2F}" dt="2023-06-21T06:55:38.723" v="2321" actId="478"/>
          <ac:spMkLst>
            <pc:docMk/>
            <pc:sldMk cId="1302749970" sldId="1000"/>
            <ac:spMk id="146" creationId="{FC2A1EC9-4063-384E-630C-92A8DF26B88B}"/>
          </ac:spMkLst>
        </pc:spChg>
        <pc:spChg chg="add del mod">
          <ac:chgData name="PPT Mr." userId="6442ff2356111531" providerId="LiveId" clId="{E35BFEAF-B657-41BB-BC9E-304AB7FABD2F}" dt="2023-06-21T06:55:44.209" v="2322"/>
          <ac:spMkLst>
            <pc:docMk/>
            <pc:sldMk cId="1302749970" sldId="1000"/>
            <ac:spMk id="147" creationId="{5146913D-F286-DDAD-9E22-C30DFD73610C}"/>
          </ac:spMkLst>
        </pc:spChg>
        <pc:spChg chg="add del mod">
          <ac:chgData name="PPT Mr." userId="6442ff2356111531" providerId="LiveId" clId="{E35BFEAF-B657-41BB-BC9E-304AB7FABD2F}" dt="2023-06-21T06:55:44.209" v="2322"/>
          <ac:spMkLst>
            <pc:docMk/>
            <pc:sldMk cId="1302749970" sldId="1000"/>
            <ac:spMk id="148" creationId="{D79D3271-AD70-D155-2795-2BACC0D8966D}"/>
          </ac:spMkLst>
        </pc:spChg>
        <pc:spChg chg="add del mod">
          <ac:chgData name="PPT Mr." userId="6442ff2356111531" providerId="LiveId" clId="{E35BFEAF-B657-41BB-BC9E-304AB7FABD2F}" dt="2023-06-21T06:55:44.209" v="2322"/>
          <ac:spMkLst>
            <pc:docMk/>
            <pc:sldMk cId="1302749970" sldId="1000"/>
            <ac:spMk id="149" creationId="{3B0EE2DF-D5BE-B0D8-57D6-437A91AF3F27}"/>
          </ac:spMkLst>
        </pc:spChg>
        <pc:spChg chg="add del mod">
          <ac:chgData name="PPT Mr." userId="6442ff2356111531" providerId="LiveId" clId="{E35BFEAF-B657-41BB-BC9E-304AB7FABD2F}" dt="2023-06-21T06:55:38.723" v="2321" actId="478"/>
          <ac:spMkLst>
            <pc:docMk/>
            <pc:sldMk cId="1302749970" sldId="1000"/>
            <ac:spMk id="150" creationId="{79980428-0FD1-14EB-A82B-207A27045246}"/>
          </ac:spMkLst>
        </pc:spChg>
        <pc:spChg chg="add del mod">
          <ac:chgData name="PPT Mr." userId="6442ff2356111531" providerId="LiveId" clId="{E35BFEAF-B657-41BB-BC9E-304AB7FABD2F}" dt="2023-06-21T06:55:25.111" v="2319"/>
          <ac:spMkLst>
            <pc:docMk/>
            <pc:sldMk cId="1302749970" sldId="1000"/>
            <ac:spMk id="151" creationId="{2C3653DE-640D-3A86-BDFA-CEBB75A45025}"/>
          </ac:spMkLst>
        </pc:spChg>
        <pc:spChg chg="del">
          <ac:chgData name="PPT Mr." userId="6442ff2356111531" providerId="LiveId" clId="{E35BFEAF-B657-41BB-BC9E-304AB7FABD2F}" dt="2023-06-21T06:24:27.375" v="2160" actId="478"/>
          <ac:spMkLst>
            <pc:docMk/>
            <pc:sldMk cId="1302749970" sldId="1000"/>
            <ac:spMk id="152" creationId="{63D74664-63C9-8D76-D38B-70CAC52F1970}"/>
          </ac:spMkLst>
        </pc:spChg>
        <pc:spChg chg="del">
          <ac:chgData name="PPT Mr." userId="6442ff2356111531" providerId="LiveId" clId="{E35BFEAF-B657-41BB-BC9E-304AB7FABD2F}" dt="2023-06-21T06:24:27.375" v="2160" actId="478"/>
          <ac:spMkLst>
            <pc:docMk/>
            <pc:sldMk cId="1302749970" sldId="1000"/>
            <ac:spMk id="153" creationId="{032A43F6-A93A-77EA-E719-25E14C3449BF}"/>
          </ac:spMkLst>
        </pc:spChg>
        <pc:spChg chg="add del mod">
          <ac:chgData name="PPT Mr." userId="6442ff2356111531" providerId="LiveId" clId="{E35BFEAF-B657-41BB-BC9E-304AB7FABD2F}" dt="2023-06-21T06:55:25.111" v="2319"/>
          <ac:spMkLst>
            <pc:docMk/>
            <pc:sldMk cId="1302749970" sldId="1000"/>
            <ac:spMk id="154" creationId="{7BFA11C2-B2DD-C708-5187-C06FC7BD83F1}"/>
          </ac:spMkLst>
        </pc:spChg>
        <pc:spChg chg="del mod ord">
          <ac:chgData name="PPT Mr." userId="6442ff2356111531" providerId="LiveId" clId="{E35BFEAF-B657-41BB-BC9E-304AB7FABD2F}" dt="2023-06-21T06:55:44.209" v="2322"/>
          <ac:spMkLst>
            <pc:docMk/>
            <pc:sldMk cId="1302749970" sldId="1000"/>
            <ac:spMk id="155" creationId="{174033D2-F553-40AB-126C-410EA677C9A4}"/>
          </ac:spMkLst>
        </pc:spChg>
        <pc:spChg chg="mod">
          <ac:chgData name="PPT Mr." userId="6442ff2356111531" providerId="LiveId" clId="{E35BFEAF-B657-41BB-BC9E-304AB7FABD2F}" dt="2023-06-21T07:00:03.465" v="2420" actId="12789"/>
          <ac:spMkLst>
            <pc:docMk/>
            <pc:sldMk cId="1302749970" sldId="1000"/>
            <ac:spMk id="156" creationId="{08B7F635-12B9-1FBC-1B6F-9B3B24E607A0}"/>
          </ac:spMkLst>
        </pc:spChg>
        <pc:spChg chg="del mod">
          <ac:chgData name="PPT Mr." userId="6442ff2356111531" providerId="LiveId" clId="{E35BFEAF-B657-41BB-BC9E-304AB7FABD2F}" dt="2023-06-21T06:55:52.474" v="2325" actId="478"/>
          <ac:spMkLst>
            <pc:docMk/>
            <pc:sldMk cId="1302749970" sldId="1000"/>
            <ac:spMk id="157" creationId="{D0CD21D6-166A-CB26-91A4-BE5E65CD9D1D}"/>
          </ac:spMkLst>
        </pc:spChg>
        <pc:spChg chg="del mod">
          <ac:chgData name="PPT Mr." userId="6442ff2356111531" providerId="LiveId" clId="{E35BFEAF-B657-41BB-BC9E-304AB7FABD2F}" dt="2023-06-21T06:55:52.474" v="2325" actId="478"/>
          <ac:spMkLst>
            <pc:docMk/>
            <pc:sldMk cId="1302749970" sldId="1000"/>
            <ac:spMk id="158" creationId="{63F3C6F6-0BF7-3C52-1C87-D0E194E523CE}"/>
          </ac:spMkLst>
        </pc:spChg>
        <pc:spChg chg="mod">
          <ac:chgData name="PPT Mr." userId="6442ff2356111531" providerId="LiveId" clId="{E35BFEAF-B657-41BB-BC9E-304AB7FABD2F}" dt="2023-06-21T06:57:16.754" v="2350" actId="164"/>
          <ac:spMkLst>
            <pc:docMk/>
            <pc:sldMk cId="1302749970" sldId="1000"/>
            <ac:spMk id="159" creationId="{D2FC5ADA-5956-8B8A-FF1D-258C6D91CEF8}"/>
          </ac:spMkLst>
        </pc:spChg>
        <pc:spChg chg="del mod">
          <ac:chgData name="PPT Mr." userId="6442ff2356111531" providerId="LiveId" clId="{E35BFEAF-B657-41BB-BC9E-304AB7FABD2F}" dt="2023-06-21T06:55:50.783" v="2324" actId="478"/>
          <ac:spMkLst>
            <pc:docMk/>
            <pc:sldMk cId="1302749970" sldId="1000"/>
            <ac:spMk id="160" creationId="{87B7BE92-80FC-34CB-F0F5-AB58C60225B2}"/>
          </ac:spMkLst>
        </pc:spChg>
        <pc:spChg chg="del mod">
          <ac:chgData name="PPT Mr." userId="6442ff2356111531" providerId="LiveId" clId="{E35BFEAF-B657-41BB-BC9E-304AB7FABD2F}" dt="2023-06-21T06:55:50.783" v="2324" actId="478"/>
          <ac:spMkLst>
            <pc:docMk/>
            <pc:sldMk cId="1302749970" sldId="1000"/>
            <ac:spMk id="161" creationId="{C91724C2-37BC-DA75-0233-BE4D52C299EF}"/>
          </ac:spMkLst>
        </pc:spChg>
        <pc:spChg chg="mod">
          <ac:chgData name="PPT Mr." userId="6442ff2356111531" providerId="LiveId" clId="{E35BFEAF-B657-41BB-BC9E-304AB7FABD2F}" dt="2023-06-21T07:00:07.047" v="2422" actId="12789"/>
          <ac:spMkLst>
            <pc:docMk/>
            <pc:sldMk cId="1302749970" sldId="1000"/>
            <ac:spMk id="162" creationId="{3C0A591D-C98D-F765-0CFC-F06EC7F25E2A}"/>
          </ac:spMkLst>
        </pc:spChg>
        <pc:spChg chg="del mod">
          <ac:chgData name="PPT Mr." userId="6442ff2356111531" providerId="LiveId" clId="{E35BFEAF-B657-41BB-BC9E-304AB7FABD2F}" dt="2023-06-21T06:55:48.741" v="2323" actId="478"/>
          <ac:spMkLst>
            <pc:docMk/>
            <pc:sldMk cId="1302749970" sldId="1000"/>
            <ac:spMk id="163" creationId="{C307C929-AB08-BDAA-9047-A9655A7F3463}"/>
          </ac:spMkLst>
        </pc:spChg>
        <pc:spChg chg="del">
          <ac:chgData name="PPT Mr." userId="6442ff2356111531" providerId="LiveId" clId="{E35BFEAF-B657-41BB-BC9E-304AB7FABD2F}" dt="2023-06-21T06:24:27.375" v="2160" actId="478"/>
          <ac:spMkLst>
            <pc:docMk/>
            <pc:sldMk cId="1302749970" sldId="1000"/>
            <ac:spMk id="164" creationId="{EA81A13E-0A95-1313-8DE7-DC39D7DA376C}"/>
          </ac:spMkLst>
        </pc:spChg>
        <pc:spChg chg="del">
          <ac:chgData name="PPT Mr." userId="6442ff2356111531" providerId="LiveId" clId="{E35BFEAF-B657-41BB-BC9E-304AB7FABD2F}" dt="2023-06-21T06:24:27.375" v="2160" actId="478"/>
          <ac:spMkLst>
            <pc:docMk/>
            <pc:sldMk cId="1302749970" sldId="1000"/>
            <ac:spMk id="165" creationId="{154805DB-F494-E778-2988-3E59CF4F6F72}"/>
          </ac:spMkLst>
        </pc:spChg>
        <pc:spChg chg="del mod">
          <ac:chgData name="PPT Mr." userId="6442ff2356111531" providerId="LiveId" clId="{E35BFEAF-B657-41BB-BC9E-304AB7FABD2F}" dt="2023-06-21T06:55:48.741" v="2323" actId="478"/>
          <ac:spMkLst>
            <pc:docMk/>
            <pc:sldMk cId="1302749970" sldId="1000"/>
            <ac:spMk id="166" creationId="{7A827355-0037-7761-4BE3-A6B6FCA820E8}"/>
          </ac:spMkLst>
        </pc:spChg>
        <pc:spChg chg="del">
          <ac:chgData name="PPT Mr." userId="6442ff2356111531" providerId="LiveId" clId="{E35BFEAF-B657-41BB-BC9E-304AB7FABD2F}" dt="2023-06-21T06:24:27.375" v="2160" actId="478"/>
          <ac:spMkLst>
            <pc:docMk/>
            <pc:sldMk cId="1302749970" sldId="1000"/>
            <ac:spMk id="167" creationId="{B6DA0B92-9A13-0211-1C50-8EFB2684E074}"/>
          </ac:spMkLst>
        </pc:spChg>
        <pc:spChg chg="del">
          <ac:chgData name="PPT Mr." userId="6442ff2356111531" providerId="LiveId" clId="{E35BFEAF-B657-41BB-BC9E-304AB7FABD2F}" dt="2023-06-21T06:24:27.375" v="2160" actId="478"/>
          <ac:spMkLst>
            <pc:docMk/>
            <pc:sldMk cId="1302749970" sldId="1000"/>
            <ac:spMk id="168" creationId="{B016DD08-8975-BFA4-C3C6-55C5FF617338}"/>
          </ac:spMkLst>
        </pc:spChg>
        <pc:spChg chg="mod">
          <ac:chgData name="PPT Mr." userId="6442ff2356111531" providerId="LiveId" clId="{E35BFEAF-B657-41BB-BC9E-304AB7FABD2F}" dt="2023-06-21T06:57:13.381" v="2348" actId="164"/>
          <ac:spMkLst>
            <pc:docMk/>
            <pc:sldMk cId="1302749970" sldId="1000"/>
            <ac:spMk id="169" creationId="{FD5FC85F-6CEF-B0C5-14C9-665DFFB6A2F3}"/>
          </ac:spMkLst>
        </pc:spChg>
        <pc:spChg chg="del mod">
          <ac:chgData name="PPT Mr." userId="6442ff2356111531" providerId="LiveId" clId="{E35BFEAF-B657-41BB-BC9E-304AB7FABD2F}" dt="2023-06-21T06:55:52.474" v="2325" actId="478"/>
          <ac:spMkLst>
            <pc:docMk/>
            <pc:sldMk cId="1302749970" sldId="1000"/>
            <ac:spMk id="170" creationId="{99B8D0A7-E731-C1E9-10AB-79E3A34FCDAE}"/>
          </ac:spMkLst>
        </pc:spChg>
        <pc:spChg chg="del mod">
          <ac:chgData name="PPT Mr." userId="6442ff2356111531" providerId="LiveId" clId="{E35BFEAF-B657-41BB-BC9E-304AB7FABD2F}" dt="2023-06-21T06:55:50.783" v="2324" actId="478"/>
          <ac:spMkLst>
            <pc:docMk/>
            <pc:sldMk cId="1302749970" sldId="1000"/>
            <ac:spMk id="171" creationId="{3B5F54CD-894A-7878-B4CA-4DD4BDFDF80F}"/>
          </ac:spMkLst>
        </pc:spChg>
        <pc:spChg chg="del mod">
          <ac:chgData name="PPT Mr." userId="6442ff2356111531" providerId="LiveId" clId="{E35BFEAF-B657-41BB-BC9E-304AB7FABD2F}" dt="2023-06-21T06:55:48.741" v="2323" actId="478"/>
          <ac:spMkLst>
            <pc:docMk/>
            <pc:sldMk cId="1302749970" sldId="1000"/>
            <ac:spMk id="172" creationId="{B0F8D9F9-EE2D-6748-A667-994092CD4C1B}"/>
          </ac:spMkLst>
        </pc:spChg>
        <pc:spChg chg="del mod topLvl">
          <ac:chgData name="PPT Mr." userId="6442ff2356111531" providerId="LiveId" clId="{E35BFEAF-B657-41BB-BC9E-304AB7FABD2F}" dt="2023-06-21T07:00:37.866" v="2429" actId="478"/>
          <ac:spMkLst>
            <pc:docMk/>
            <pc:sldMk cId="1302749970" sldId="1000"/>
            <ac:spMk id="174" creationId="{52534697-9DB4-929A-5FF4-A0BDCF8F9657}"/>
          </ac:spMkLst>
        </pc:spChg>
        <pc:spChg chg="del mod topLvl">
          <ac:chgData name="PPT Mr." userId="6442ff2356111531" providerId="LiveId" clId="{E35BFEAF-B657-41BB-BC9E-304AB7FABD2F}" dt="2023-06-21T07:00:37.866" v="2429" actId="478"/>
          <ac:spMkLst>
            <pc:docMk/>
            <pc:sldMk cId="1302749970" sldId="1000"/>
            <ac:spMk id="175" creationId="{8E18A163-3777-A9C4-03D0-5AE88D461680}"/>
          </ac:spMkLst>
        </pc:spChg>
        <pc:spChg chg="add del mod">
          <ac:chgData name="PPT Mr." userId="6442ff2356111531" providerId="LiveId" clId="{E35BFEAF-B657-41BB-BC9E-304AB7FABD2F}" dt="2023-06-21T07:00:37.866" v="2429" actId="478"/>
          <ac:spMkLst>
            <pc:docMk/>
            <pc:sldMk cId="1302749970" sldId="1000"/>
            <ac:spMk id="176" creationId="{1081760A-2AB2-8393-88C2-7C4918B5EA1E}"/>
          </ac:spMkLst>
        </pc:spChg>
        <pc:spChg chg="add mod">
          <ac:chgData name="PPT Mr." userId="6442ff2356111531" providerId="LiveId" clId="{E35BFEAF-B657-41BB-BC9E-304AB7FABD2F}" dt="2023-06-21T06:57:13.381" v="2348" actId="164"/>
          <ac:spMkLst>
            <pc:docMk/>
            <pc:sldMk cId="1302749970" sldId="1000"/>
            <ac:spMk id="177" creationId="{D525C9FF-B247-A604-384D-8F2DDC2130CC}"/>
          </ac:spMkLst>
        </pc:spChg>
        <pc:spChg chg="add mod">
          <ac:chgData name="PPT Mr." userId="6442ff2356111531" providerId="LiveId" clId="{E35BFEAF-B657-41BB-BC9E-304AB7FABD2F}" dt="2023-06-21T06:57:16.754" v="2350" actId="164"/>
          <ac:spMkLst>
            <pc:docMk/>
            <pc:sldMk cId="1302749970" sldId="1000"/>
            <ac:spMk id="178" creationId="{7449D612-A7AE-4AC8-59D4-23728AAC79A6}"/>
          </ac:spMkLst>
        </pc:spChg>
        <pc:spChg chg="add mod">
          <ac:chgData name="PPT Mr." userId="6442ff2356111531" providerId="LiveId" clId="{E35BFEAF-B657-41BB-BC9E-304AB7FABD2F}" dt="2023-06-21T06:58:43.324" v="2391" actId="12789"/>
          <ac:spMkLst>
            <pc:docMk/>
            <pc:sldMk cId="1302749970" sldId="1000"/>
            <ac:spMk id="181" creationId="{7526370F-3B4C-CB29-6FC8-03DEB4C6EB47}"/>
          </ac:spMkLst>
        </pc:spChg>
        <pc:spChg chg="add mod">
          <ac:chgData name="PPT Mr." userId="6442ff2356111531" providerId="LiveId" clId="{E35BFEAF-B657-41BB-BC9E-304AB7FABD2F}" dt="2023-06-21T06:58:45.377" v="2393" actId="20577"/>
          <ac:spMkLst>
            <pc:docMk/>
            <pc:sldMk cId="1302749970" sldId="1000"/>
            <ac:spMk id="182" creationId="{0EE505B2-447F-6DE7-0357-6332CA088B4F}"/>
          </ac:spMkLst>
        </pc:spChg>
        <pc:spChg chg="add mod">
          <ac:chgData name="PPT Mr." userId="6442ff2356111531" providerId="LiveId" clId="{E35BFEAF-B657-41BB-BC9E-304AB7FABD2F}" dt="2023-06-21T06:58:47.366" v="2395" actId="20577"/>
          <ac:spMkLst>
            <pc:docMk/>
            <pc:sldMk cId="1302749970" sldId="1000"/>
            <ac:spMk id="183" creationId="{80202938-AD2F-47AB-BE36-0C00EDEA6544}"/>
          </ac:spMkLst>
        </pc:spChg>
        <pc:spChg chg="add mod">
          <ac:chgData name="PPT Mr." userId="6442ff2356111531" providerId="LiveId" clId="{E35BFEAF-B657-41BB-BC9E-304AB7FABD2F}" dt="2023-06-21T06:58:49.316" v="2397" actId="20577"/>
          <ac:spMkLst>
            <pc:docMk/>
            <pc:sldMk cId="1302749970" sldId="1000"/>
            <ac:spMk id="184" creationId="{96075775-A527-3D33-269B-214789DDE906}"/>
          </ac:spMkLst>
        </pc:spChg>
        <pc:spChg chg="add del mod">
          <ac:chgData name="PPT Mr." userId="6442ff2356111531" providerId="LiveId" clId="{E35BFEAF-B657-41BB-BC9E-304AB7FABD2F}" dt="2023-06-21T06:59:24.909" v="2401" actId="21"/>
          <ac:spMkLst>
            <pc:docMk/>
            <pc:sldMk cId="1302749970" sldId="1000"/>
            <ac:spMk id="185" creationId="{66B115E4-005D-BF74-A601-63B9F2B2532D}"/>
          </ac:spMkLst>
        </pc:spChg>
        <pc:spChg chg="add del mod">
          <ac:chgData name="PPT Mr." userId="6442ff2356111531" providerId="LiveId" clId="{E35BFEAF-B657-41BB-BC9E-304AB7FABD2F}" dt="2023-06-21T06:59:24.909" v="2401" actId="21"/>
          <ac:spMkLst>
            <pc:docMk/>
            <pc:sldMk cId="1302749970" sldId="1000"/>
            <ac:spMk id="186" creationId="{EC53F319-4EF8-64DD-3257-2364DCF673A1}"/>
          </ac:spMkLst>
        </pc:spChg>
        <pc:spChg chg="add del mod">
          <ac:chgData name="PPT Mr." userId="6442ff2356111531" providerId="LiveId" clId="{E35BFEAF-B657-41BB-BC9E-304AB7FABD2F}" dt="2023-06-21T06:59:38.168" v="2407" actId="21"/>
          <ac:spMkLst>
            <pc:docMk/>
            <pc:sldMk cId="1302749970" sldId="1000"/>
            <ac:spMk id="187" creationId="{55AA1089-E748-5524-0A1F-086A60ABCBC0}"/>
          </ac:spMkLst>
        </pc:spChg>
        <pc:spChg chg="add del mod">
          <ac:chgData name="PPT Mr." userId="6442ff2356111531" providerId="LiveId" clId="{E35BFEAF-B657-41BB-BC9E-304AB7FABD2F}" dt="2023-06-21T06:59:38.168" v="2407" actId="21"/>
          <ac:spMkLst>
            <pc:docMk/>
            <pc:sldMk cId="1302749970" sldId="1000"/>
            <ac:spMk id="188" creationId="{011A64B5-50F5-525F-3C84-9B1014A86BDC}"/>
          </ac:spMkLst>
        </pc:spChg>
        <pc:spChg chg="add mod">
          <ac:chgData name="PPT Mr." userId="6442ff2356111531" providerId="LiveId" clId="{E35BFEAF-B657-41BB-BC9E-304AB7FABD2F}" dt="2023-06-21T07:00:25.970" v="2425" actId="20577"/>
          <ac:spMkLst>
            <pc:docMk/>
            <pc:sldMk cId="1302749970" sldId="1000"/>
            <ac:spMk id="189" creationId="{9779FDC5-4F7B-E00B-E797-A42CAAF24AAD}"/>
          </ac:spMkLst>
        </pc:spChg>
        <pc:spChg chg="add mod">
          <ac:chgData name="PPT Mr." userId="6442ff2356111531" providerId="LiveId" clId="{E35BFEAF-B657-41BB-BC9E-304AB7FABD2F}" dt="2023-06-21T06:59:54.228" v="2413" actId="164"/>
          <ac:spMkLst>
            <pc:docMk/>
            <pc:sldMk cId="1302749970" sldId="1000"/>
            <ac:spMk id="190" creationId="{6C8BD67C-9C87-2E2B-B23E-3721418E1662}"/>
          </ac:spMkLst>
        </pc:spChg>
        <pc:spChg chg="add del mod">
          <ac:chgData name="PPT Mr." userId="6442ff2356111531" providerId="LiveId" clId="{E35BFEAF-B657-41BB-BC9E-304AB7FABD2F}" dt="2023-06-21T06:59:56.067" v="2414" actId="478"/>
          <ac:spMkLst>
            <pc:docMk/>
            <pc:sldMk cId="1302749970" sldId="1000"/>
            <ac:spMk id="191" creationId="{ABAEB38D-75A8-C62A-8869-1056672D8874}"/>
          </ac:spMkLst>
        </pc:spChg>
        <pc:spChg chg="add del mod">
          <ac:chgData name="PPT Mr." userId="6442ff2356111531" providerId="LiveId" clId="{E35BFEAF-B657-41BB-BC9E-304AB7FABD2F}" dt="2023-06-21T06:59:56.067" v="2414" actId="478"/>
          <ac:spMkLst>
            <pc:docMk/>
            <pc:sldMk cId="1302749970" sldId="1000"/>
            <ac:spMk id="192" creationId="{A82A3C2B-7F2F-8015-551E-8BDEAEE9310C}"/>
          </ac:spMkLst>
        </pc:spChg>
        <pc:spChg chg="add mod">
          <ac:chgData name="PPT Mr." userId="6442ff2356111531" providerId="LiveId" clId="{E35BFEAF-B657-41BB-BC9E-304AB7FABD2F}" dt="2023-06-21T06:59:51.695" v="2412" actId="571"/>
          <ac:spMkLst>
            <pc:docMk/>
            <pc:sldMk cId="1302749970" sldId="1000"/>
            <ac:spMk id="193" creationId="{519AC209-4D5C-1A88-29C4-B9595804F840}"/>
          </ac:spMkLst>
        </pc:spChg>
        <pc:spChg chg="add mod">
          <ac:chgData name="PPT Mr." userId="6442ff2356111531" providerId="LiveId" clId="{E35BFEAF-B657-41BB-BC9E-304AB7FABD2F}" dt="2023-06-21T06:59:51.695" v="2412" actId="571"/>
          <ac:spMkLst>
            <pc:docMk/>
            <pc:sldMk cId="1302749970" sldId="1000"/>
            <ac:spMk id="194" creationId="{9D35DEA1-A4FA-039B-C6BE-5E9FFFD02286}"/>
          </ac:spMkLst>
        </pc:spChg>
        <pc:spChg chg="add mod">
          <ac:chgData name="PPT Mr." userId="6442ff2356111531" providerId="LiveId" clId="{E35BFEAF-B657-41BB-BC9E-304AB7FABD2F}" dt="2023-06-21T06:59:51.695" v="2412" actId="571"/>
          <ac:spMkLst>
            <pc:docMk/>
            <pc:sldMk cId="1302749970" sldId="1000"/>
            <ac:spMk id="195" creationId="{C41F6C8B-8255-5935-731C-C70B33C145A9}"/>
          </ac:spMkLst>
        </pc:spChg>
        <pc:spChg chg="add mod">
          <ac:chgData name="PPT Mr." userId="6442ff2356111531" providerId="LiveId" clId="{E35BFEAF-B657-41BB-BC9E-304AB7FABD2F}" dt="2023-06-21T06:59:51.695" v="2412" actId="571"/>
          <ac:spMkLst>
            <pc:docMk/>
            <pc:sldMk cId="1302749970" sldId="1000"/>
            <ac:spMk id="196" creationId="{903A1562-5533-FA74-1A31-0EC9AC1A3F79}"/>
          </ac:spMkLst>
        </pc:spChg>
        <pc:spChg chg="mod">
          <ac:chgData name="PPT Mr." userId="6442ff2356111531" providerId="LiveId" clId="{E35BFEAF-B657-41BB-BC9E-304AB7FABD2F}" dt="2023-06-21T07:00:29.878" v="2427" actId="20577"/>
          <ac:spMkLst>
            <pc:docMk/>
            <pc:sldMk cId="1302749970" sldId="1000"/>
            <ac:spMk id="199" creationId="{DC121A55-D1BE-D716-BC62-EAFA028311E1}"/>
          </ac:spMkLst>
        </pc:spChg>
        <pc:spChg chg="mod">
          <ac:chgData name="PPT Mr." userId="6442ff2356111531" providerId="LiveId" clId="{E35BFEAF-B657-41BB-BC9E-304AB7FABD2F}" dt="2023-06-21T06:59:58.874" v="2415" actId="571"/>
          <ac:spMkLst>
            <pc:docMk/>
            <pc:sldMk cId="1302749970" sldId="1000"/>
            <ac:spMk id="200" creationId="{890C02DD-C001-C3B2-2752-C49A4F82884E}"/>
          </ac:spMkLst>
        </pc:spChg>
        <pc:spChg chg="mod">
          <ac:chgData name="PPT Mr." userId="6442ff2356111531" providerId="LiveId" clId="{E35BFEAF-B657-41BB-BC9E-304AB7FABD2F}" dt="2023-06-21T07:00:27.411" v="2426" actId="20577"/>
          <ac:spMkLst>
            <pc:docMk/>
            <pc:sldMk cId="1302749970" sldId="1000"/>
            <ac:spMk id="202" creationId="{B9EE80E5-389C-412C-29FA-AE0C5E4C5E08}"/>
          </ac:spMkLst>
        </pc:spChg>
        <pc:spChg chg="mod">
          <ac:chgData name="PPT Mr." userId="6442ff2356111531" providerId="LiveId" clId="{E35BFEAF-B657-41BB-BC9E-304AB7FABD2F}" dt="2023-06-21T06:59:59.744" v="2416" actId="571"/>
          <ac:spMkLst>
            <pc:docMk/>
            <pc:sldMk cId="1302749970" sldId="1000"/>
            <ac:spMk id="203" creationId="{3EA90D91-964B-9260-8F68-212AB4322D6D}"/>
          </ac:spMkLst>
        </pc:spChg>
        <pc:spChg chg="mod">
          <ac:chgData name="PPT Mr." userId="6442ff2356111531" providerId="LiveId" clId="{E35BFEAF-B657-41BB-BC9E-304AB7FABD2F}" dt="2023-06-21T07:00:31.695" v="2428" actId="20577"/>
          <ac:spMkLst>
            <pc:docMk/>
            <pc:sldMk cId="1302749970" sldId="1000"/>
            <ac:spMk id="205" creationId="{33C2F1D6-1CA6-E8AA-8A34-2AD88BB27183}"/>
          </ac:spMkLst>
        </pc:spChg>
        <pc:spChg chg="mod">
          <ac:chgData name="PPT Mr." userId="6442ff2356111531" providerId="LiveId" clId="{E35BFEAF-B657-41BB-BC9E-304AB7FABD2F}" dt="2023-06-21T06:59:59.967" v="2417" actId="571"/>
          <ac:spMkLst>
            <pc:docMk/>
            <pc:sldMk cId="1302749970" sldId="1000"/>
            <ac:spMk id="206" creationId="{3ACA122D-A98F-DE91-BD6D-CCB23AAFAE3E}"/>
          </ac:spMkLst>
        </pc:spChg>
        <pc:grpChg chg="add del mod">
          <ac:chgData name="PPT Mr." userId="6442ff2356111531" providerId="LiveId" clId="{E35BFEAF-B657-41BB-BC9E-304AB7FABD2F}" dt="2023-06-21T06:48:09.467" v="2176" actId="165"/>
          <ac:grpSpMkLst>
            <pc:docMk/>
            <pc:sldMk cId="1302749970" sldId="1000"/>
            <ac:grpSpMk id="2" creationId="{4D72F0A7-7173-B94A-DE1C-49B30D2E1C3A}"/>
          </ac:grpSpMkLst>
        </pc:grpChg>
        <pc:grpChg chg="add mod">
          <ac:chgData name="PPT Mr." userId="6442ff2356111531" providerId="LiveId" clId="{E35BFEAF-B657-41BB-BC9E-304AB7FABD2F}" dt="2023-06-21T06:49:07.677" v="2203" actId="165"/>
          <ac:grpSpMkLst>
            <pc:docMk/>
            <pc:sldMk cId="1302749970" sldId="1000"/>
            <ac:grpSpMk id="8" creationId="{69DF3F91-9DEB-8911-EFA7-0A1BD948490D}"/>
          </ac:grpSpMkLst>
        </pc:grpChg>
        <pc:grpChg chg="del">
          <ac:chgData name="PPT Mr." userId="6442ff2356111531" providerId="LiveId" clId="{E35BFEAF-B657-41BB-BC9E-304AB7FABD2F}" dt="2023-06-21T06:24:27.375" v="2160" actId="478"/>
          <ac:grpSpMkLst>
            <pc:docMk/>
            <pc:sldMk cId="1302749970" sldId="1000"/>
            <ac:grpSpMk id="9" creationId="{5A1B9353-701F-CBB4-407F-31796439607C}"/>
          </ac:grpSpMkLst>
        </pc:grpChg>
        <pc:grpChg chg="del">
          <ac:chgData name="PPT Mr." userId="6442ff2356111531" providerId="LiveId" clId="{E35BFEAF-B657-41BB-BC9E-304AB7FABD2F}" dt="2023-06-21T06:24:27.375" v="2160" actId="478"/>
          <ac:grpSpMkLst>
            <pc:docMk/>
            <pc:sldMk cId="1302749970" sldId="1000"/>
            <ac:grpSpMk id="12" creationId="{9F961296-490D-056E-0BC8-3DC5750A8B22}"/>
          </ac:grpSpMkLst>
        </pc:grpChg>
        <pc:grpChg chg="add del mod topLvl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16" creationId="{C9D15122-C58C-5AD6-7B95-57073FFAD817}"/>
          </ac:grpSpMkLst>
        </pc:grpChg>
        <pc:grpChg chg="add del mod topLvl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17" creationId="{14D24954-1568-50CE-83A7-3D9CFD67683D}"/>
          </ac:grpSpMkLst>
        </pc:grpChg>
        <pc:grpChg chg="mod">
          <ac:chgData name="PPT Mr." userId="6442ff2356111531" providerId="LiveId" clId="{E35BFEAF-B657-41BB-BC9E-304AB7FABD2F}" dt="2023-06-21T06:49:07.677" v="2203" actId="165"/>
          <ac:grpSpMkLst>
            <pc:docMk/>
            <pc:sldMk cId="1302749970" sldId="1000"/>
            <ac:grpSpMk id="18" creationId="{90DAE463-B099-CCD7-5821-BBEE38E967E6}"/>
          </ac:grpSpMkLst>
        </pc:grpChg>
        <pc:grpChg chg="del">
          <ac:chgData name="PPT Mr." userId="6442ff2356111531" providerId="LiveId" clId="{E35BFEAF-B657-41BB-BC9E-304AB7FABD2F}" dt="2023-06-21T06:24:27.375" v="2160" actId="478"/>
          <ac:grpSpMkLst>
            <pc:docMk/>
            <pc:sldMk cId="1302749970" sldId="1000"/>
            <ac:grpSpMk id="23" creationId="{805EBE71-A403-516C-D8AA-9A65BA7F7390}"/>
          </ac:grpSpMkLst>
        </pc:grpChg>
        <pc:grpChg chg="add del mod topLvl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27" creationId="{FA8455A6-D1EC-1FDF-04ED-675DCA620544}"/>
          </ac:grpSpMkLst>
        </pc:grpChg>
        <pc:grpChg chg="mod">
          <ac:chgData name="PPT Mr." userId="6442ff2356111531" providerId="LiveId" clId="{E35BFEAF-B657-41BB-BC9E-304AB7FABD2F}" dt="2023-06-21T06:49:07.677" v="2203" actId="165"/>
          <ac:grpSpMkLst>
            <pc:docMk/>
            <pc:sldMk cId="1302749970" sldId="1000"/>
            <ac:grpSpMk id="28" creationId="{6F2549AD-9094-CEA0-2260-E7C0B8794778}"/>
          </ac:grpSpMkLst>
        </pc:grpChg>
        <pc:grpChg chg="add del mod topLvl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32" creationId="{89B80C4D-7108-671B-FC70-F127191985AA}"/>
          </ac:grpSpMkLst>
        </pc:grpChg>
        <pc:grpChg chg="mod">
          <ac:chgData name="PPT Mr." userId="6442ff2356111531" providerId="LiveId" clId="{E35BFEAF-B657-41BB-BC9E-304AB7FABD2F}" dt="2023-06-21T06:49:07.677" v="2203" actId="165"/>
          <ac:grpSpMkLst>
            <pc:docMk/>
            <pc:sldMk cId="1302749970" sldId="1000"/>
            <ac:grpSpMk id="33" creationId="{0C68A375-7AB7-D43F-94FF-CD87AABDC549}"/>
          </ac:grpSpMkLst>
        </pc:grpChg>
        <pc:grpChg chg="add del mod topLvl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37" creationId="{091810A5-3825-B919-3E06-DB6FA40B1332}"/>
          </ac:grpSpMkLst>
        </pc:grpChg>
        <pc:grpChg chg="mod">
          <ac:chgData name="PPT Mr." userId="6442ff2356111531" providerId="LiveId" clId="{E35BFEAF-B657-41BB-BC9E-304AB7FABD2F}" dt="2023-06-21T06:49:07.677" v="2203" actId="165"/>
          <ac:grpSpMkLst>
            <pc:docMk/>
            <pc:sldMk cId="1302749970" sldId="1000"/>
            <ac:grpSpMk id="38" creationId="{8660E8D8-9E9F-551A-9CBC-0F65A9888AA7}"/>
          </ac:grpSpMkLst>
        </pc:grpChg>
        <pc:grpChg chg="add del mod">
          <ac:chgData name="PPT Mr." userId="6442ff2356111531" providerId="LiveId" clId="{E35BFEAF-B657-41BB-BC9E-304AB7FABD2F}" dt="2023-06-21T06:49:07.677" v="2203" actId="165"/>
          <ac:grpSpMkLst>
            <pc:docMk/>
            <pc:sldMk cId="1302749970" sldId="1000"/>
            <ac:grpSpMk id="42" creationId="{C9FD84B2-B584-049F-3267-631CAED2FA2B}"/>
          </ac:grpSpMkLst>
        </pc:grpChg>
        <pc:grpChg chg="add del mod">
          <ac:chgData name="PPT Mr." userId="6442ff2356111531" providerId="LiveId" clId="{E35BFEAF-B657-41BB-BC9E-304AB7FABD2F}" dt="2023-06-21T06:52:49.029" v="2287" actId="478"/>
          <ac:grpSpMkLst>
            <pc:docMk/>
            <pc:sldMk cId="1302749970" sldId="1000"/>
            <ac:grpSpMk id="44" creationId="{C79B4562-B662-C19A-9D9B-50A904D1864F}"/>
          </ac:grpSpMkLst>
        </pc:grpChg>
        <pc:grpChg chg="add del mod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45" creationId="{260F2579-1AEB-47B2-BEAE-CD05D28590FF}"/>
          </ac:grpSpMkLst>
        </pc:grpChg>
        <pc:grpChg chg="add del mod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48" creationId="{2D1BFDBD-DA18-13B9-95AD-5043A2C4CFD3}"/>
          </ac:grpSpMkLst>
        </pc:grpChg>
        <pc:grpChg chg="add del mod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51" creationId="{7D0F2128-DC52-8F13-E1DA-274CCE65B1F9}"/>
          </ac:grpSpMkLst>
        </pc:grpChg>
        <pc:grpChg chg="add del mod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54" creationId="{D93DBF3D-2026-0F3D-BF9C-C7146196383E}"/>
          </ac:grpSpMkLst>
        </pc:grpChg>
        <pc:grpChg chg="add del mod">
          <ac:chgData name="PPT Mr." userId="6442ff2356111531" providerId="LiveId" clId="{E35BFEAF-B657-41BB-BC9E-304AB7FABD2F}" dt="2023-06-21T06:54:07.436" v="2301" actId="478"/>
          <ac:grpSpMkLst>
            <pc:docMk/>
            <pc:sldMk cId="1302749970" sldId="1000"/>
            <ac:grpSpMk id="57" creationId="{0124D4F0-9144-0926-3C13-43B204C9B5E3}"/>
          </ac:grpSpMkLst>
        </pc:grpChg>
        <pc:grpChg chg="add del mod">
          <ac:chgData name="PPT Mr." userId="6442ff2356111531" providerId="LiveId" clId="{E35BFEAF-B657-41BB-BC9E-304AB7FABD2F}" dt="2023-06-21T06:56:44.159" v="2339" actId="165"/>
          <ac:grpSpMkLst>
            <pc:docMk/>
            <pc:sldMk cId="1302749970" sldId="1000"/>
            <ac:grpSpMk id="173" creationId="{D62D39B7-3470-606D-7783-78423D361B9B}"/>
          </ac:grpSpMkLst>
        </pc:grpChg>
        <pc:grpChg chg="add mod">
          <ac:chgData name="PPT Mr." userId="6442ff2356111531" providerId="LiveId" clId="{E35BFEAF-B657-41BB-BC9E-304AB7FABD2F}" dt="2023-06-21T07:00:08.278" v="2423" actId="12789"/>
          <ac:grpSpMkLst>
            <pc:docMk/>
            <pc:sldMk cId="1302749970" sldId="1000"/>
            <ac:grpSpMk id="179" creationId="{BCCDDD51-E77A-ED60-9512-B9ADAE997541}"/>
          </ac:grpSpMkLst>
        </pc:grpChg>
        <pc:grpChg chg="add mod">
          <ac:chgData name="PPT Mr." userId="6442ff2356111531" providerId="LiveId" clId="{E35BFEAF-B657-41BB-BC9E-304AB7FABD2F}" dt="2023-06-21T07:00:05.297" v="2421" actId="12789"/>
          <ac:grpSpMkLst>
            <pc:docMk/>
            <pc:sldMk cId="1302749970" sldId="1000"/>
            <ac:grpSpMk id="180" creationId="{94A9198B-6B81-BD4C-FB10-ADA7A537F721}"/>
          </ac:grpSpMkLst>
        </pc:grpChg>
        <pc:grpChg chg="add mod">
          <ac:chgData name="PPT Mr." userId="6442ff2356111531" providerId="LiveId" clId="{E35BFEAF-B657-41BB-BC9E-304AB7FABD2F}" dt="2023-06-21T07:00:46.746" v="2431" actId="1076"/>
          <ac:grpSpMkLst>
            <pc:docMk/>
            <pc:sldMk cId="1302749970" sldId="1000"/>
            <ac:grpSpMk id="197" creationId="{4A6C29AE-A349-46E5-7CBA-192E69DD0EAD}"/>
          </ac:grpSpMkLst>
        </pc:grpChg>
        <pc:grpChg chg="add mod">
          <ac:chgData name="PPT Mr." userId="6442ff2356111531" providerId="LiveId" clId="{E35BFEAF-B657-41BB-BC9E-304AB7FABD2F}" dt="2023-06-21T07:00:50.288" v="2432" actId="1076"/>
          <ac:grpSpMkLst>
            <pc:docMk/>
            <pc:sldMk cId="1302749970" sldId="1000"/>
            <ac:grpSpMk id="198" creationId="{0201F900-880D-3106-43DE-CD88CDF7C663}"/>
          </ac:grpSpMkLst>
        </pc:grpChg>
        <pc:grpChg chg="add mod">
          <ac:chgData name="PPT Mr." userId="6442ff2356111531" providerId="LiveId" clId="{E35BFEAF-B657-41BB-BC9E-304AB7FABD2F}" dt="2023-06-21T07:00:44.432" v="2430" actId="1076"/>
          <ac:grpSpMkLst>
            <pc:docMk/>
            <pc:sldMk cId="1302749970" sldId="1000"/>
            <ac:grpSpMk id="201" creationId="{4D48513F-32D2-B216-D6DD-7648C19E5DDE}"/>
          </ac:grpSpMkLst>
        </pc:grpChg>
        <pc:grpChg chg="add mod">
          <ac:chgData name="PPT Mr." userId="6442ff2356111531" providerId="LiveId" clId="{E35BFEAF-B657-41BB-BC9E-304AB7FABD2F}" dt="2023-06-21T07:00:53.780" v="2433" actId="1076"/>
          <ac:grpSpMkLst>
            <pc:docMk/>
            <pc:sldMk cId="1302749970" sldId="1000"/>
            <ac:grpSpMk id="204" creationId="{AE817E96-B520-78F7-8A20-2195528915ED}"/>
          </ac:grpSpMkLst>
        </pc:grpChg>
        <pc:picChg chg="add del mod">
          <ac:chgData name="PPT Mr." userId="6442ff2356111531" providerId="LiveId" clId="{E35BFEAF-B657-41BB-BC9E-304AB7FABD2F}" dt="2023-06-21T06:54:07.436" v="2301" actId="478"/>
          <ac:picMkLst>
            <pc:docMk/>
            <pc:sldMk cId="1302749970" sldId="1000"/>
            <ac:picMk id="130" creationId="{FC9B8C7F-38D1-509F-0F7A-61FDB525EDA4}"/>
          </ac:picMkLst>
        </pc:picChg>
        <pc:picChg chg="add del mod">
          <ac:chgData name="PPT Mr." userId="6442ff2356111531" providerId="LiveId" clId="{E35BFEAF-B657-41BB-BC9E-304AB7FABD2F}" dt="2023-06-21T06:52:41.168" v="2285" actId="478"/>
          <ac:picMkLst>
            <pc:docMk/>
            <pc:sldMk cId="1302749970" sldId="1000"/>
            <ac:picMk id="131" creationId="{854B45C1-233E-D365-49F8-D16FFC35678F}"/>
          </ac:picMkLst>
        </pc:picChg>
        <pc:picChg chg="add del mod">
          <ac:chgData name="PPT Mr." userId="6442ff2356111531" providerId="LiveId" clId="{E35BFEAF-B657-41BB-BC9E-304AB7FABD2F}" dt="2023-06-21T06:52:41.168" v="2285" actId="478"/>
          <ac:picMkLst>
            <pc:docMk/>
            <pc:sldMk cId="1302749970" sldId="1000"/>
            <ac:picMk id="132" creationId="{CB4F0045-B6E8-7619-C87A-53DF8F95C90E}"/>
          </ac:picMkLst>
        </pc:picChg>
        <pc:picChg chg="add del mod">
          <ac:chgData name="PPT Mr." userId="6442ff2356111531" providerId="LiveId" clId="{E35BFEAF-B657-41BB-BC9E-304AB7FABD2F}" dt="2023-06-21T06:54:07.436" v="2301" actId="478"/>
          <ac:picMkLst>
            <pc:docMk/>
            <pc:sldMk cId="1302749970" sldId="1000"/>
            <ac:picMk id="133" creationId="{4C6DCCD8-08F1-675C-9682-9D5D76311D18}"/>
          </ac:picMkLst>
        </pc:picChg>
        <pc:picChg chg="add del mod">
          <ac:chgData name="PPT Mr." userId="6442ff2356111531" providerId="LiveId" clId="{E35BFEAF-B657-41BB-BC9E-304AB7FABD2F}" dt="2023-06-21T06:54:07.436" v="2301" actId="478"/>
          <ac:picMkLst>
            <pc:docMk/>
            <pc:sldMk cId="1302749970" sldId="1000"/>
            <ac:picMk id="134" creationId="{2F6E3600-C15C-BF1C-D13C-B2FCB27CE716}"/>
          </ac:picMkLst>
        </pc:picChg>
        <pc:picChg chg="add del mod">
          <ac:chgData name="PPT Mr." userId="6442ff2356111531" providerId="LiveId" clId="{E35BFEAF-B657-41BB-BC9E-304AB7FABD2F}" dt="2023-06-21T06:54:07.436" v="2301" actId="478"/>
          <ac:picMkLst>
            <pc:docMk/>
            <pc:sldMk cId="1302749970" sldId="1000"/>
            <ac:picMk id="135" creationId="{375927E4-11FE-BC6F-CCFA-731E7B91E83D}"/>
          </ac:picMkLst>
        </pc:picChg>
        <pc:picChg chg="add del mod">
          <ac:chgData name="PPT Mr." userId="6442ff2356111531" providerId="LiveId" clId="{E35BFEAF-B657-41BB-BC9E-304AB7FABD2F}" dt="2023-06-21T06:54:07.436" v="2301" actId="478"/>
          <ac:picMkLst>
            <pc:docMk/>
            <pc:sldMk cId="1302749970" sldId="1000"/>
            <ac:picMk id="136" creationId="{EBA67FE9-F89C-8470-FACC-7EF41D07FEAD}"/>
          </ac:picMkLst>
        </pc:picChg>
        <pc:picChg chg="add del mod">
          <ac:chgData name="PPT Mr." userId="6442ff2356111531" providerId="LiveId" clId="{E35BFEAF-B657-41BB-BC9E-304AB7FABD2F}" dt="2023-06-21T06:51:51.546" v="2274" actId="478"/>
          <ac:picMkLst>
            <pc:docMk/>
            <pc:sldMk cId="1302749970" sldId="1000"/>
            <ac:picMk id="137" creationId="{91A86A1E-CBBF-DA3E-1BE5-A390A1EC457F}"/>
          </ac:picMkLst>
        </pc:picChg>
        <pc:picChg chg="add del mod">
          <ac:chgData name="PPT Mr." userId="6442ff2356111531" providerId="LiveId" clId="{E35BFEAF-B657-41BB-BC9E-304AB7FABD2F}" dt="2023-06-21T06:52:41.168" v="2285" actId="478"/>
          <ac:picMkLst>
            <pc:docMk/>
            <pc:sldMk cId="1302749970" sldId="1000"/>
            <ac:picMk id="138" creationId="{ECD10005-5C10-90F7-7751-608082CD31A4}"/>
          </ac:picMkLst>
        </pc:picChg>
      </pc:sldChg>
      <pc:sldChg chg="new del">
        <pc:chgData name="PPT Mr." userId="6442ff2356111531" providerId="LiveId" clId="{E35BFEAF-B657-41BB-BC9E-304AB7FABD2F}" dt="2023-06-21T06:54:05.291" v="2300" actId="47"/>
        <pc:sldMkLst>
          <pc:docMk/>
          <pc:sldMk cId="2894915063" sldId="1001"/>
        </pc:sldMkLst>
      </pc:sldChg>
      <pc:sldChg chg="addSp delSp modSp add mod ord">
        <pc:chgData name="PPT Mr." userId="6442ff2356111531" providerId="LiveId" clId="{E35BFEAF-B657-41BB-BC9E-304AB7FABD2F}" dt="2023-06-21T06:56:27.632" v="2330" actId="21"/>
        <pc:sldMkLst>
          <pc:docMk/>
          <pc:sldMk cId="3878933837" sldId="1002"/>
        </pc:sldMkLst>
        <pc:spChg chg="mod">
          <ac:chgData name="PPT Mr." userId="6442ff2356111531" providerId="LiveId" clId="{E35BFEAF-B657-41BB-BC9E-304AB7FABD2F}" dt="2023-06-21T06:56:22.665" v="2326"/>
          <ac:spMkLst>
            <pc:docMk/>
            <pc:sldMk cId="3878933837" sldId="1002"/>
            <ac:spMk id="3" creationId="{D9D4B40E-3110-1DE9-8EF1-0985C41279E2}"/>
          </ac:spMkLst>
        </pc:spChg>
        <pc:spChg chg="mod">
          <ac:chgData name="PPT Mr." userId="6442ff2356111531" providerId="LiveId" clId="{E35BFEAF-B657-41BB-BC9E-304AB7FABD2F}" dt="2023-06-21T06:56:22.665" v="2326"/>
          <ac:spMkLst>
            <pc:docMk/>
            <pc:sldMk cId="3878933837" sldId="1002"/>
            <ac:spMk id="4" creationId="{B0AE2837-EC17-1809-A1AA-961210E6C2EF}"/>
          </ac:spMkLst>
        </pc:spChg>
        <pc:spChg chg="add del mod">
          <ac:chgData name="PPT Mr." userId="6442ff2356111531" providerId="LiveId" clId="{E35BFEAF-B657-41BB-BC9E-304AB7FABD2F}" dt="2023-06-21T06:56:27.632" v="2330" actId="21"/>
          <ac:spMkLst>
            <pc:docMk/>
            <pc:sldMk cId="3878933837" sldId="1002"/>
            <ac:spMk id="5" creationId="{EA865147-E8BC-8589-0F9A-760C855BE2DB}"/>
          </ac:spMkLst>
        </pc:spChg>
        <pc:grpChg chg="add del mod">
          <ac:chgData name="PPT Mr." userId="6442ff2356111531" providerId="LiveId" clId="{E35BFEAF-B657-41BB-BC9E-304AB7FABD2F}" dt="2023-06-21T06:56:27.632" v="2330" actId="21"/>
          <ac:grpSpMkLst>
            <pc:docMk/>
            <pc:sldMk cId="3878933837" sldId="1002"/>
            <ac:grpSpMk id="2" creationId="{1177C69C-D60F-D730-33D7-832CF78813B6}"/>
          </ac:grpSpMkLst>
        </pc:grpChg>
      </pc:sldChg>
    </pc:docChg>
  </pc:docChgLst>
  <pc:docChgLst>
    <pc:chgData name="Mr. PPT" userId="6442ff2356111531" providerId="LiveId" clId="{3CA76D80-AF67-4CCC-851F-4390DEBF51B5}"/>
    <pc:docChg chg="undo custSel modSld">
      <pc:chgData name="Mr. PPT" userId="6442ff2356111531" providerId="LiveId" clId="{3CA76D80-AF67-4CCC-851F-4390DEBF51B5}" dt="2023-09-07T22:57:55.860" v="90" actId="166"/>
      <pc:docMkLst>
        <pc:docMk/>
      </pc:docMkLst>
      <pc:sldChg chg="addSp delSp modSp mod">
        <pc:chgData name="Mr. PPT" userId="6442ff2356111531" providerId="LiveId" clId="{3CA76D80-AF67-4CCC-851F-4390DEBF51B5}" dt="2023-09-07T22:57:55.860" v="90" actId="166"/>
        <pc:sldMkLst>
          <pc:docMk/>
          <pc:sldMk cId="3067827919" sldId="1007"/>
        </pc:sldMkLst>
        <pc:spChg chg="mod">
          <ac:chgData name="Mr. PPT" userId="6442ff2356111531" providerId="LiveId" clId="{3CA76D80-AF67-4CCC-851F-4390DEBF51B5}" dt="2023-09-07T22:56:05.182" v="62" actId="1076"/>
          <ac:spMkLst>
            <pc:docMk/>
            <pc:sldMk cId="3067827919" sldId="1007"/>
            <ac:spMk id="2" creationId="{9AC656DB-B2F8-5775-59D5-277B898F1245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3" creationId="{8A90F6BB-53F6-7AE8-4FDB-7F1C02837C9A}"/>
          </ac:spMkLst>
        </pc:spChg>
        <pc:spChg chg="add mod">
          <ac:chgData name="Mr. PPT" userId="6442ff2356111531" providerId="LiveId" clId="{3CA76D80-AF67-4CCC-851F-4390DEBF51B5}" dt="2023-08-31T10:42:24.699" v="21" actId="571"/>
          <ac:spMkLst>
            <pc:docMk/>
            <pc:sldMk cId="3067827919" sldId="1007"/>
            <ac:spMk id="3" creationId="{CF65A641-4544-9D43-9908-F3F8E80B1F0A}"/>
          </ac:spMkLst>
        </pc:spChg>
        <pc:spChg chg="add del 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4" creationId="{58536F2B-5B26-2F70-08B0-98961A0314C0}"/>
          </ac:spMkLst>
        </pc:spChg>
        <pc:spChg chg="add del mod">
          <ac:chgData name="Mr. PPT" userId="6442ff2356111531" providerId="LiveId" clId="{3CA76D80-AF67-4CCC-851F-4390DEBF51B5}" dt="2023-09-07T22:56:50.379" v="70" actId="1076"/>
          <ac:spMkLst>
            <pc:docMk/>
            <pc:sldMk cId="3067827919" sldId="1007"/>
            <ac:spMk id="5" creationId="{542AD1D2-4483-5D20-C9F8-7B36BDAFA0CA}"/>
          </ac:spMkLst>
        </pc:spChg>
        <pc:spChg chg="add del mod">
          <ac:chgData name="Mr. PPT" userId="6442ff2356111531" providerId="LiveId" clId="{3CA76D80-AF67-4CCC-851F-4390DEBF51B5}" dt="2023-09-07T22:57:48.129" v="88" actId="1076"/>
          <ac:spMkLst>
            <pc:docMk/>
            <pc:sldMk cId="3067827919" sldId="1007"/>
            <ac:spMk id="6" creationId="{E7E4BBD2-D85D-3D46-CC10-67600BD79221}"/>
          </ac:spMkLst>
        </pc:spChg>
        <pc:spChg chg="add del mod ord">
          <ac:chgData name="Mr. PPT" userId="6442ff2356111531" providerId="LiveId" clId="{3CA76D80-AF67-4CCC-851F-4390DEBF51B5}" dt="2023-09-07T22:57:55.860" v="90" actId="166"/>
          <ac:spMkLst>
            <pc:docMk/>
            <pc:sldMk cId="3067827919" sldId="1007"/>
            <ac:spMk id="7" creationId="{DEFB051B-AA83-E0B0-5025-FAFCC9782AEF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8" creationId="{2EEC6FA5-9850-B4ED-786F-80E44D5DC8D1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8" creationId="{5B97F0A1-8744-302B-927F-996B0CAE604F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9" creationId="{55676DCB-427A-4C59-B9DA-20424E1FC3ED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9" creationId="{79BEEF59-C1CE-E0D6-3EDA-20D146CE9570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10" creationId="{80434165-707E-D281-2A3C-D621DB21678A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10" creationId="{D872E7A3-85C5-B325-526C-9FABEFC8CB48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11" creationId="{A3FCEE90-06B6-FFD3-CFF1-CBB31D5A83D5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11" creationId="{DADC8F68-DB88-7E54-D8EA-FAD55F0F5FE1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12" creationId="{5B47A754-F389-2237-DB37-2CA57DD9AC73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12" creationId="{EC4C40CA-1316-F534-227C-A3DF3C5C3844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13" creationId="{3B3760F9-D18B-8391-7A11-2C76E58D2287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13" creationId="{7D7229D0-2606-5BB3-1772-FB284ADA5AB1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14" creationId="{D5CF29D2-03F5-183A-C930-F5490E466F7A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14" creationId="{E1721A0E-8C5A-50D1-2FEA-E89D5702099E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15" creationId="{9B009326-25E9-9DCC-0EC7-5E3A989CDDB6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15" creationId="{F67AC031-6F31-23E1-95D8-568DA682977F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16" creationId="{28B1352F-342F-0732-8CB8-BBBF4FF8BAF9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16" creationId="{F888D639-9993-098B-30C6-6550C344CE9B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17" creationId="{4D33C66F-42B9-9E7F-19B9-C2A5E31E7F7C}"/>
          </ac:spMkLst>
        </pc:spChg>
        <pc:spChg chg="mod">
          <ac:chgData name="Mr. PPT" userId="6442ff2356111531" providerId="LiveId" clId="{3CA76D80-AF67-4CCC-851F-4390DEBF51B5}" dt="2023-09-07T22:56:01.902" v="59"/>
          <ac:spMkLst>
            <pc:docMk/>
            <pc:sldMk cId="3067827919" sldId="1007"/>
            <ac:spMk id="17" creationId="{F4B5F550-8D0F-9C8E-0CB2-F1D2F7D26ADB}"/>
          </ac:spMkLst>
        </pc:spChg>
        <pc:spChg chg="add del mod">
          <ac:chgData name="Mr. PPT" userId="6442ff2356111531" providerId="LiveId" clId="{3CA76D80-AF67-4CCC-851F-4390DEBF51B5}" dt="2023-09-07T22:57:50.198" v="89" actId="1076"/>
          <ac:spMkLst>
            <pc:docMk/>
            <pc:sldMk cId="3067827919" sldId="1007"/>
            <ac:spMk id="18" creationId="{A4D764DA-440C-D8E6-D401-6E4213DCD591}"/>
          </ac:spMkLst>
        </pc:spChg>
        <pc:spChg chg="mod">
          <ac:chgData name="Mr. PPT" userId="6442ff2356111531" providerId="LiveId" clId="{3CA76D80-AF67-4CCC-851F-4390DEBF51B5}" dt="2023-08-31T10:43:49.002" v="47"/>
          <ac:spMkLst>
            <pc:docMk/>
            <pc:sldMk cId="3067827919" sldId="1007"/>
            <ac:spMk id="18" creationId="{AE8A75BA-59FD-7FB0-FFC3-31FC3D4AF339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21" creationId="{D6C61411-9813-9CA6-AF60-D6F36C2B8D4D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22" creationId="{EBF092E3-6674-34FD-E152-8A7BBD93B784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23" creationId="{581A5C8A-56E1-F05A-CD87-7945A7DC02DA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24" creationId="{12D05D43-B1B2-CFA9-6394-87087B65A55F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25" creationId="{38A38997-5268-36ED-38D3-748C0BBDEFF4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26" creationId="{0E86F9F6-0BD3-1F47-4B7C-804C06B6F09A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27" creationId="{91002CC8-9ACF-D8C1-C996-FF38763AB28E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28" creationId="{6007905D-26AB-94D7-8DC4-273EB87394D8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29" creationId="{95F07CC0-3DC4-7537-7F47-52665BCCDD6F}"/>
          </ac:spMkLst>
        </pc:spChg>
        <pc:spChg chg="mod">
          <ac:chgData name="Mr. PPT" userId="6442ff2356111531" providerId="LiveId" clId="{3CA76D80-AF67-4CCC-851F-4390DEBF51B5}" dt="2023-08-31T10:42:55.375" v="29" actId="1076"/>
          <ac:spMkLst>
            <pc:docMk/>
            <pc:sldMk cId="3067827919" sldId="1007"/>
            <ac:spMk id="30" creationId="{FF49923F-41B1-5767-BEAA-722FE2AF8161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31" creationId="{9C526C07-F4F6-F3FC-3AD9-D6840D0EA24B}"/>
          </ac:spMkLst>
        </pc:spChg>
        <pc:spChg chg="mod">
          <ac:chgData name="Mr. PPT" userId="6442ff2356111531" providerId="LiveId" clId="{3CA76D80-AF67-4CCC-851F-4390DEBF51B5}" dt="2023-09-07T22:57:44.111" v="87"/>
          <ac:spMkLst>
            <pc:docMk/>
            <pc:sldMk cId="3067827919" sldId="1007"/>
            <ac:spMk id="32" creationId="{5FCE8DE3-AB33-F4A7-FDB8-E8583A866532}"/>
          </ac:spMkLst>
        </pc:spChg>
      </pc:sldChg>
    </pc:docChg>
  </pc:docChgLst>
  <pc:docChgLst>
    <pc:chgData name="Mr. PPT" userId="6442ff2356111531" providerId="LiveId" clId="{E9D7E936-0683-40F0-8F22-3F612B4FBB59}"/>
    <pc:docChg chg="undo custSel modSld">
      <pc:chgData name="Mr. PPT" userId="6442ff2356111531" providerId="LiveId" clId="{E9D7E936-0683-40F0-8F22-3F612B4FBB59}" dt="2022-11-21T01:26:52.105" v="131" actId="478"/>
      <pc:docMkLst>
        <pc:docMk/>
      </pc:docMkLst>
      <pc:sldChg chg="modSp mod">
        <pc:chgData name="Mr. PPT" userId="6442ff2356111531" providerId="LiveId" clId="{E9D7E936-0683-40F0-8F22-3F612B4FBB59}" dt="2022-11-21T01:25:01.436" v="130" actId="207"/>
        <pc:sldMkLst>
          <pc:docMk/>
          <pc:sldMk cId="1944479764" sldId="900"/>
        </pc:sldMkLst>
        <pc:spChg chg="mod">
          <ac:chgData name="Mr. PPT" userId="6442ff2356111531" providerId="LiveId" clId="{E9D7E936-0683-40F0-8F22-3F612B4FBB59}" dt="2022-11-21T01:24:56.299" v="128" actId="207"/>
          <ac:spMkLst>
            <pc:docMk/>
            <pc:sldMk cId="1944479764" sldId="900"/>
            <ac:spMk id="79" creationId="{AAD5BC9A-7933-4DDB-A4CB-67DAB95F4F1B}"/>
          </ac:spMkLst>
        </pc:spChg>
        <pc:spChg chg="mod">
          <ac:chgData name="Mr. PPT" userId="6442ff2356111531" providerId="LiveId" clId="{E9D7E936-0683-40F0-8F22-3F612B4FBB59}" dt="2022-11-21T01:24:56.299" v="128" actId="207"/>
          <ac:spMkLst>
            <pc:docMk/>
            <pc:sldMk cId="1944479764" sldId="900"/>
            <ac:spMk id="80" creationId="{B1DB1CE1-FAC5-4C45-9553-B80515875557}"/>
          </ac:spMkLst>
        </pc:spChg>
        <pc:spChg chg="mod">
          <ac:chgData name="Mr. PPT" userId="6442ff2356111531" providerId="LiveId" clId="{E9D7E936-0683-40F0-8F22-3F612B4FBB59}" dt="2022-11-21T01:24:59.950" v="129" actId="207"/>
          <ac:spMkLst>
            <pc:docMk/>
            <pc:sldMk cId="1944479764" sldId="900"/>
            <ac:spMk id="90" creationId="{C70787B1-8701-4384-86C3-0213ED40780B}"/>
          </ac:spMkLst>
        </pc:spChg>
        <pc:spChg chg="mod">
          <ac:chgData name="Mr. PPT" userId="6442ff2356111531" providerId="LiveId" clId="{E9D7E936-0683-40F0-8F22-3F612B4FBB59}" dt="2022-11-21T01:24:59.950" v="129" actId="207"/>
          <ac:spMkLst>
            <pc:docMk/>
            <pc:sldMk cId="1944479764" sldId="900"/>
            <ac:spMk id="91" creationId="{F77B2A73-9A2A-4713-A178-030337781536}"/>
          </ac:spMkLst>
        </pc:spChg>
        <pc:spChg chg="mod">
          <ac:chgData name="Mr. PPT" userId="6442ff2356111531" providerId="LiveId" clId="{E9D7E936-0683-40F0-8F22-3F612B4FBB59}" dt="2022-11-21T01:25:01.436" v="130" actId="207"/>
          <ac:spMkLst>
            <pc:docMk/>
            <pc:sldMk cId="1944479764" sldId="900"/>
            <ac:spMk id="93" creationId="{23A11EAF-9DA2-4734-BD1E-962157D31649}"/>
          </ac:spMkLst>
        </pc:spChg>
        <pc:spChg chg="mod">
          <ac:chgData name="Mr. PPT" userId="6442ff2356111531" providerId="LiveId" clId="{E9D7E936-0683-40F0-8F22-3F612B4FBB59}" dt="2022-11-21T01:25:01.436" v="130" actId="207"/>
          <ac:spMkLst>
            <pc:docMk/>
            <pc:sldMk cId="1944479764" sldId="900"/>
            <ac:spMk id="94" creationId="{5E2AA89B-FE73-4B1D-A50C-250C4B39CBE5}"/>
          </ac:spMkLst>
        </pc:spChg>
        <pc:grpChg chg="mod">
          <ac:chgData name="Mr. PPT" userId="6442ff2356111531" providerId="LiveId" clId="{E9D7E936-0683-40F0-8F22-3F612B4FBB59}" dt="2022-11-21T01:24:56.299" v="128" actId="207"/>
          <ac:grpSpMkLst>
            <pc:docMk/>
            <pc:sldMk cId="1944479764" sldId="900"/>
            <ac:grpSpMk id="78" creationId="{81A76D11-D2EC-43EB-9E87-8E7A3F44AA71}"/>
          </ac:grpSpMkLst>
        </pc:grpChg>
        <pc:grpChg chg="mod">
          <ac:chgData name="Mr. PPT" userId="6442ff2356111531" providerId="LiveId" clId="{E9D7E936-0683-40F0-8F22-3F612B4FBB59}" dt="2022-11-21T01:24:59.950" v="129" actId="207"/>
          <ac:grpSpMkLst>
            <pc:docMk/>
            <pc:sldMk cId="1944479764" sldId="900"/>
            <ac:grpSpMk id="89" creationId="{EC683411-C400-4209-B36D-4C779FC6D35B}"/>
          </ac:grpSpMkLst>
        </pc:grpChg>
        <pc:grpChg chg="mod">
          <ac:chgData name="Mr. PPT" userId="6442ff2356111531" providerId="LiveId" clId="{E9D7E936-0683-40F0-8F22-3F612B4FBB59}" dt="2022-11-21T01:25:01.436" v="130" actId="207"/>
          <ac:grpSpMkLst>
            <pc:docMk/>
            <pc:sldMk cId="1944479764" sldId="900"/>
            <ac:grpSpMk id="92" creationId="{838F3144-C27C-46C8-891D-036DD5A4EC77}"/>
          </ac:grpSpMkLst>
        </pc:grpChg>
      </pc:sldChg>
      <pc:sldChg chg="addSp delSp modSp mod">
        <pc:chgData name="Mr. PPT" userId="6442ff2356111531" providerId="LiveId" clId="{E9D7E936-0683-40F0-8F22-3F612B4FBB59}" dt="2022-11-21T01:26:52.105" v="131" actId="478"/>
        <pc:sldMkLst>
          <pc:docMk/>
          <pc:sldMk cId="528708490" sldId="949"/>
        </pc:sldMkLst>
        <pc:spChg chg="add del mod">
          <ac:chgData name="Mr. PPT" userId="6442ff2356111531" providerId="LiveId" clId="{E9D7E936-0683-40F0-8F22-3F612B4FBB59}" dt="2022-11-21T01:26:52.105" v="131" actId="478"/>
          <ac:spMkLst>
            <pc:docMk/>
            <pc:sldMk cId="528708490" sldId="949"/>
            <ac:spMk id="3" creationId="{DE99CE4E-9445-9F7E-314A-D9E8D390AF1E}"/>
          </ac:spMkLst>
        </pc:spChg>
        <pc:spChg chg="add del mod">
          <ac:chgData name="Mr. PPT" userId="6442ff2356111531" providerId="LiveId" clId="{E9D7E936-0683-40F0-8F22-3F612B4FBB59}" dt="2022-11-21T01:26:52.105" v="131" actId="478"/>
          <ac:spMkLst>
            <pc:docMk/>
            <pc:sldMk cId="528708490" sldId="949"/>
            <ac:spMk id="4" creationId="{6BF940C1-5B27-533F-4560-4C05AA60AD39}"/>
          </ac:spMkLst>
        </pc:spChg>
        <pc:spChg chg="add del mod">
          <ac:chgData name="Mr. PPT" userId="6442ff2356111531" providerId="LiveId" clId="{E9D7E936-0683-40F0-8F22-3F612B4FBB59}" dt="2022-11-21T01:26:52.105" v="131" actId="478"/>
          <ac:spMkLst>
            <pc:docMk/>
            <pc:sldMk cId="528708490" sldId="949"/>
            <ac:spMk id="5" creationId="{785F09AB-6E40-2EC3-B397-C973093485E7}"/>
          </ac:spMkLst>
        </pc:spChg>
        <pc:spChg chg="add del mod">
          <ac:chgData name="Mr. PPT" userId="6442ff2356111531" providerId="LiveId" clId="{E9D7E936-0683-40F0-8F22-3F612B4FBB59}" dt="2022-11-21T01:26:52.105" v="131" actId="478"/>
          <ac:spMkLst>
            <pc:docMk/>
            <pc:sldMk cId="528708490" sldId="949"/>
            <ac:spMk id="6" creationId="{EC180F19-15B6-99F2-A31B-42C81DA9C85B}"/>
          </ac:spMkLst>
        </pc:spChg>
        <pc:spChg chg="add del mod">
          <ac:chgData name="Mr. PPT" userId="6442ff2356111531" providerId="LiveId" clId="{E9D7E936-0683-40F0-8F22-3F612B4FBB59}" dt="2022-11-21T01:26:52.105" v="131" actId="478"/>
          <ac:spMkLst>
            <pc:docMk/>
            <pc:sldMk cId="528708490" sldId="949"/>
            <ac:spMk id="7" creationId="{623C1089-1A7D-5E4A-DE77-C8D7DC6A9B9C}"/>
          </ac:spMkLst>
        </pc:spChg>
        <pc:spChg chg="add del mod">
          <ac:chgData name="Mr. PPT" userId="6442ff2356111531" providerId="LiveId" clId="{E9D7E936-0683-40F0-8F22-3F612B4FBB59}" dt="2022-11-21T01:21:12.164" v="80" actId="478"/>
          <ac:spMkLst>
            <pc:docMk/>
            <pc:sldMk cId="528708490" sldId="949"/>
            <ac:spMk id="8" creationId="{3BE99A7B-45AA-983E-F963-B04A2E865C04}"/>
          </ac:spMkLst>
        </pc:spChg>
        <pc:picChg chg="add del mod">
          <ac:chgData name="Mr. PPT" userId="6442ff2356111531" providerId="LiveId" clId="{E9D7E936-0683-40F0-8F22-3F612B4FBB59}" dt="2022-11-21T01:26:52.105" v="131" actId="478"/>
          <ac:picMkLst>
            <pc:docMk/>
            <pc:sldMk cId="528708490" sldId="949"/>
            <ac:picMk id="2" creationId="{2B9BED55-74C4-6EA2-0535-11055945A81A}"/>
          </ac:picMkLst>
        </pc:picChg>
      </pc:sldChg>
    </pc:docChg>
  </pc:docChgLst>
  <pc:docChgLst>
    <pc:chgData name="PPT Mr." userId="6442ff2356111531" providerId="LiveId" clId="{9DB6B845-C007-4AF5-9694-E421FE902A45}"/>
    <pc:docChg chg="undo redo custSel addSld delSld modSld sldOrd addSection modSection">
      <pc:chgData name="PPT Mr." userId="6442ff2356111531" providerId="LiveId" clId="{9DB6B845-C007-4AF5-9694-E421FE902A45}" dt="2023-05-10T03:05:40.418" v="6610" actId="1076"/>
      <pc:docMkLst>
        <pc:docMk/>
      </pc:docMkLst>
      <pc:sldChg chg="modSp mod">
        <pc:chgData name="PPT Mr." userId="6442ff2356111531" providerId="LiveId" clId="{9DB6B845-C007-4AF5-9694-E421FE902A45}" dt="2023-04-04T23:45:14.711" v="535" actId="1076"/>
        <pc:sldMkLst>
          <pc:docMk/>
          <pc:sldMk cId="2729420847" sldId="877"/>
        </pc:sldMkLst>
        <pc:grpChg chg="mod">
          <ac:chgData name="PPT Mr." userId="6442ff2356111531" providerId="LiveId" clId="{9DB6B845-C007-4AF5-9694-E421FE902A45}" dt="2023-04-04T23:45:14.711" v="535" actId="1076"/>
          <ac:grpSpMkLst>
            <pc:docMk/>
            <pc:sldMk cId="2729420847" sldId="877"/>
            <ac:grpSpMk id="2" creationId="{2BB49CD2-3927-4F64-8CD4-106D8BC563BA}"/>
          </ac:grpSpMkLst>
        </pc:grpChg>
      </pc:sldChg>
      <pc:sldChg chg="delSp modSp">
        <pc:chgData name="PPT Mr." userId="6442ff2356111531" providerId="LiveId" clId="{9DB6B845-C007-4AF5-9694-E421FE902A45}" dt="2023-04-21T11:47:44.701" v="4730" actId="165"/>
        <pc:sldMkLst>
          <pc:docMk/>
          <pc:sldMk cId="1766976853" sldId="930"/>
        </pc:sldMkLst>
        <pc:spChg chg="mod topLvl">
          <ac:chgData name="PPT Mr." userId="6442ff2356111531" providerId="LiveId" clId="{9DB6B845-C007-4AF5-9694-E421FE902A45}" dt="2023-04-21T11:47:44.701" v="4730" actId="165"/>
          <ac:spMkLst>
            <pc:docMk/>
            <pc:sldMk cId="1766976853" sldId="930"/>
            <ac:spMk id="45" creationId="{27434277-23E0-45C1-8FED-AE19BFBF8217}"/>
          </ac:spMkLst>
        </pc:spChg>
        <pc:spChg chg="mod topLvl">
          <ac:chgData name="PPT Mr." userId="6442ff2356111531" providerId="LiveId" clId="{9DB6B845-C007-4AF5-9694-E421FE902A45}" dt="2023-04-21T11:47:44.701" v="4730" actId="165"/>
          <ac:spMkLst>
            <pc:docMk/>
            <pc:sldMk cId="1766976853" sldId="930"/>
            <ac:spMk id="46" creationId="{B45E9DB6-6B7B-4D2E-9200-94AB5A381C57}"/>
          </ac:spMkLst>
        </pc:spChg>
        <pc:grpChg chg="del">
          <ac:chgData name="PPT Mr." userId="6442ff2356111531" providerId="LiveId" clId="{9DB6B845-C007-4AF5-9694-E421FE902A45}" dt="2023-04-21T11:47:44.701" v="4730" actId="165"/>
          <ac:grpSpMkLst>
            <pc:docMk/>
            <pc:sldMk cId="1766976853" sldId="930"/>
            <ac:grpSpMk id="7" creationId="{BDE62344-FA2B-4E23-9527-FFC23BBF6009}"/>
          </ac:grpSpMkLst>
        </pc:grpChg>
      </pc:sldChg>
      <pc:sldChg chg="modSp mod">
        <pc:chgData name="PPT Mr." userId="6442ff2356111531" providerId="LiveId" clId="{9DB6B845-C007-4AF5-9694-E421FE902A45}" dt="2023-04-03T06:56:12.086" v="5" actId="1076"/>
        <pc:sldMkLst>
          <pc:docMk/>
          <pc:sldMk cId="1354917350" sldId="943"/>
        </pc:sldMkLst>
        <pc:grpChg chg="mod">
          <ac:chgData name="PPT Mr." userId="6442ff2356111531" providerId="LiveId" clId="{9DB6B845-C007-4AF5-9694-E421FE902A45}" dt="2023-04-03T06:56:12.086" v="5" actId="1076"/>
          <ac:grpSpMkLst>
            <pc:docMk/>
            <pc:sldMk cId="1354917350" sldId="943"/>
            <ac:grpSpMk id="100" creationId="{09DF1634-3DF3-4EC0-9D86-BF3B9084894B}"/>
          </ac:grpSpMkLst>
        </pc:grpChg>
      </pc:sldChg>
      <pc:sldChg chg="modSp mod">
        <pc:chgData name="PPT Mr." userId="6442ff2356111531" providerId="LiveId" clId="{9DB6B845-C007-4AF5-9694-E421FE902A45}" dt="2023-04-03T06:56:03.202" v="3" actId="1076"/>
        <pc:sldMkLst>
          <pc:docMk/>
          <pc:sldMk cId="4099091152" sldId="946"/>
        </pc:sldMkLst>
        <pc:spChg chg="mod">
          <ac:chgData name="PPT Mr." userId="6442ff2356111531" providerId="LiveId" clId="{9DB6B845-C007-4AF5-9694-E421FE902A45}" dt="2023-04-03T06:56:03.202" v="3" actId="1076"/>
          <ac:spMkLst>
            <pc:docMk/>
            <pc:sldMk cId="4099091152" sldId="946"/>
            <ac:spMk id="55" creationId="{19F43022-565C-459D-88F0-A19241189720}"/>
          </ac:spMkLst>
        </pc:spChg>
      </pc:sldChg>
      <pc:sldChg chg="addSp delSp modSp add mod ord">
        <pc:chgData name="PPT Mr." userId="6442ff2356111531" providerId="LiveId" clId="{9DB6B845-C007-4AF5-9694-E421FE902A45}" dt="2023-04-03T07:24:10.298" v="235" actId="12789"/>
        <pc:sldMkLst>
          <pc:docMk/>
          <pc:sldMk cId="4113561183" sldId="967"/>
        </pc:sldMkLst>
        <pc:spChg chg="add del mod">
          <ac:chgData name="PPT Mr." userId="6442ff2356111531" providerId="LiveId" clId="{9DB6B845-C007-4AF5-9694-E421FE902A45}" dt="2023-04-03T07:13:29.878" v="79" actId="478"/>
          <ac:spMkLst>
            <pc:docMk/>
            <pc:sldMk cId="4113561183" sldId="967"/>
            <ac:spMk id="2" creationId="{E6002B56-5EE7-DA1B-F761-7727628040B1}"/>
          </ac:spMkLst>
        </pc:spChg>
        <pc:spChg chg="add del mod">
          <ac:chgData name="PPT Mr." userId="6442ff2356111531" providerId="LiveId" clId="{9DB6B845-C007-4AF5-9694-E421FE902A45}" dt="2023-04-03T07:13:29.878" v="79" actId="478"/>
          <ac:spMkLst>
            <pc:docMk/>
            <pc:sldMk cId="4113561183" sldId="967"/>
            <ac:spMk id="3" creationId="{1F239FDC-C3EF-6E00-C15C-390D283D5B6B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6" creationId="{BB28E4D3-3157-44CA-A735-78B229DA94E3}"/>
          </ac:spMkLst>
        </pc:spChg>
        <pc:spChg chg="mod topLvl">
          <ac:chgData name="PPT Mr." userId="6442ff2356111531" providerId="LiveId" clId="{9DB6B845-C007-4AF5-9694-E421FE902A45}" dt="2023-04-03T07:10:44.869" v="22" actId="164"/>
          <ac:spMkLst>
            <pc:docMk/>
            <pc:sldMk cId="4113561183" sldId="967"/>
            <ac:spMk id="7" creationId="{72199D94-7EA0-BAAC-A2D1-00C28B5D040C}"/>
          </ac:spMkLst>
        </pc:spChg>
        <pc:spChg chg="mod topLvl">
          <ac:chgData name="PPT Mr." userId="6442ff2356111531" providerId="LiveId" clId="{9DB6B845-C007-4AF5-9694-E421FE902A45}" dt="2023-04-03T07:10:44.869" v="22" actId="164"/>
          <ac:spMkLst>
            <pc:docMk/>
            <pc:sldMk cId="4113561183" sldId="967"/>
            <ac:spMk id="8" creationId="{89A67EEB-BD9A-6456-7655-6483593FE92B}"/>
          </ac:spMkLst>
        </pc:spChg>
        <pc:spChg chg="add del mod ord">
          <ac:chgData name="PPT Mr." userId="6442ff2356111531" providerId="LiveId" clId="{9DB6B845-C007-4AF5-9694-E421FE902A45}" dt="2023-04-03T07:11:30.493" v="41" actId="478"/>
          <ac:spMkLst>
            <pc:docMk/>
            <pc:sldMk cId="4113561183" sldId="967"/>
            <ac:spMk id="10" creationId="{5AFEB75E-2895-3367-D1AB-6B6343BE80E7}"/>
          </ac:spMkLst>
        </pc:spChg>
        <pc:spChg chg="mod">
          <ac:chgData name="PPT Mr." userId="6442ff2356111531" providerId="LiveId" clId="{9DB6B845-C007-4AF5-9694-E421FE902A45}" dt="2023-04-03T07:11:43.223" v="43"/>
          <ac:spMkLst>
            <pc:docMk/>
            <pc:sldMk cId="4113561183" sldId="967"/>
            <ac:spMk id="12" creationId="{64F724F3-DCD4-362F-854D-7E58EB198B13}"/>
          </ac:spMkLst>
        </pc:spChg>
        <pc:spChg chg="mod">
          <ac:chgData name="PPT Mr." userId="6442ff2356111531" providerId="LiveId" clId="{9DB6B845-C007-4AF5-9694-E421FE902A45}" dt="2023-04-03T07:11:43.223" v="43"/>
          <ac:spMkLst>
            <pc:docMk/>
            <pc:sldMk cId="4113561183" sldId="967"/>
            <ac:spMk id="13" creationId="{815EA688-FC14-1BD6-A0D3-04A633AF13BB}"/>
          </ac:spMkLst>
        </pc:spChg>
        <pc:spChg chg="add del mod ord">
          <ac:chgData name="PPT Mr." userId="6442ff2356111531" providerId="LiveId" clId="{9DB6B845-C007-4AF5-9694-E421FE902A45}" dt="2023-04-03T07:13:28.603" v="78" actId="478"/>
          <ac:spMkLst>
            <pc:docMk/>
            <pc:sldMk cId="4113561183" sldId="967"/>
            <ac:spMk id="14" creationId="{80ED1FF2-5702-5837-2E13-92D49A3DA472}"/>
          </ac:spMkLst>
        </pc:spChg>
        <pc:spChg chg="add del mod">
          <ac:chgData name="PPT Mr." userId="6442ff2356111531" providerId="LiveId" clId="{9DB6B845-C007-4AF5-9694-E421FE902A45}" dt="2023-04-03T07:13:20.268" v="77" actId="478"/>
          <ac:spMkLst>
            <pc:docMk/>
            <pc:sldMk cId="4113561183" sldId="967"/>
            <ac:spMk id="15" creationId="{A6C7C88F-7582-4DE6-3153-E8D4DC50AD05}"/>
          </ac:spMkLst>
        </pc:spChg>
        <pc:spChg chg="add del mod topLvl">
          <ac:chgData name="PPT Mr." userId="6442ff2356111531" providerId="LiveId" clId="{9DB6B845-C007-4AF5-9694-E421FE902A45}" dt="2023-04-03T07:14:27.619" v="86" actId="478"/>
          <ac:spMkLst>
            <pc:docMk/>
            <pc:sldMk cId="4113561183" sldId="967"/>
            <ac:spMk id="16" creationId="{8A7F8D1E-9421-769A-2D8B-4889F1B3C53A}"/>
          </ac:spMkLst>
        </pc:spChg>
        <pc:spChg chg="add del mod topLvl">
          <ac:chgData name="PPT Mr." userId="6442ff2356111531" providerId="LiveId" clId="{9DB6B845-C007-4AF5-9694-E421FE902A45}" dt="2023-04-03T07:14:27.619" v="86" actId="478"/>
          <ac:spMkLst>
            <pc:docMk/>
            <pc:sldMk cId="4113561183" sldId="967"/>
            <ac:spMk id="17" creationId="{2C62096F-C307-6E88-C9DA-3D14B4FD3DB2}"/>
          </ac:spMkLst>
        </pc:spChg>
        <pc:spChg chg="add mod topLvl">
          <ac:chgData name="PPT Mr." userId="6442ff2356111531" providerId="LiveId" clId="{9DB6B845-C007-4AF5-9694-E421FE902A45}" dt="2023-04-03T07:14:36.640" v="92" actId="165"/>
          <ac:spMkLst>
            <pc:docMk/>
            <pc:sldMk cId="4113561183" sldId="967"/>
            <ac:spMk id="19" creationId="{607AB049-28BF-6158-23E0-D47F20786E20}"/>
          </ac:spMkLst>
        </pc:spChg>
        <pc:spChg chg="add mod topLvl">
          <ac:chgData name="PPT Mr." userId="6442ff2356111531" providerId="LiveId" clId="{9DB6B845-C007-4AF5-9694-E421FE902A45}" dt="2023-04-03T07:14:36.640" v="92" actId="165"/>
          <ac:spMkLst>
            <pc:docMk/>
            <pc:sldMk cId="4113561183" sldId="967"/>
            <ac:spMk id="20" creationId="{41A5B41F-584C-C3D1-FE9A-2ECD8653F8B0}"/>
          </ac:spMkLst>
        </pc:spChg>
        <pc:spChg chg="add del mod ord">
          <ac:chgData name="PPT Mr." userId="6442ff2356111531" providerId="LiveId" clId="{9DB6B845-C007-4AF5-9694-E421FE902A45}" dt="2023-04-03T07:16:27.818" v="122"/>
          <ac:spMkLst>
            <pc:docMk/>
            <pc:sldMk cId="4113561183" sldId="967"/>
            <ac:spMk id="22" creationId="{D71FFC2E-4EDB-BD24-3DFB-2C48D9A0259C}"/>
          </ac:spMkLst>
        </pc:spChg>
        <pc:spChg chg="del mod topLvl">
          <ac:chgData name="PPT Mr." userId="6442ff2356111531" providerId="LiveId" clId="{9DB6B845-C007-4AF5-9694-E421FE902A45}" dt="2023-04-03T07:16:45.949" v="129"/>
          <ac:spMkLst>
            <pc:docMk/>
            <pc:sldMk cId="4113561183" sldId="967"/>
            <ac:spMk id="24" creationId="{18613306-D776-44EA-F0F0-A79F0CC9501E}"/>
          </ac:spMkLst>
        </pc:spChg>
        <pc:spChg chg="del mod topLvl">
          <ac:chgData name="PPT Mr." userId="6442ff2356111531" providerId="LiveId" clId="{9DB6B845-C007-4AF5-9694-E421FE902A45}" dt="2023-04-03T07:16:39.501" v="126"/>
          <ac:spMkLst>
            <pc:docMk/>
            <pc:sldMk cId="4113561183" sldId="967"/>
            <ac:spMk id="25" creationId="{5C2E55F2-AF35-3DEA-9BD2-D97A39605836}"/>
          </ac:spMkLst>
        </pc:spChg>
        <pc:spChg chg="add del mod ord">
          <ac:chgData name="PPT Mr." userId="6442ff2356111531" providerId="LiveId" clId="{9DB6B845-C007-4AF5-9694-E421FE902A45}" dt="2023-04-03T07:16:27.818" v="122"/>
          <ac:spMkLst>
            <pc:docMk/>
            <pc:sldMk cId="4113561183" sldId="967"/>
            <ac:spMk id="26" creationId="{169AC3BC-C198-C88D-4792-6E93003CBE38}"/>
          </ac:spMkLst>
        </pc:spChg>
        <pc:spChg chg="mod">
          <ac:chgData name="PPT Mr." userId="6442ff2356111531" providerId="LiveId" clId="{9DB6B845-C007-4AF5-9694-E421FE902A45}" dt="2023-04-03T07:16:13.005" v="119"/>
          <ac:spMkLst>
            <pc:docMk/>
            <pc:sldMk cId="4113561183" sldId="967"/>
            <ac:spMk id="27" creationId="{4E302C79-FFC5-2337-CD6F-01C47ECAF61E}"/>
          </ac:spMkLst>
        </pc:spChg>
        <pc:spChg chg="add del mod ord">
          <ac:chgData name="PPT Mr." userId="6442ff2356111531" providerId="LiveId" clId="{9DB6B845-C007-4AF5-9694-E421FE902A45}" dt="2023-04-03T07:16:45.949" v="129"/>
          <ac:spMkLst>
            <pc:docMk/>
            <pc:sldMk cId="4113561183" sldId="967"/>
            <ac:spMk id="28" creationId="{BDA00189-AF10-6833-3502-7E552F40A4D1}"/>
          </ac:spMkLst>
        </pc:spChg>
        <pc:spChg chg="mod">
          <ac:chgData name="PPT Mr." userId="6442ff2356111531" providerId="LiveId" clId="{9DB6B845-C007-4AF5-9694-E421FE902A45}" dt="2023-04-03T07:17:07.240" v="133" actId="1076"/>
          <ac:spMkLst>
            <pc:docMk/>
            <pc:sldMk cId="4113561183" sldId="967"/>
            <ac:spMk id="29" creationId="{69ED55CB-2859-230B-8A06-CC6DBD2035EB}"/>
          </ac:spMkLst>
        </pc:spChg>
        <pc:spChg chg="add del mod ord">
          <ac:chgData name="PPT Mr." userId="6442ff2356111531" providerId="LiveId" clId="{9DB6B845-C007-4AF5-9694-E421FE902A45}" dt="2023-04-03T07:16:39.501" v="126"/>
          <ac:spMkLst>
            <pc:docMk/>
            <pc:sldMk cId="4113561183" sldId="967"/>
            <ac:spMk id="30" creationId="{A7FF53E2-F9DC-4D5D-86E7-E16B17249AE5}"/>
          </ac:spMkLst>
        </pc:spChg>
        <pc:spChg chg="mod">
          <ac:chgData name="PPT Mr." userId="6442ff2356111531" providerId="LiveId" clId="{9DB6B845-C007-4AF5-9694-E421FE902A45}" dt="2023-04-03T07:17:03.640" v="132" actId="164"/>
          <ac:spMkLst>
            <pc:docMk/>
            <pc:sldMk cId="4113561183" sldId="967"/>
            <ac:spMk id="31" creationId="{5E71AE61-E6F5-0D42-EE8A-BD7009BF0B70}"/>
          </ac:spMkLst>
        </pc:spChg>
        <pc:spChg chg="mod">
          <ac:chgData name="PPT Mr." userId="6442ff2356111531" providerId="LiveId" clId="{9DB6B845-C007-4AF5-9694-E421FE902A45}" dt="2023-04-03T07:17:03.640" v="132" actId="164"/>
          <ac:spMkLst>
            <pc:docMk/>
            <pc:sldMk cId="4113561183" sldId="967"/>
            <ac:spMk id="32" creationId="{7CB94F0C-8653-F402-1D11-588114248773}"/>
          </ac:spMkLst>
        </pc:spChg>
        <pc:spChg chg="mod topLvl">
          <ac:chgData name="PPT Mr." userId="6442ff2356111531" providerId="LiveId" clId="{9DB6B845-C007-4AF5-9694-E421FE902A45}" dt="2023-04-03T07:21:20.829" v="196" actId="165"/>
          <ac:spMkLst>
            <pc:docMk/>
            <pc:sldMk cId="4113561183" sldId="967"/>
            <ac:spMk id="37" creationId="{5219FDC0-9EB6-F921-D709-AFF395713AA1}"/>
          </ac:spMkLst>
        </pc:spChg>
        <pc:spChg chg="mod topLvl">
          <ac:chgData name="PPT Mr." userId="6442ff2356111531" providerId="LiveId" clId="{9DB6B845-C007-4AF5-9694-E421FE902A45}" dt="2023-04-03T07:24:04.646" v="229" actId="12789"/>
          <ac:spMkLst>
            <pc:docMk/>
            <pc:sldMk cId="4113561183" sldId="967"/>
            <ac:spMk id="38" creationId="{642FF277-139E-00C2-72FE-CE8D1AC5AAE1}"/>
          </ac:spMkLst>
        </pc:spChg>
        <pc:spChg chg="mod">
          <ac:chgData name="PPT Mr." userId="6442ff2356111531" providerId="LiveId" clId="{9DB6B845-C007-4AF5-9694-E421FE902A45}" dt="2023-04-03T07:17:56.990" v="151" actId="165"/>
          <ac:spMkLst>
            <pc:docMk/>
            <pc:sldMk cId="4113561183" sldId="967"/>
            <ac:spMk id="40" creationId="{ACC40930-D525-FE5B-690F-B2789FEEB3C1}"/>
          </ac:spMkLst>
        </pc:spChg>
        <pc:spChg chg="mod">
          <ac:chgData name="PPT Mr." userId="6442ff2356111531" providerId="LiveId" clId="{9DB6B845-C007-4AF5-9694-E421FE902A45}" dt="2023-04-03T07:17:56.990" v="151" actId="165"/>
          <ac:spMkLst>
            <pc:docMk/>
            <pc:sldMk cId="4113561183" sldId="967"/>
            <ac:spMk id="41" creationId="{FC2BD93A-0278-E530-A683-B91F2821605B}"/>
          </ac:spMkLst>
        </pc:spChg>
        <pc:spChg chg="mod">
          <ac:chgData name="PPT Mr." userId="6442ff2356111531" providerId="LiveId" clId="{9DB6B845-C007-4AF5-9694-E421FE902A45}" dt="2023-04-03T07:17:56.990" v="151" actId="165"/>
          <ac:spMkLst>
            <pc:docMk/>
            <pc:sldMk cId="4113561183" sldId="967"/>
            <ac:spMk id="43" creationId="{91417C46-D4BB-6A94-A7C8-CA4415CF1334}"/>
          </ac:spMkLst>
        </pc:spChg>
        <pc:spChg chg="mod">
          <ac:chgData name="PPT Mr." userId="6442ff2356111531" providerId="LiveId" clId="{9DB6B845-C007-4AF5-9694-E421FE902A45}" dt="2023-04-03T07:17:56.990" v="151" actId="165"/>
          <ac:spMkLst>
            <pc:docMk/>
            <pc:sldMk cId="4113561183" sldId="967"/>
            <ac:spMk id="44" creationId="{29D27810-E56C-54EE-086E-618008BE5468}"/>
          </ac:spMkLst>
        </pc:spChg>
        <pc:spChg chg="mod">
          <ac:chgData name="PPT Mr." userId="6442ff2356111531" providerId="LiveId" clId="{9DB6B845-C007-4AF5-9694-E421FE902A45}" dt="2023-04-03T07:17:56.990" v="151" actId="165"/>
          <ac:spMkLst>
            <pc:docMk/>
            <pc:sldMk cId="4113561183" sldId="967"/>
            <ac:spMk id="46" creationId="{E7C11902-1CC3-8A8E-5A20-3E937BB6EE03}"/>
          </ac:spMkLst>
        </pc:spChg>
        <pc:spChg chg="mod">
          <ac:chgData name="PPT Mr." userId="6442ff2356111531" providerId="LiveId" clId="{9DB6B845-C007-4AF5-9694-E421FE902A45}" dt="2023-04-03T07:17:56.990" v="151" actId="165"/>
          <ac:spMkLst>
            <pc:docMk/>
            <pc:sldMk cId="4113561183" sldId="967"/>
            <ac:spMk id="47" creationId="{5D586DA7-935A-10F3-16B6-543775D5D44D}"/>
          </ac:spMkLst>
        </pc:spChg>
        <pc:spChg chg="add mod topLvl">
          <ac:chgData name="PPT Mr." userId="6442ff2356111531" providerId="LiveId" clId="{9DB6B845-C007-4AF5-9694-E421FE902A45}" dt="2023-04-03T07:19:22.658" v="177" actId="165"/>
          <ac:spMkLst>
            <pc:docMk/>
            <pc:sldMk cId="4113561183" sldId="967"/>
            <ac:spMk id="50" creationId="{56DB30C6-8327-5394-1F9D-8E8283BE0418}"/>
          </ac:spMkLst>
        </pc:spChg>
        <pc:spChg chg="add mod topLvl">
          <ac:chgData name="PPT Mr." userId="6442ff2356111531" providerId="LiveId" clId="{9DB6B845-C007-4AF5-9694-E421FE902A45}" dt="2023-04-03T07:19:22.658" v="177" actId="165"/>
          <ac:spMkLst>
            <pc:docMk/>
            <pc:sldMk cId="4113561183" sldId="967"/>
            <ac:spMk id="51" creationId="{A74E995E-B78C-914C-787D-C709CA3D2053}"/>
          </ac:spMkLst>
        </pc:spChg>
        <pc:spChg chg="mod topLvl">
          <ac:chgData name="PPT Mr." userId="6442ff2356111531" providerId="LiveId" clId="{9DB6B845-C007-4AF5-9694-E421FE902A45}" dt="2023-04-03T07:22:04.359" v="205" actId="207"/>
          <ac:spMkLst>
            <pc:docMk/>
            <pc:sldMk cId="4113561183" sldId="967"/>
            <ac:spMk id="58" creationId="{0D99489A-FAB9-7E52-7DE8-28287E03AF42}"/>
          </ac:spMkLst>
        </pc:spChg>
        <pc:spChg chg="mod topLvl">
          <ac:chgData name="PPT Mr." userId="6442ff2356111531" providerId="LiveId" clId="{9DB6B845-C007-4AF5-9694-E421FE902A45}" dt="2023-04-03T07:19:23.372" v="178" actId="165"/>
          <ac:spMkLst>
            <pc:docMk/>
            <pc:sldMk cId="4113561183" sldId="967"/>
            <ac:spMk id="59" creationId="{D752E07B-DBFA-5BD0-9AC6-7884E0A1292B}"/>
          </ac:spMkLst>
        </pc:spChg>
        <pc:spChg chg="mod topLvl">
          <ac:chgData name="PPT Mr." userId="6442ff2356111531" providerId="LiveId" clId="{9DB6B845-C007-4AF5-9694-E421FE902A45}" dt="2023-04-03T07:20:57.707" v="190" actId="1076"/>
          <ac:spMkLst>
            <pc:docMk/>
            <pc:sldMk cId="4113561183" sldId="967"/>
            <ac:spMk id="60" creationId="{33A70E06-64FE-1961-31A5-2B5091DAADF9}"/>
          </ac:spMkLst>
        </pc:spChg>
        <pc:spChg chg="mod topLvl">
          <ac:chgData name="PPT Mr." userId="6442ff2356111531" providerId="LiveId" clId="{9DB6B845-C007-4AF5-9694-E421FE902A45}" dt="2023-04-03T07:24:06.425" v="231" actId="12789"/>
          <ac:spMkLst>
            <pc:docMk/>
            <pc:sldMk cId="4113561183" sldId="967"/>
            <ac:spMk id="61" creationId="{F3D8EF6A-5DAB-6807-2C7D-CAAE2DE05292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62" creationId="{EA946434-C8DE-4746-BFF3-3B8C411124ED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63" creationId="{1D3300A7-B8F8-483D-8F04-1CC862609EC6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64" creationId="{93BBBCC2-31AB-47B3-AC17-D8F16BFB088B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65" creationId="{924F3D93-E02A-48CF-AFD5-1219A1F081B4}"/>
          </ac:spMkLst>
        </pc:spChg>
        <pc:spChg chg="mod topLvl">
          <ac:chgData name="PPT Mr." userId="6442ff2356111531" providerId="LiveId" clId="{9DB6B845-C007-4AF5-9694-E421FE902A45}" dt="2023-04-03T07:19:24.336" v="179" actId="165"/>
          <ac:spMkLst>
            <pc:docMk/>
            <pc:sldMk cId="4113561183" sldId="967"/>
            <ac:spMk id="68" creationId="{3477189D-4204-A5B2-7912-5612303350E6}"/>
          </ac:spMkLst>
        </pc:spChg>
        <pc:spChg chg="mod topLvl">
          <ac:chgData name="PPT Mr." userId="6442ff2356111531" providerId="LiveId" clId="{9DB6B845-C007-4AF5-9694-E421FE902A45}" dt="2023-04-03T07:19:24.336" v="179" actId="165"/>
          <ac:spMkLst>
            <pc:docMk/>
            <pc:sldMk cId="4113561183" sldId="967"/>
            <ac:spMk id="69" creationId="{E1740269-1700-3C5F-7D3D-D6F8BD4D88E6}"/>
          </ac:spMkLst>
        </pc:spChg>
        <pc:spChg chg="mod topLvl">
          <ac:chgData name="PPT Mr." userId="6442ff2356111531" providerId="LiveId" clId="{9DB6B845-C007-4AF5-9694-E421FE902A45}" dt="2023-04-03T07:21:20.829" v="196" actId="165"/>
          <ac:spMkLst>
            <pc:docMk/>
            <pc:sldMk cId="4113561183" sldId="967"/>
            <ac:spMk id="70" creationId="{2B21F6F2-9D76-88E0-8451-42BBEAB706B3}"/>
          </ac:spMkLst>
        </pc:spChg>
        <pc:spChg chg="mod topLvl">
          <ac:chgData name="PPT Mr." userId="6442ff2356111531" providerId="LiveId" clId="{9DB6B845-C007-4AF5-9694-E421FE902A45}" dt="2023-04-03T07:24:07.897" v="233" actId="12789"/>
          <ac:spMkLst>
            <pc:docMk/>
            <pc:sldMk cId="4113561183" sldId="967"/>
            <ac:spMk id="71" creationId="{DF36B3D0-D5E4-899D-DE9B-6890E34A6CE3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72" creationId="{5629BD6D-56D1-4CA0-A1CC-BA62C7620DE0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73" creationId="{63AA8C3B-361A-48B8-88F1-60C1F6E097F0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74" creationId="{66F86B40-2A80-4B7C-8822-7DFCEAF59356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75" creationId="{D0CDAD29-B486-4CB4-B0BA-E497A27FC887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76" creationId="{776A16E3-D157-496B-9FB5-8AC4F40A2CD5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77" creationId="{E65BE5EC-BD73-4612-A160-446CD6184325}"/>
          </ac:spMkLst>
        </pc:spChg>
        <pc:spChg chg="del">
          <ac:chgData name="PPT Mr." userId="6442ff2356111531" providerId="LiveId" clId="{9DB6B845-C007-4AF5-9694-E421FE902A45}" dt="2023-04-03T07:04:57.605" v="8" actId="478"/>
          <ac:spMkLst>
            <pc:docMk/>
            <pc:sldMk cId="4113561183" sldId="967"/>
            <ac:spMk id="78" creationId="{4A5A87FD-DA0D-4065-B2CA-45137CF49EE4}"/>
          </ac:spMkLst>
        </pc:spChg>
        <pc:spChg chg="mod topLvl">
          <ac:chgData name="PPT Mr." userId="6442ff2356111531" providerId="LiveId" clId="{9DB6B845-C007-4AF5-9694-E421FE902A45}" dt="2023-04-03T07:22:04.359" v="205" actId="207"/>
          <ac:spMkLst>
            <pc:docMk/>
            <pc:sldMk cId="4113561183" sldId="967"/>
            <ac:spMk id="81" creationId="{E3DFEF67-9090-EA6D-A4DF-6CF9FC08BE24}"/>
          </ac:spMkLst>
        </pc:spChg>
        <pc:spChg chg="mod topLvl">
          <ac:chgData name="PPT Mr." userId="6442ff2356111531" providerId="LiveId" clId="{9DB6B845-C007-4AF5-9694-E421FE902A45}" dt="2023-04-03T07:19:25.257" v="180" actId="165"/>
          <ac:spMkLst>
            <pc:docMk/>
            <pc:sldMk cId="4113561183" sldId="967"/>
            <ac:spMk id="82" creationId="{AEF3924E-278B-94B1-8571-F6CD163F2AF0}"/>
          </ac:spMkLst>
        </pc:spChg>
        <pc:spChg chg="mod topLvl">
          <ac:chgData name="PPT Mr." userId="6442ff2356111531" providerId="LiveId" clId="{9DB6B845-C007-4AF5-9694-E421FE902A45}" dt="2023-04-03T07:19:32.352" v="181" actId="165"/>
          <ac:spMkLst>
            <pc:docMk/>
            <pc:sldMk cId="4113561183" sldId="967"/>
            <ac:spMk id="83" creationId="{10A4E3DC-5826-9B8C-C0B0-A2B5CA0C22CB}"/>
          </ac:spMkLst>
        </pc:spChg>
        <pc:spChg chg="mod topLvl">
          <ac:chgData name="PPT Mr." userId="6442ff2356111531" providerId="LiveId" clId="{9DB6B845-C007-4AF5-9694-E421FE902A45}" dt="2023-04-03T07:24:10.298" v="235" actId="12789"/>
          <ac:spMkLst>
            <pc:docMk/>
            <pc:sldMk cId="4113561183" sldId="967"/>
            <ac:spMk id="84" creationId="{10E82071-6F43-B841-3435-4A46FF2FAFD0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86" creationId="{0E478936-CE99-2147-642D-10F36204C911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87" creationId="{693F85E6-2826-5EB8-ADB7-1360D5E14051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88" creationId="{7B315FDB-24DF-588E-1BBC-CE29DEDBC166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90" creationId="{EE519E6C-173F-56AB-BD2E-D23526E15DB3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91" creationId="{17D753EB-5BA4-77E0-80E0-3B88878FA886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92" creationId="{82F48F94-E04B-316D-3492-F84594A064AD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93" creationId="{21FD83FC-D4C3-D150-CD36-B6A556ECB7D0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95" creationId="{020F7E04-A7DA-4BC0-2FE9-2B678F2EB7F8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96" creationId="{8D52E429-2DB0-BA69-4B0C-DC2D2272E51A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97" creationId="{F22A7569-43A7-66FA-E6EB-8BA8BDC52F2A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98" creationId="{85A2E81C-968D-9D65-38CF-7E9E189533F1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99" creationId="{83B13C54-B530-5E4C-BCEF-917CB4EC7869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100" creationId="{98C2911F-E233-BDE3-A4F1-F73DE3A99C80}"/>
          </ac:spMkLst>
        </pc:spChg>
        <pc:spChg chg="mod">
          <ac:chgData name="PPT Mr." userId="6442ff2356111531" providerId="LiveId" clId="{9DB6B845-C007-4AF5-9694-E421FE902A45}" dt="2023-04-03T07:20:36.605" v="186"/>
          <ac:spMkLst>
            <pc:docMk/>
            <pc:sldMk cId="4113561183" sldId="967"/>
            <ac:spMk id="101" creationId="{9ED3ED98-FE88-84B0-C660-C44CEA800FC3}"/>
          </ac:spMkLst>
        </pc:spChg>
        <pc:grpChg chg="del">
          <ac:chgData name="PPT Mr." userId="6442ff2356111531" providerId="LiveId" clId="{9DB6B845-C007-4AF5-9694-E421FE902A45}" dt="2023-04-03T07:04:57.605" v="8" actId="478"/>
          <ac:grpSpMkLst>
            <pc:docMk/>
            <pc:sldMk cId="4113561183" sldId="967"/>
            <ac:grpSpMk id="4" creationId="{E6FA696B-43BF-4917-AE77-0ED2CF823A1F}"/>
          </ac:grpSpMkLst>
        </pc:grpChg>
        <pc:grpChg chg="add del mod">
          <ac:chgData name="PPT Mr." userId="6442ff2356111531" providerId="LiveId" clId="{9DB6B845-C007-4AF5-9694-E421FE902A45}" dt="2023-04-03T07:10:13.463" v="18" actId="165"/>
          <ac:grpSpMkLst>
            <pc:docMk/>
            <pc:sldMk cId="4113561183" sldId="967"/>
            <ac:grpSpMk id="5" creationId="{78217F23-DE27-3D00-BBE1-796403664918}"/>
          </ac:grpSpMkLst>
        </pc:grpChg>
        <pc:grpChg chg="add del mod ord">
          <ac:chgData name="PPT Mr." userId="6442ff2356111531" providerId="LiveId" clId="{9DB6B845-C007-4AF5-9694-E421FE902A45}" dt="2023-04-03T07:11:34.099" v="42" actId="478"/>
          <ac:grpSpMkLst>
            <pc:docMk/>
            <pc:sldMk cId="4113561183" sldId="967"/>
            <ac:grpSpMk id="9" creationId="{A134C988-89B6-63D6-7F74-F95454DC9740}"/>
          </ac:grpSpMkLst>
        </pc:grpChg>
        <pc:grpChg chg="add del mod ord">
          <ac:chgData name="PPT Mr." userId="6442ff2356111531" providerId="LiveId" clId="{9DB6B845-C007-4AF5-9694-E421FE902A45}" dt="2023-04-03T07:12:30.075" v="54" actId="478"/>
          <ac:grpSpMkLst>
            <pc:docMk/>
            <pc:sldMk cId="4113561183" sldId="967"/>
            <ac:grpSpMk id="11" creationId="{A861E937-246A-93A9-894E-DCFBC571408C}"/>
          </ac:grpSpMkLst>
        </pc:grpChg>
        <pc:grpChg chg="add del mod">
          <ac:chgData name="PPT Mr." userId="6442ff2356111531" providerId="LiveId" clId="{9DB6B845-C007-4AF5-9694-E421FE902A45}" dt="2023-04-03T07:14:22.027" v="85" actId="165"/>
          <ac:grpSpMkLst>
            <pc:docMk/>
            <pc:sldMk cId="4113561183" sldId="967"/>
            <ac:grpSpMk id="18" creationId="{84C08088-C7A3-A3EE-7DA3-BDD8BB7CC981}"/>
          </ac:grpSpMkLst>
        </pc:grpChg>
        <pc:grpChg chg="add del mod">
          <ac:chgData name="PPT Mr." userId="6442ff2356111531" providerId="LiveId" clId="{9DB6B845-C007-4AF5-9694-E421FE902A45}" dt="2023-04-03T07:14:36.640" v="92" actId="165"/>
          <ac:grpSpMkLst>
            <pc:docMk/>
            <pc:sldMk cId="4113561183" sldId="967"/>
            <ac:grpSpMk id="21" creationId="{C4B0BB9D-0C1F-5647-ED5C-8B6CB2578D10}"/>
          </ac:grpSpMkLst>
        </pc:grpChg>
        <pc:grpChg chg="add del mod ord">
          <ac:chgData name="PPT Mr." userId="6442ff2356111531" providerId="LiveId" clId="{9DB6B845-C007-4AF5-9694-E421FE902A45}" dt="2023-04-03T07:16:30.399" v="123" actId="165"/>
          <ac:grpSpMkLst>
            <pc:docMk/>
            <pc:sldMk cId="4113561183" sldId="967"/>
            <ac:grpSpMk id="23" creationId="{0450B52E-A1DA-6CE9-C557-38F63E325382}"/>
          </ac:grpSpMkLst>
        </pc:grpChg>
        <pc:grpChg chg="add mod">
          <ac:chgData name="PPT Mr." userId="6442ff2356111531" providerId="LiveId" clId="{9DB6B845-C007-4AF5-9694-E421FE902A45}" dt="2023-04-03T07:17:07.240" v="133" actId="1076"/>
          <ac:grpSpMkLst>
            <pc:docMk/>
            <pc:sldMk cId="4113561183" sldId="967"/>
            <ac:grpSpMk id="33" creationId="{574959BC-5646-E380-6F33-86FCC2EBEFF6}"/>
          </ac:grpSpMkLst>
        </pc:grpChg>
        <pc:grpChg chg="add del mod topLvl">
          <ac:chgData name="PPT Mr." userId="6442ff2356111531" providerId="LiveId" clId="{9DB6B845-C007-4AF5-9694-E421FE902A45}" dt="2023-04-03T07:21:20.829" v="196" actId="165"/>
          <ac:grpSpMkLst>
            <pc:docMk/>
            <pc:sldMk cId="4113561183" sldId="967"/>
            <ac:grpSpMk id="36" creationId="{D5D48204-F22F-0E38-EB62-8383DA4A02B4}"/>
          </ac:grpSpMkLst>
        </pc:grpChg>
        <pc:grpChg chg="add del mod topLvl">
          <ac:chgData name="PPT Mr." userId="6442ff2356111531" providerId="LiveId" clId="{9DB6B845-C007-4AF5-9694-E421FE902A45}" dt="2023-04-03T07:19:13.637" v="176" actId="478"/>
          <ac:grpSpMkLst>
            <pc:docMk/>
            <pc:sldMk cId="4113561183" sldId="967"/>
            <ac:grpSpMk id="39" creationId="{ADAA0CC4-87A9-B46A-37E6-23C070B9DA9C}"/>
          </ac:grpSpMkLst>
        </pc:grpChg>
        <pc:grpChg chg="add del mod topLvl">
          <ac:chgData name="PPT Mr." userId="6442ff2356111531" providerId="LiveId" clId="{9DB6B845-C007-4AF5-9694-E421FE902A45}" dt="2023-04-03T07:19:13.637" v="176" actId="478"/>
          <ac:grpSpMkLst>
            <pc:docMk/>
            <pc:sldMk cId="4113561183" sldId="967"/>
            <ac:grpSpMk id="42" creationId="{30B03F6F-BD8C-D872-A74B-C7560326487A}"/>
          </ac:grpSpMkLst>
        </pc:grpChg>
        <pc:grpChg chg="add del mod topLvl">
          <ac:chgData name="PPT Mr." userId="6442ff2356111531" providerId="LiveId" clId="{9DB6B845-C007-4AF5-9694-E421FE902A45}" dt="2023-04-03T07:19:13.637" v="176" actId="478"/>
          <ac:grpSpMkLst>
            <pc:docMk/>
            <pc:sldMk cId="4113561183" sldId="967"/>
            <ac:grpSpMk id="45" creationId="{9D1B9EE7-3552-476E-B86B-BDDFB8435864}"/>
          </ac:grpSpMkLst>
        </pc:grpChg>
        <pc:grpChg chg="add del mod">
          <ac:chgData name="PPT Mr." userId="6442ff2356111531" providerId="LiveId" clId="{9DB6B845-C007-4AF5-9694-E421FE902A45}" dt="2023-04-03T07:17:47.431" v="145" actId="165"/>
          <ac:grpSpMkLst>
            <pc:docMk/>
            <pc:sldMk cId="4113561183" sldId="967"/>
            <ac:grpSpMk id="48" creationId="{5B03600B-1DB2-9A5F-3D6A-EEDAFFC9D790}"/>
          </ac:grpSpMkLst>
        </pc:grpChg>
        <pc:grpChg chg="add del mod">
          <ac:chgData name="PPT Mr." userId="6442ff2356111531" providerId="LiveId" clId="{9DB6B845-C007-4AF5-9694-E421FE902A45}" dt="2023-04-03T07:17:56.990" v="151" actId="165"/>
          <ac:grpSpMkLst>
            <pc:docMk/>
            <pc:sldMk cId="4113561183" sldId="967"/>
            <ac:grpSpMk id="49" creationId="{456D5371-45E9-A756-A594-BF8574D5B37A}"/>
          </ac:grpSpMkLst>
        </pc:grpChg>
        <pc:grpChg chg="add del mod">
          <ac:chgData name="PPT Mr." userId="6442ff2356111531" providerId="LiveId" clId="{9DB6B845-C007-4AF5-9694-E421FE902A45}" dt="2023-04-03T07:18:29.484" v="161" actId="165"/>
          <ac:grpSpMkLst>
            <pc:docMk/>
            <pc:sldMk cId="4113561183" sldId="967"/>
            <ac:grpSpMk id="52" creationId="{381C4E04-0DE4-43F9-466D-2F36BA5B8EA5}"/>
          </ac:grpSpMkLst>
        </pc:grpChg>
        <pc:grpChg chg="add del mod ord">
          <ac:chgData name="PPT Mr." userId="6442ff2356111531" providerId="LiveId" clId="{9DB6B845-C007-4AF5-9694-E421FE902A45}" dt="2023-04-03T07:19:22.658" v="177" actId="165"/>
          <ac:grpSpMkLst>
            <pc:docMk/>
            <pc:sldMk cId="4113561183" sldId="967"/>
            <ac:grpSpMk id="53" creationId="{89FE6FBF-E663-AA77-112F-55E84AA9086E}"/>
          </ac:grpSpMkLst>
        </pc:grpChg>
        <pc:grpChg chg="add del mod ord">
          <ac:chgData name="PPT Mr." userId="6442ff2356111531" providerId="LiveId" clId="{9DB6B845-C007-4AF5-9694-E421FE902A45}" dt="2023-04-03T07:19:23.372" v="178" actId="165"/>
          <ac:grpSpMkLst>
            <pc:docMk/>
            <pc:sldMk cId="4113561183" sldId="967"/>
            <ac:grpSpMk id="54" creationId="{8CFE24C5-C662-452F-D62A-08B60ED8BBDD}"/>
          </ac:grpSpMkLst>
        </pc:grpChg>
        <pc:grpChg chg="del mod topLvl">
          <ac:chgData name="PPT Mr." userId="6442ff2356111531" providerId="LiveId" clId="{9DB6B845-C007-4AF5-9694-E421FE902A45}" dt="2023-04-03T07:19:32.352" v="181" actId="165"/>
          <ac:grpSpMkLst>
            <pc:docMk/>
            <pc:sldMk cId="4113561183" sldId="967"/>
            <ac:grpSpMk id="57" creationId="{34B84279-A759-E500-58C7-8ACDEAF0BB3F}"/>
          </ac:grpSpMkLst>
        </pc:grpChg>
        <pc:grpChg chg="add del mod ord">
          <ac:chgData name="PPT Mr." userId="6442ff2356111531" providerId="LiveId" clId="{9DB6B845-C007-4AF5-9694-E421FE902A45}" dt="2023-04-03T07:19:24.336" v="179" actId="165"/>
          <ac:grpSpMkLst>
            <pc:docMk/>
            <pc:sldMk cId="4113561183" sldId="967"/>
            <ac:grpSpMk id="66" creationId="{8C5FECE0-FB54-3565-52E4-28B167F6C87C}"/>
          </ac:grpSpMkLst>
        </pc:grpChg>
        <pc:grpChg chg="del mod topLvl">
          <ac:chgData name="PPT Mr." userId="6442ff2356111531" providerId="LiveId" clId="{9DB6B845-C007-4AF5-9694-E421FE902A45}" dt="2023-04-03T07:21:20.829" v="196" actId="165"/>
          <ac:grpSpMkLst>
            <pc:docMk/>
            <pc:sldMk cId="4113561183" sldId="967"/>
            <ac:grpSpMk id="67" creationId="{58993648-850B-6FAF-B855-349FD4165EB9}"/>
          </ac:grpSpMkLst>
        </pc:grpChg>
        <pc:grpChg chg="add del mod ord">
          <ac:chgData name="PPT Mr." userId="6442ff2356111531" providerId="LiveId" clId="{9DB6B845-C007-4AF5-9694-E421FE902A45}" dt="2023-04-03T07:19:25.257" v="180" actId="165"/>
          <ac:grpSpMkLst>
            <pc:docMk/>
            <pc:sldMk cId="4113561183" sldId="967"/>
            <ac:grpSpMk id="79" creationId="{AA43F1AB-52AA-9F97-4A33-F55FCD6354A0}"/>
          </ac:grpSpMkLst>
        </pc:grpChg>
        <pc:grpChg chg="del mod topLvl">
          <ac:chgData name="PPT Mr." userId="6442ff2356111531" providerId="LiveId" clId="{9DB6B845-C007-4AF5-9694-E421FE902A45}" dt="2023-04-03T07:19:32.352" v="181" actId="165"/>
          <ac:grpSpMkLst>
            <pc:docMk/>
            <pc:sldMk cId="4113561183" sldId="967"/>
            <ac:grpSpMk id="80" creationId="{6096E049-57BD-152D-55ED-1CE8CDCCC8CB}"/>
          </ac:grpSpMkLst>
        </pc:grpChg>
        <pc:grpChg chg="add del mod">
          <ac:chgData name="PPT Mr." userId="6442ff2356111531" providerId="LiveId" clId="{9DB6B845-C007-4AF5-9694-E421FE902A45}" dt="2023-04-03T07:21:04.552" v="193"/>
          <ac:grpSpMkLst>
            <pc:docMk/>
            <pc:sldMk cId="4113561183" sldId="967"/>
            <ac:grpSpMk id="85" creationId="{43465FC9-7BCE-C63A-7F59-2289BBD566A4}"/>
          </ac:grpSpMkLst>
        </pc:grpChg>
        <pc:grpChg chg="add del mod">
          <ac:chgData name="PPT Mr." userId="6442ff2356111531" providerId="LiveId" clId="{9DB6B845-C007-4AF5-9694-E421FE902A45}" dt="2023-04-03T07:21:04.552" v="193"/>
          <ac:grpSpMkLst>
            <pc:docMk/>
            <pc:sldMk cId="4113561183" sldId="967"/>
            <ac:grpSpMk id="89" creationId="{77C6E002-640C-049B-C401-5978FC684143}"/>
          </ac:grpSpMkLst>
        </pc:grpChg>
        <pc:grpChg chg="add del mod">
          <ac:chgData name="PPT Mr." userId="6442ff2356111531" providerId="LiveId" clId="{9DB6B845-C007-4AF5-9694-E421FE902A45}" dt="2023-04-03T07:21:04.552" v="193"/>
          <ac:grpSpMkLst>
            <pc:docMk/>
            <pc:sldMk cId="4113561183" sldId="967"/>
            <ac:grpSpMk id="94" creationId="{3A74961F-A94D-72BE-44BF-A858545FB880}"/>
          </ac:grpSpMkLst>
        </pc:grpChg>
        <pc:picChg chg="add mod">
          <ac:chgData name="PPT Mr." userId="6442ff2356111531" providerId="LiveId" clId="{9DB6B845-C007-4AF5-9694-E421FE902A45}" dt="2023-04-03T07:24:04.646" v="229" actId="12789"/>
          <ac:picMkLst>
            <pc:docMk/>
            <pc:sldMk cId="4113561183" sldId="967"/>
            <ac:picMk id="110" creationId="{C1CBDE2E-30FB-047B-242F-4A3050436AF8}"/>
          </ac:picMkLst>
        </pc:picChg>
        <pc:picChg chg="add mod">
          <ac:chgData name="PPT Mr." userId="6442ff2356111531" providerId="LiveId" clId="{9DB6B845-C007-4AF5-9694-E421FE902A45}" dt="2023-04-03T07:24:06.425" v="231" actId="12789"/>
          <ac:picMkLst>
            <pc:docMk/>
            <pc:sldMk cId="4113561183" sldId="967"/>
            <ac:picMk id="112" creationId="{6FFC2453-CEF5-1757-9D70-22AA0E8F8562}"/>
          </ac:picMkLst>
        </pc:picChg>
        <pc:picChg chg="add mod">
          <ac:chgData name="PPT Mr." userId="6442ff2356111531" providerId="LiveId" clId="{9DB6B845-C007-4AF5-9694-E421FE902A45}" dt="2023-04-03T07:24:07.897" v="233" actId="12789"/>
          <ac:picMkLst>
            <pc:docMk/>
            <pc:sldMk cId="4113561183" sldId="967"/>
            <ac:picMk id="114" creationId="{D19094C4-CB56-08BD-6E67-C987E09E14E6}"/>
          </ac:picMkLst>
        </pc:picChg>
        <pc:picChg chg="add mod">
          <ac:chgData name="PPT Mr." userId="6442ff2356111531" providerId="LiveId" clId="{9DB6B845-C007-4AF5-9694-E421FE902A45}" dt="2023-04-03T07:24:10.298" v="235" actId="12789"/>
          <ac:picMkLst>
            <pc:docMk/>
            <pc:sldMk cId="4113561183" sldId="967"/>
            <ac:picMk id="116" creationId="{814AF363-D0ED-ED19-F17F-535023F49382}"/>
          </ac:picMkLst>
        </pc:picChg>
        <pc:cxnChg chg="add del">
          <ac:chgData name="PPT Mr." userId="6442ff2356111531" providerId="LiveId" clId="{9DB6B845-C007-4AF5-9694-E421FE902A45}" dt="2023-04-03T07:17:27.341" v="135" actId="478"/>
          <ac:cxnSpMkLst>
            <pc:docMk/>
            <pc:sldMk cId="4113561183" sldId="967"/>
            <ac:cxnSpMk id="35" creationId="{B2AD3910-D802-1EC6-A76D-F9C8CFB7A510}"/>
          </ac:cxnSpMkLst>
        </pc:cxnChg>
        <pc:cxnChg chg="add mod">
          <ac:chgData name="PPT Mr." userId="6442ff2356111531" providerId="LiveId" clId="{9DB6B845-C007-4AF5-9694-E421FE902A45}" dt="2023-04-03T07:24:04.646" v="229" actId="12789"/>
          <ac:cxnSpMkLst>
            <pc:docMk/>
            <pc:sldMk cId="4113561183" sldId="967"/>
            <ac:cxnSpMk id="103" creationId="{DF21063E-E279-9183-6A04-DD01ED7A5688}"/>
          </ac:cxnSpMkLst>
        </pc:cxnChg>
        <pc:cxnChg chg="add mod">
          <ac:chgData name="PPT Mr." userId="6442ff2356111531" providerId="LiveId" clId="{9DB6B845-C007-4AF5-9694-E421FE902A45}" dt="2023-04-03T07:23:13.368" v="218" actId="14100"/>
          <ac:cxnSpMkLst>
            <pc:docMk/>
            <pc:sldMk cId="4113561183" sldId="967"/>
            <ac:cxnSpMk id="104" creationId="{60987F21-0C93-00D0-5767-B4BA84210B34}"/>
          </ac:cxnSpMkLst>
        </pc:cxnChg>
        <pc:cxnChg chg="add mod">
          <ac:chgData name="PPT Mr." userId="6442ff2356111531" providerId="LiveId" clId="{9DB6B845-C007-4AF5-9694-E421FE902A45}" dt="2023-04-03T07:23:16.905" v="219" actId="14100"/>
          <ac:cxnSpMkLst>
            <pc:docMk/>
            <pc:sldMk cId="4113561183" sldId="967"/>
            <ac:cxnSpMk id="105" creationId="{E5E871A5-62C6-57D7-F6E6-6CF8ED03B388}"/>
          </ac:cxnSpMkLst>
        </pc:cxnChg>
        <pc:cxnChg chg="add mod">
          <ac:chgData name="PPT Mr." userId="6442ff2356111531" providerId="LiveId" clId="{9DB6B845-C007-4AF5-9694-E421FE902A45}" dt="2023-04-03T07:23:08.949" v="217" actId="208"/>
          <ac:cxnSpMkLst>
            <pc:docMk/>
            <pc:sldMk cId="4113561183" sldId="967"/>
            <ac:cxnSpMk id="106" creationId="{C5B75AE4-B43E-2598-71B8-F88F1EE38D41}"/>
          </ac:cxnSpMkLst>
        </pc:cxnChg>
      </pc:sldChg>
      <pc:sldChg chg="addSp delSp modSp add mod">
        <pc:chgData name="PPT Mr." userId="6442ff2356111531" providerId="LiveId" clId="{9DB6B845-C007-4AF5-9694-E421FE902A45}" dt="2023-04-04T23:48:16.878" v="628" actId="1076"/>
        <pc:sldMkLst>
          <pc:docMk/>
          <pc:sldMk cId="3697867303" sldId="968"/>
        </pc:sldMkLst>
        <pc:spChg chg="add mod topLvl">
          <ac:chgData name="PPT Mr." userId="6442ff2356111531" providerId="LiveId" clId="{9DB6B845-C007-4AF5-9694-E421FE902A45}" dt="2023-04-04T23:48:10.316" v="620" actId="164"/>
          <ac:spMkLst>
            <pc:docMk/>
            <pc:sldMk cId="3697867303" sldId="968"/>
            <ac:spMk id="2" creationId="{366F8201-3F03-4274-0E6D-6B99D294F8B6}"/>
          </ac:spMkLst>
        </pc:spChg>
        <pc:spChg chg="add mod topLvl">
          <ac:chgData name="PPT Mr." userId="6442ff2356111531" providerId="LiveId" clId="{9DB6B845-C007-4AF5-9694-E421FE902A45}" dt="2023-04-04T23:48:10.316" v="620" actId="164"/>
          <ac:spMkLst>
            <pc:docMk/>
            <pc:sldMk cId="3697867303" sldId="968"/>
            <ac:spMk id="3" creationId="{7250AEAF-D074-A3F4-C069-ACC931AC2E18}"/>
          </ac:spMkLst>
        </pc:spChg>
        <pc:spChg chg="mod">
          <ac:chgData name="PPT Mr." userId="6442ff2356111531" providerId="LiveId" clId="{9DB6B845-C007-4AF5-9694-E421FE902A45}" dt="2023-04-04T03:04:35.004" v="242"/>
          <ac:spMkLst>
            <pc:docMk/>
            <pc:sldMk cId="3697867303" sldId="968"/>
            <ac:spMk id="5" creationId="{A16DAC90-AA75-E8BF-DB8E-6A8DE7D53428}"/>
          </ac:spMkLst>
        </pc:spChg>
        <pc:spChg chg="mod">
          <ac:chgData name="PPT Mr." userId="6442ff2356111531" providerId="LiveId" clId="{9DB6B845-C007-4AF5-9694-E421FE902A45}" dt="2023-04-04T03:04:35.004" v="242"/>
          <ac:spMkLst>
            <pc:docMk/>
            <pc:sldMk cId="3697867303" sldId="968"/>
            <ac:spMk id="6" creationId="{91E4D43D-61D7-69BD-E158-F8D43CD734B1}"/>
          </ac:spMkLst>
        </pc:spChg>
        <pc:spChg chg="del mod topLvl">
          <ac:chgData name="PPT Mr." userId="6442ff2356111531" providerId="LiveId" clId="{9DB6B845-C007-4AF5-9694-E421FE902A45}" dt="2023-04-04T03:05:02.555" v="255" actId="478"/>
          <ac:spMkLst>
            <pc:docMk/>
            <pc:sldMk cId="3697867303" sldId="968"/>
            <ac:spMk id="8" creationId="{BCECDD3E-156F-AC95-E9DE-BB5BABF3AF8B}"/>
          </ac:spMkLst>
        </pc:spChg>
        <pc:spChg chg="del mod topLvl">
          <ac:chgData name="PPT Mr." userId="6442ff2356111531" providerId="LiveId" clId="{9DB6B845-C007-4AF5-9694-E421FE902A45}" dt="2023-04-04T03:05:02.555" v="255" actId="478"/>
          <ac:spMkLst>
            <pc:docMk/>
            <pc:sldMk cId="3697867303" sldId="968"/>
            <ac:spMk id="9" creationId="{D78285D8-4BC9-D2A9-CBAF-E4FFE69EA282}"/>
          </ac:spMkLst>
        </pc:spChg>
        <pc:spChg chg="add del">
          <ac:chgData name="PPT Mr." userId="6442ff2356111531" providerId="LiveId" clId="{9DB6B845-C007-4AF5-9694-E421FE902A45}" dt="2023-04-04T03:05:32.749" v="267" actId="478"/>
          <ac:spMkLst>
            <pc:docMk/>
            <pc:sldMk cId="3697867303" sldId="968"/>
            <ac:spMk id="11" creationId="{340EB73B-F8AF-95A2-8ADA-45969ED3412E}"/>
          </ac:spMkLst>
        </pc:spChg>
        <pc:spChg chg="mod">
          <ac:chgData name="PPT Mr." userId="6442ff2356111531" providerId="LiveId" clId="{9DB6B845-C007-4AF5-9694-E421FE902A45}" dt="2023-04-04T03:05:23.734" v="259"/>
          <ac:spMkLst>
            <pc:docMk/>
            <pc:sldMk cId="3697867303" sldId="968"/>
            <ac:spMk id="13" creationId="{8F15EA17-AAD9-1AF8-7E33-87F3D36E21A9}"/>
          </ac:spMkLst>
        </pc:spChg>
        <pc:spChg chg="mod">
          <ac:chgData name="PPT Mr." userId="6442ff2356111531" providerId="LiveId" clId="{9DB6B845-C007-4AF5-9694-E421FE902A45}" dt="2023-04-04T03:05:23.734" v="259"/>
          <ac:spMkLst>
            <pc:docMk/>
            <pc:sldMk cId="3697867303" sldId="968"/>
            <ac:spMk id="14" creationId="{2D210128-150F-EA26-8C1D-C6F535605D7B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16" creationId="{DDA78FF4-3BEA-4FD2-390F-2B7736823970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17" creationId="{DB3DB8F8-8FC9-E778-086B-3601BFCEF296}"/>
          </ac:spMkLst>
        </pc:spChg>
        <pc:spChg chg="mod">
          <ac:chgData name="PPT Mr." userId="6442ff2356111531" providerId="LiveId" clId="{9DB6B845-C007-4AF5-9694-E421FE902A45}" dt="2023-04-04T03:06:12.615" v="283" actId="20577"/>
          <ac:spMkLst>
            <pc:docMk/>
            <pc:sldMk cId="3697867303" sldId="968"/>
            <ac:spMk id="20" creationId="{41A5B41F-584C-C3D1-FE9A-2ECD8653F8B0}"/>
          </ac:spMkLst>
        </pc:spChg>
        <pc:spChg chg="mod">
          <ac:chgData name="PPT Mr." userId="6442ff2356111531" providerId="LiveId" clId="{9DB6B845-C007-4AF5-9694-E421FE902A45}" dt="2023-04-04T03:05:51.785" v="275" actId="571"/>
          <ac:spMkLst>
            <pc:docMk/>
            <pc:sldMk cId="3697867303" sldId="968"/>
            <ac:spMk id="24" creationId="{BDBC50BD-1471-7E27-2802-DEB0F7C16FF6}"/>
          </ac:spMkLst>
        </pc:spChg>
        <pc:spChg chg="mod">
          <ac:chgData name="PPT Mr." userId="6442ff2356111531" providerId="LiveId" clId="{9DB6B845-C007-4AF5-9694-E421FE902A45}" dt="2023-04-04T03:05:51.785" v="275" actId="571"/>
          <ac:spMkLst>
            <pc:docMk/>
            <pc:sldMk cId="3697867303" sldId="968"/>
            <ac:spMk id="25" creationId="{56B1376F-4F48-341F-5A1C-66AA83FB53C2}"/>
          </ac:spMkLst>
        </pc:spChg>
        <pc:spChg chg="mod">
          <ac:chgData name="PPT Mr." userId="6442ff2356111531" providerId="LiveId" clId="{9DB6B845-C007-4AF5-9694-E421FE902A45}" dt="2023-04-04T03:05:51.785" v="275" actId="571"/>
          <ac:spMkLst>
            <pc:docMk/>
            <pc:sldMk cId="3697867303" sldId="968"/>
            <ac:spMk id="26" creationId="{9C924B24-D4DC-DEC6-E68B-AD1CF6B8EED4}"/>
          </ac:spMkLst>
        </pc:spChg>
        <pc:spChg chg="mod">
          <ac:chgData name="PPT Mr." userId="6442ff2356111531" providerId="LiveId" clId="{9DB6B845-C007-4AF5-9694-E421FE902A45}" dt="2023-04-04T03:05:51.785" v="275" actId="571"/>
          <ac:spMkLst>
            <pc:docMk/>
            <pc:sldMk cId="3697867303" sldId="968"/>
            <ac:spMk id="27" creationId="{21A89256-964D-3163-E199-6DB3FAADC7F5}"/>
          </ac:spMkLst>
        </pc:spChg>
        <pc:spChg chg="del">
          <ac:chgData name="PPT Mr." userId="6442ff2356111531" providerId="LiveId" clId="{9DB6B845-C007-4AF5-9694-E421FE902A45}" dt="2023-04-04T03:03:48.279" v="237" actId="478"/>
          <ac:spMkLst>
            <pc:docMk/>
            <pc:sldMk cId="3697867303" sldId="968"/>
            <ac:spMk id="29" creationId="{69ED55CB-2859-230B-8A06-CC6DBD2035EB}"/>
          </ac:spMkLst>
        </pc:spChg>
        <pc:spChg chg="mod">
          <ac:chgData name="PPT Mr." userId="6442ff2356111531" providerId="LiveId" clId="{9DB6B845-C007-4AF5-9694-E421FE902A45}" dt="2023-04-04T03:06:00.290" v="278" actId="571"/>
          <ac:spMkLst>
            <pc:docMk/>
            <pc:sldMk cId="3697867303" sldId="968"/>
            <ac:spMk id="35" creationId="{FCA7F38E-D1FE-20D5-AACB-50F0DCEBE62B}"/>
          </ac:spMkLst>
        </pc:spChg>
        <pc:spChg chg="mod">
          <ac:chgData name="PPT Mr." userId="6442ff2356111531" providerId="LiveId" clId="{9DB6B845-C007-4AF5-9694-E421FE902A45}" dt="2023-04-04T03:06:00.290" v="278" actId="571"/>
          <ac:spMkLst>
            <pc:docMk/>
            <pc:sldMk cId="3697867303" sldId="968"/>
            <ac:spMk id="36" creationId="{FA634092-475D-A78B-11C2-9155101985D1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37" creationId="{5219FDC0-9EB6-F921-D709-AFF395713AA1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38" creationId="{642FF277-139E-00C2-72FE-CE8D1AC5AAE1}"/>
          </ac:spMkLst>
        </pc:spChg>
        <pc:spChg chg="mod">
          <ac:chgData name="PPT Mr." userId="6442ff2356111531" providerId="LiveId" clId="{9DB6B845-C007-4AF5-9694-E421FE902A45}" dt="2023-04-04T03:06:00.290" v="278" actId="571"/>
          <ac:spMkLst>
            <pc:docMk/>
            <pc:sldMk cId="3697867303" sldId="968"/>
            <ac:spMk id="39" creationId="{80EA5904-C6F4-C02B-6B57-010671AAD20D}"/>
          </ac:spMkLst>
        </pc:spChg>
        <pc:spChg chg="mod">
          <ac:chgData name="PPT Mr." userId="6442ff2356111531" providerId="LiveId" clId="{9DB6B845-C007-4AF5-9694-E421FE902A45}" dt="2023-04-04T03:06:00.290" v="278" actId="571"/>
          <ac:spMkLst>
            <pc:docMk/>
            <pc:sldMk cId="3697867303" sldId="968"/>
            <ac:spMk id="40" creationId="{C1B89522-8A82-D9A9-FFE9-CBE8E9126DC7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42" creationId="{976CF402-AA2C-B2B3-C23A-B10BDFDFAC43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43" creationId="{F5AC1878-11A2-FF58-BD27-2DDA7B12EB38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48" creationId="{47528330-A481-E501-EB34-BB1F53DD2962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49" creationId="{7E9DBB97-699B-3D8F-F118-958DF0E0E9B9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50" creationId="{56DB30C6-8327-5394-1F9D-8E8283BE0418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51" creationId="{A74E995E-B78C-914C-787D-C709CA3D2053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52" creationId="{2676DD4D-46CA-8CDF-FEC4-91B0760092BC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53" creationId="{4D648FD7-D4C1-E10A-30A4-FE0CCE98CEB8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56" creationId="{5108DC57-F39A-9320-426E-584BCA434B7E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57" creationId="{E62E39A0-8969-C729-782E-2FDBD8813B65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58" creationId="{0D99489A-FAB9-7E52-7DE8-28287E03AF42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59" creationId="{D752E07B-DBFA-5BD0-9AC6-7884E0A1292B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60" creationId="{33A70E06-64FE-1961-31A5-2B5091DAADF9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61" creationId="{F3D8EF6A-5DAB-6807-2C7D-CAAE2DE05292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63" creationId="{3E330FE8-D595-FB52-4BDB-68B354380458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64" creationId="{64889F2C-B4AA-A626-75D7-ABE5E8D24C43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66" creationId="{74B65BA7-CCB8-C94E-43EF-8D406130CD96}"/>
          </ac:spMkLst>
        </pc:spChg>
        <pc:spChg chg="mod">
          <ac:chgData name="PPT Mr." userId="6442ff2356111531" providerId="LiveId" clId="{9DB6B845-C007-4AF5-9694-E421FE902A45}" dt="2023-04-04T03:07:45.244" v="317" actId="165"/>
          <ac:spMkLst>
            <pc:docMk/>
            <pc:sldMk cId="3697867303" sldId="968"/>
            <ac:spMk id="67" creationId="{2ED98EDF-5C84-DA0C-7DE6-945A3FCF7E9C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68" creationId="{3477189D-4204-A5B2-7912-5612303350E6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69" creationId="{E1740269-1700-3C5F-7D3D-D6F8BD4D88E6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70" creationId="{2B21F6F2-9D76-88E0-8451-42BBEAB706B3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71" creationId="{DF36B3D0-D5E4-899D-DE9B-6890E34A6CE3}"/>
          </ac:spMkLst>
        </pc:spChg>
        <pc:spChg chg="add mod topLvl">
          <ac:chgData name="PPT Mr." userId="6442ff2356111531" providerId="LiveId" clId="{9DB6B845-C007-4AF5-9694-E421FE902A45}" dt="2023-04-04T03:11:14.921" v="381" actId="165"/>
          <ac:spMkLst>
            <pc:docMk/>
            <pc:sldMk cId="3697867303" sldId="968"/>
            <ac:spMk id="73" creationId="{5E68062D-BF7D-8338-4445-8CBAC78F2239}"/>
          </ac:spMkLst>
        </pc:spChg>
        <pc:spChg chg="add mod topLvl">
          <ac:chgData name="PPT Mr." userId="6442ff2356111531" providerId="LiveId" clId="{9DB6B845-C007-4AF5-9694-E421FE902A45}" dt="2023-04-04T03:11:14.921" v="381" actId="165"/>
          <ac:spMkLst>
            <pc:docMk/>
            <pc:sldMk cId="3697867303" sldId="968"/>
            <ac:spMk id="74" creationId="{CEC37581-AFC6-97F6-A758-9391E3A0BCD1}"/>
          </ac:spMkLst>
        </pc:spChg>
        <pc:spChg chg="add mod">
          <ac:chgData name="PPT Mr." userId="6442ff2356111531" providerId="LiveId" clId="{9DB6B845-C007-4AF5-9694-E421FE902A45}" dt="2023-04-04T03:11:01.355" v="371" actId="12789"/>
          <ac:spMkLst>
            <pc:docMk/>
            <pc:sldMk cId="3697867303" sldId="968"/>
            <ac:spMk id="77" creationId="{E558C374-389F-1A72-CC47-04CC7D84846B}"/>
          </ac:spMkLst>
        </pc:spChg>
        <pc:spChg chg="mod topLvl">
          <ac:chgData name="PPT Mr." userId="6442ff2356111531" providerId="LiveId" clId="{9DB6B845-C007-4AF5-9694-E421FE902A45}" dt="2023-04-04T03:11:32.736" v="382" actId="207"/>
          <ac:spMkLst>
            <pc:docMk/>
            <pc:sldMk cId="3697867303" sldId="968"/>
            <ac:spMk id="79" creationId="{7E7921F2-DF94-0F7D-045D-A55A1CC0651B}"/>
          </ac:spMkLst>
        </pc:spChg>
        <pc:spChg chg="mod topLvl">
          <ac:chgData name="PPT Mr." userId="6442ff2356111531" providerId="LiveId" clId="{9DB6B845-C007-4AF5-9694-E421FE902A45}" dt="2023-04-04T03:11:14.921" v="381" actId="165"/>
          <ac:spMkLst>
            <pc:docMk/>
            <pc:sldMk cId="3697867303" sldId="968"/>
            <ac:spMk id="80" creationId="{4551E932-8FB4-C498-60A4-4C5E9DBE410D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81" creationId="{E3DFEF67-9090-EA6D-A4DF-6CF9FC08BE24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82" creationId="{AEF3924E-278B-94B1-8571-F6CD163F2AF0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83" creationId="{10A4E3DC-5826-9B8C-C0B0-A2B5CA0C22CB}"/>
          </ac:spMkLst>
        </pc:spChg>
        <pc:spChg chg="del">
          <ac:chgData name="PPT Mr." userId="6442ff2356111531" providerId="LiveId" clId="{9DB6B845-C007-4AF5-9694-E421FE902A45}" dt="2023-04-04T03:03:51.004" v="239" actId="478"/>
          <ac:spMkLst>
            <pc:docMk/>
            <pc:sldMk cId="3697867303" sldId="968"/>
            <ac:spMk id="84" creationId="{10E82071-6F43-B841-3435-4A46FF2FAFD0}"/>
          </ac:spMkLst>
        </pc:spChg>
        <pc:spChg chg="mod topLvl">
          <ac:chgData name="PPT Mr." userId="6442ff2356111531" providerId="LiveId" clId="{9DB6B845-C007-4AF5-9694-E421FE902A45}" dt="2023-04-04T03:11:14.921" v="381" actId="165"/>
          <ac:spMkLst>
            <pc:docMk/>
            <pc:sldMk cId="3697867303" sldId="968"/>
            <ac:spMk id="86" creationId="{385FDCC5-1B22-D033-4368-4F6F877E608A}"/>
          </ac:spMkLst>
        </pc:spChg>
        <pc:spChg chg="mod topLvl">
          <ac:chgData name="PPT Mr." userId="6442ff2356111531" providerId="LiveId" clId="{9DB6B845-C007-4AF5-9694-E421FE902A45}" dt="2023-04-04T03:11:14.921" v="381" actId="165"/>
          <ac:spMkLst>
            <pc:docMk/>
            <pc:sldMk cId="3697867303" sldId="968"/>
            <ac:spMk id="87" creationId="{C4E13871-2BCC-1B2C-25DC-1DC0FC0539F0}"/>
          </ac:spMkLst>
        </pc:spChg>
        <pc:spChg chg="mod topLvl">
          <ac:chgData name="PPT Mr." userId="6442ff2356111531" providerId="LiveId" clId="{9DB6B845-C007-4AF5-9694-E421FE902A45}" dt="2023-04-04T03:11:32.736" v="382" actId="207"/>
          <ac:spMkLst>
            <pc:docMk/>
            <pc:sldMk cId="3697867303" sldId="968"/>
            <ac:spMk id="89" creationId="{F1A4C9DD-8BC3-D14D-9A45-A0A1A4027614}"/>
          </ac:spMkLst>
        </pc:spChg>
        <pc:spChg chg="mod topLvl">
          <ac:chgData name="PPT Mr." userId="6442ff2356111531" providerId="LiveId" clId="{9DB6B845-C007-4AF5-9694-E421FE902A45}" dt="2023-04-04T03:11:14.921" v="381" actId="165"/>
          <ac:spMkLst>
            <pc:docMk/>
            <pc:sldMk cId="3697867303" sldId="968"/>
            <ac:spMk id="90" creationId="{67A5379F-BF2F-6069-B774-1EE45DACE172}"/>
          </ac:spMkLst>
        </pc:spChg>
        <pc:spChg chg="add mod">
          <ac:chgData name="PPT Mr." userId="6442ff2356111531" providerId="LiveId" clId="{9DB6B845-C007-4AF5-9694-E421FE902A45}" dt="2023-04-04T03:11:42.637" v="384"/>
          <ac:spMkLst>
            <pc:docMk/>
            <pc:sldMk cId="3697867303" sldId="968"/>
            <ac:spMk id="91" creationId="{35BA5113-BE3F-4922-784B-7D822E25D76E}"/>
          </ac:spMkLst>
        </pc:spChg>
        <pc:spChg chg="add mod ord">
          <ac:chgData name="PPT Mr." userId="6442ff2356111531" providerId="LiveId" clId="{9DB6B845-C007-4AF5-9694-E421FE902A45}" dt="2023-04-04T03:11:06.727" v="377" actId="12789"/>
          <ac:spMkLst>
            <pc:docMk/>
            <pc:sldMk cId="3697867303" sldId="968"/>
            <ac:spMk id="92" creationId="{B6E6B15D-174A-60B4-477B-B7176A936DC7}"/>
          </ac:spMkLst>
        </pc:spChg>
        <pc:spChg chg="add mod">
          <ac:chgData name="PPT Mr." userId="6442ff2356111531" providerId="LiveId" clId="{9DB6B845-C007-4AF5-9694-E421FE902A45}" dt="2023-04-04T03:11:42.637" v="384"/>
          <ac:spMkLst>
            <pc:docMk/>
            <pc:sldMk cId="3697867303" sldId="968"/>
            <ac:spMk id="93" creationId="{EC806B29-3BBE-B327-0D50-4FA98D0148DE}"/>
          </ac:spMkLst>
        </pc:spChg>
        <pc:grpChg chg="add mod">
          <ac:chgData name="PPT Mr." userId="6442ff2356111531" providerId="LiveId" clId="{9DB6B845-C007-4AF5-9694-E421FE902A45}" dt="2023-04-04T23:48:12.561" v="622" actId="1076"/>
          <ac:grpSpMkLst>
            <pc:docMk/>
            <pc:sldMk cId="3697867303" sldId="968"/>
            <ac:grpSpMk id="4" creationId="{5FEBF086-E766-E9CF-896E-A4B7889FE6D8}"/>
          </ac:grpSpMkLst>
        </pc:grpChg>
        <pc:grpChg chg="add del mod">
          <ac:chgData name="PPT Mr." userId="6442ff2356111531" providerId="LiveId" clId="{9DB6B845-C007-4AF5-9694-E421FE902A45}" dt="2023-04-04T03:04:49.185" v="245" actId="478"/>
          <ac:grpSpMkLst>
            <pc:docMk/>
            <pc:sldMk cId="3697867303" sldId="968"/>
            <ac:grpSpMk id="4" creationId="{D437A809-3534-64E8-862A-63A3A5A75AE9}"/>
          </ac:grpSpMkLst>
        </pc:grpChg>
        <pc:grpChg chg="add del mod">
          <ac:chgData name="PPT Mr." userId="6442ff2356111531" providerId="LiveId" clId="{9DB6B845-C007-4AF5-9694-E421FE902A45}" dt="2023-04-04T03:04:53.545" v="248" actId="165"/>
          <ac:grpSpMkLst>
            <pc:docMk/>
            <pc:sldMk cId="3697867303" sldId="968"/>
            <ac:grpSpMk id="7" creationId="{0ECDE5F6-9C2F-81F8-3B55-763B9B6A0E95}"/>
          </ac:grpSpMkLst>
        </pc:grpChg>
        <pc:grpChg chg="add del mod topLvl">
          <ac:chgData name="PPT Mr." userId="6442ff2356111531" providerId="LiveId" clId="{9DB6B845-C007-4AF5-9694-E421FE902A45}" dt="2023-04-04T03:09:03.402" v="331" actId="165"/>
          <ac:grpSpMkLst>
            <pc:docMk/>
            <pc:sldMk cId="3697867303" sldId="968"/>
            <ac:grpSpMk id="10" creationId="{515E373D-917D-AEFE-C80F-AE22FF16216F}"/>
          </ac:grpSpMkLst>
        </pc:grpChg>
        <pc:grpChg chg="add del mod">
          <ac:chgData name="PPT Mr." userId="6442ff2356111531" providerId="LiveId" clId="{9DB6B845-C007-4AF5-9694-E421FE902A45}" dt="2023-04-04T03:05:34.183" v="268" actId="21"/>
          <ac:grpSpMkLst>
            <pc:docMk/>
            <pc:sldMk cId="3697867303" sldId="968"/>
            <ac:grpSpMk id="12" creationId="{90EC02A7-3449-BA00-CC59-F8CF0DB143B2}"/>
          </ac:grpSpMkLst>
        </pc:grpChg>
        <pc:grpChg chg="add mod ord topLvl">
          <ac:chgData name="PPT Mr." userId="6442ff2356111531" providerId="LiveId" clId="{9DB6B845-C007-4AF5-9694-E421FE902A45}" dt="2023-04-04T03:09:35.659" v="337" actId="12789"/>
          <ac:grpSpMkLst>
            <pc:docMk/>
            <pc:sldMk cId="3697867303" sldId="968"/>
            <ac:grpSpMk id="15" creationId="{58486B71-1AB2-5173-80E2-D704C422DD6A}"/>
          </ac:grpSpMkLst>
        </pc:grpChg>
        <pc:grpChg chg="add del mod">
          <ac:chgData name="PPT Mr." userId="6442ff2356111531" providerId="LiveId" clId="{9DB6B845-C007-4AF5-9694-E421FE902A45}" dt="2023-04-04T03:06:17.172" v="284" actId="165"/>
          <ac:grpSpMkLst>
            <pc:docMk/>
            <pc:sldMk cId="3697867303" sldId="968"/>
            <ac:grpSpMk id="18" creationId="{F753652C-45F1-6196-3C30-F83656C8BDD6}"/>
          </ac:grpSpMkLst>
        </pc:grpChg>
        <pc:grpChg chg="add del mod">
          <ac:chgData name="PPT Mr." userId="6442ff2356111531" providerId="LiveId" clId="{9DB6B845-C007-4AF5-9694-E421FE902A45}" dt="2023-04-04T03:06:09.229" v="281" actId="478"/>
          <ac:grpSpMkLst>
            <pc:docMk/>
            <pc:sldMk cId="3697867303" sldId="968"/>
            <ac:grpSpMk id="21" creationId="{BD7F8B1E-541B-891D-6AC7-238B5FE47CA4}"/>
          </ac:grpSpMkLst>
        </pc:grpChg>
        <pc:grpChg chg="mod">
          <ac:chgData name="PPT Mr." userId="6442ff2356111531" providerId="LiveId" clId="{9DB6B845-C007-4AF5-9694-E421FE902A45}" dt="2023-04-04T03:05:51.785" v="275" actId="571"/>
          <ac:grpSpMkLst>
            <pc:docMk/>
            <pc:sldMk cId="3697867303" sldId="968"/>
            <ac:grpSpMk id="22" creationId="{9E66D7C4-D1CB-C7DC-1480-5DA2671C73D6}"/>
          </ac:grpSpMkLst>
        </pc:grpChg>
        <pc:grpChg chg="mod">
          <ac:chgData name="PPT Mr." userId="6442ff2356111531" providerId="LiveId" clId="{9DB6B845-C007-4AF5-9694-E421FE902A45}" dt="2023-04-04T03:05:51.785" v="275" actId="571"/>
          <ac:grpSpMkLst>
            <pc:docMk/>
            <pc:sldMk cId="3697867303" sldId="968"/>
            <ac:grpSpMk id="23" creationId="{36C64EA2-8F4A-6CFE-A064-076ACDBCA1A7}"/>
          </ac:grpSpMkLst>
        </pc:grpChg>
        <pc:grpChg chg="add del mod">
          <ac:chgData name="PPT Mr." userId="6442ff2356111531" providerId="LiveId" clId="{9DB6B845-C007-4AF5-9694-E421FE902A45}" dt="2023-04-04T03:06:09.229" v="281" actId="478"/>
          <ac:grpSpMkLst>
            <pc:docMk/>
            <pc:sldMk cId="3697867303" sldId="968"/>
            <ac:grpSpMk id="28" creationId="{1703FA89-916D-5EFD-2519-297057C94342}"/>
          </ac:grpSpMkLst>
        </pc:grpChg>
        <pc:grpChg chg="mod">
          <ac:chgData name="PPT Mr." userId="6442ff2356111531" providerId="LiveId" clId="{9DB6B845-C007-4AF5-9694-E421FE902A45}" dt="2023-04-04T03:06:00.290" v="278" actId="571"/>
          <ac:grpSpMkLst>
            <pc:docMk/>
            <pc:sldMk cId="3697867303" sldId="968"/>
            <ac:grpSpMk id="30" creationId="{CDBE09CE-106A-99F3-F99F-8C859693C9CE}"/>
          </ac:grpSpMkLst>
        </pc:grpChg>
        <pc:grpChg chg="del">
          <ac:chgData name="PPT Mr." userId="6442ff2356111531" providerId="LiveId" clId="{9DB6B845-C007-4AF5-9694-E421FE902A45}" dt="2023-04-04T03:03:48.911" v="238" actId="478"/>
          <ac:grpSpMkLst>
            <pc:docMk/>
            <pc:sldMk cId="3697867303" sldId="968"/>
            <ac:grpSpMk id="33" creationId="{574959BC-5646-E380-6F33-86FCC2EBEFF6}"/>
          </ac:grpSpMkLst>
        </pc:grpChg>
        <pc:grpChg chg="mod">
          <ac:chgData name="PPT Mr." userId="6442ff2356111531" providerId="LiveId" clId="{9DB6B845-C007-4AF5-9694-E421FE902A45}" dt="2023-04-04T03:06:00.290" v="278" actId="571"/>
          <ac:grpSpMkLst>
            <pc:docMk/>
            <pc:sldMk cId="3697867303" sldId="968"/>
            <ac:grpSpMk id="34" creationId="{C9AEAF6C-A6E0-10DC-1322-93817F19B741}"/>
          </ac:grpSpMkLst>
        </pc:grpChg>
        <pc:grpChg chg="add mod topLvl">
          <ac:chgData name="PPT Mr." userId="6442ff2356111531" providerId="LiveId" clId="{9DB6B845-C007-4AF5-9694-E421FE902A45}" dt="2023-04-04T23:48:14.880" v="624" actId="1076"/>
          <ac:grpSpMkLst>
            <pc:docMk/>
            <pc:sldMk cId="3697867303" sldId="968"/>
            <ac:grpSpMk id="41" creationId="{67016FED-3CD5-4022-E334-ACD00008DF12}"/>
          </ac:grpSpMkLst>
        </pc:grpChg>
        <pc:grpChg chg="add del mod">
          <ac:chgData name="PPT Mr." userId="6442ff2356111531" providerId="LiveId" clId="{9DB6B845-C007-4AF5-9694-E421FE902A45}" dt="2023-04-04T03:06:45.142" v="294" actId="165"/>
          <ac:grpSpMkLst>
            <pc:docMk/>
            <pc:sldMk cId="3697867303" sldId="968"/>
            <ac:grpSpMk id="44" creationId="{565EF24B-8AAA-0987-FAB4-4C8937E9DF1F}"/>
          </ac:grpSpMkLst>
        </pc:grpChg>
        <pc:grpChg chg="add del mod">
          <ac:chgData name="PPT Mr." userId="6442ff2356111531" providerId="LiveId" clId="{9DB6B845-C007-4AF5-9694-E421FE902A45}" dt="2023-04-04T03:06:43.705" v="293" actId="165"/>
          <ac:grpSpMkLst>
            <pc:docMk/>
            <pc:sldMk cId="3697867303" sldId="968"/>
            <ac:grpSpMk id="45" creationId="{F57D920F-FD51-1D6B-1AF1-433F2A6537DD}"/>
          </ac:grpSpMkLst>
        </pc:grpChg>
        <pc:grpChg chg="mod topLvl">
          <ac:chgData name="PPT Mr." userId="6442ff2356111531" providerId="LiveId" clId="{9DB6B845-C007-4AF5-9694-E421FE902A45}" dt="2023-04-04T23:48:15.853" v="626" actId="1076"/>
          <ac:grpSpMkLst>
            <pc:docMk/>
            <pc:sldMk cId="3697867303" sldId="968"/>
            <ac:grpSpMk id="46" creationId="{BC592B72-577F-E9C5-5174-78F486531865}"/>
          </ac:grpSpMkLst>
        </pc:grpChg>
        <pc:grpChg chg="mod topLvl">
          <ac:chgData name="PPT Mr." userId="6442ff2356111531" providerId="LiveId" clId="{9DB6B845-C007-4AF5-9694-E421FE902A45}" dt="2023-04-04T23:48:16.878" v="628" actId="1076"/>
          <ac:grpSpMkLst>
            <pc:docMk/>
            <pc:sldMk cId="3697867303" sldId="968"/>
            <ac:grpSpMk id="47" creationId="{FD4DC142-1281-59AC-E576-8A9D0755952D}"/>
          </ac:grpSpMkLst>
        </pc:grpChg>
        <pc:grpChg chg="add del mod">
          <ac:chgData name="PPT Mr." userId="6442ff2356111531" providerId="LiveId" clId="{9DB6B845-C007-4AF5-9694-E421FE902A45}" dt="2023-04-04T03:07:05.739" v="302" actId="165"/>
          <ac:grpSpMkLst>
            <pc:docMk/>
            <pc:sldMk cId="3697867303" sldId="968"/>
            <ac:grpSpMk id="54" creationId="{3D130AE9-484F-CF61-6845-6B142148B041}"/>
          </ac:grpSpMkLst>
        </pc:grpChg>
        <pc:grpChg chg="add mod topLvl">
          <ac:chgData name="PPT Mr." userId="6442ff2356111531" providerId="LiveId" clId="{9DB6B845-C007-4AF5-9694-E421FE902A45}" dt="2023-04-04T03:10:25.133" v="354" actId="12789"/>
          <ac:grpSpMkLst>
            <pc:docMk/>
            <pc:sldMk cId="3697867303" sldId="968"/>
            <ac:grpSpMk id="55" creationId="{A2771C71-F337-C860-94BE-6FE5F00E39E6}"/>
          </ac:grpSpMkLst>
        </pc:grpChg>
        <pc:grpChg chg="add mod ord topLvl">
          <ac:chgData name="PPT Mr." userId="6442ff2356111531" providerId="LiveId" clId="{9DB6B845-C007-4AF5-9694-E421FE902A45}" dt="2023-04-04T03:10:36.543" v="363" actId="12789"/>
          <ac:grpSpMkLst>
            <pc:docMk/>
            <pc:sldMk cId="3697867303" sldId="968"/>
            <ac:grpSpMk id="62" creationId="{15327728-C3EA-DA55-CEFE-25E6D8EE1D1F}"/>
          </ac:grpSpMkLst>
        </pc:grpChg>
        <pc:grpChg chg="add mod topLvl">
          <ac:chgData name="PPT Mr." userId="6442ff2356111531" providerId="LiveId" clId="{9DB6B845-C007-4AF5-9694-E421FE902A45}" dt="2023-04-04T03:10:38.563" v="365" actId="12789"/>
          <ac:grpSpMkLst>
            <pc:docMk/>
            <pc:sldMk cId="3697867303" sldId="968"/>
            <ac:grpSpMk id="65" creationId="{23110044-6A7C-A950-DA6D-F5A7DB423B25}"/>
          </ac:grpSpMkLst>
        </pc:grpChg>
        <pc:grpChg chg="add del mod">
          <ac:chgData name="PPT Mr." userId="6442ff2356111531" providerId="LiveId" clId="{9DB6B845-C007-4AF5-9694-E421FE902A45}" dt="2023-04-04T03:07:45.244" v="317" actId="165"/>
          <ac:grpSpMkLst>
            <pc:docMk/>
            <pc:sldMk cId="3697867303" sldId="968"/>
            <ac:grpSpMk id="72" creationId="{00739F66-917A-D521-488B-BA7D89E6FDC3}"/>
          </ac:grpSpMkLst>
        </pc:grpChg>
        <pc:grpChg chg="add del mod">
          <ac:chgData name="PPT Mr." userId="6442ff2356111531" providerId="LiveId" clId="{9DB6B845-C007-4AF5-9694-E421FE902A45}" dt="2023-04-04T03:09:03.402" v="331" actId="165"/>
          <ac:grpSpMkLst>
            <pc:docMk/>
            <pc:sldMk cId="3697867303" sldId="968"/>
            <ac:grpSpMk id="75" creationId="{E6A69609-B06D-4AB2-5650-EAD2B1976CF4}"/>
          </ac:grpSpMkLst>
        </pc:grpChg>
        <pc:grpChg chg="add del mod">
          <ac:chgData name="PPT Mr." userId="6442ff2356111531" providerId="LiveId" clId="{9DB6B845-C007-4AF5-9694-E421FE902A45}" dt="2023-04-04T03:11:14.921" v="381" actId="165"/>
          <ac:grpSpMkLst>
            <pc:docMk/>
            <pc:sldMk cId="3697867303" sldId="968"/>
            <ac:grpSpMk id="76" creationId="{34FAF8CC-A215-ACE3-3BBE-0B7204A335BA}"/>
          </ac:grpSpMkLst>
        </pc:grpChg>
        <pc:grpChg chg="add del mod">
          <ac:chgData name="PPT Mr." userId="6442ff2356111531" providerId="LiveId" clId="{9DB6B845-C007-4AF5-9694-E421FE902A45}" dt="2023-04-04T03:11:14.921" v="381" actId="165"/>
          <ac:grpSpMkLst>
            <pc:docMk/>
            <pc:sldMk cId="3697867303" sldId="968"/>
            <ac:grpSpMk id="78" creationId="{D6949685-F1CB-915C-74D5-A7A88907F85D}"/>
          </ac:grpSpMkLst>
        </pc:grpChg>
        <pc:grpChg chg="add del mod">
          <ac:chgData name="PPT Mr." userId="6442ff2356111531" providerId="LiveId" clId="{9DB6B845-C007-4AF5-9694-E421FE902A45}" dt="2023-04-04T03:11:14.921" v="381" actId="165"/>
          <ac:grpSpMkLst>
            <pc:docMk/>
            <pc:sldMk cId="3697867303" sldId="968"/>
            <ac:grpSpMk id="85" creationId="{1B7ABC80-BFEE-4A0C-4201-281EE3DB1F96}"/>
          </ac:grpSpMkLst>
        </pc:grpChg>
        <pc:grpChg chg="add del mod">
          <ac:chgData name="PPT Mr." userId="6442ff2356111531" providerId="LiveId" clId="{9DB6B845-C007-4AF5-9694-E421FE902A45}" dt="2023-04-04T03:11:14.921" v="381" actId="165"/>
          <ac:grpSpMkLst>
            <pc:docMk/>
            <pc:sldMk cId="3697867303" sldId="968"/>
            <ac:grpSpMk id="88" creationId="{481698F0-A593-D2E8-4894-AD59CE9B3A49}"/>
          </ac:grpSpMkLst>
        </pc:grpChg>
        <pc:picChg chg="add mod">
          <ac:chgData name="PPT Mr." userId="6442ff2356111531" providerId="LiveId" clId="{9DB6B845-C007-4AF5-9694-E421FE902A45}" dt="2023-04-04T03:11:01.355" v="371" actId="12789"/>
          <ac:picMkLst>
            <pc:docMk/>
            <pc:sldMk cId="3697867303" sldId="968"/>
            <ac:picMk id="94" creationId="{BE13EDF9-3AC2-A47F-7B38-CB1C7B7885C9}"/>
          </ac:picMkLst>
        </pc:picChg>
        <pc:picChg chg="add mod">
          <ac:chgData name="PPT Mr." userId="6442ff2356111531" providerId="LiveId" clId="{9DB6B845-C007-4AF5-9694-E421FE902A45}" dt="2023-04-04T03:11:04.108" v="374" actId="12789"/>
          <ac:picMkLst>
            <pc:docMk/>
            <pc:sldMk cId="3697867303" sldId="968"/>
            <ac:picMk id="95" creationId="{FD3AFCCF-3382-2B51-0B08-3D5020677555}"/>
          </ac:picMkLst>
        </pc:picChg>
        <pc:picChg chg="add mod">
          <ac:chgData name="PPT Mr." userId="6442ff2356111531" providerId="LiveId" clId="{9DB6B845-C007-4AF5-9694-E421FE902A45}" dt="2023-04-04T03:11:06.727" v="377" actId="12789"/>
          <ac:picMkLst>
            <pc:docMk/>
            <pc:sldMk cId="3697867303" sldId="968"/>
            <ac:picMk id="96" creationId="{6E7C66E2-0EAE-4D4D-65EA-8CC18E3A2E8D}"/>
          </ac:picMkLst>
        </pc:picChg>
        <pc:picChg chg="add mod">
          <ac:chgData name="PPT Mr." userId="6442ff2356111531" providerId="LiveId" clId="{9DB6B845-C007-4AF5-9694-E421FE902A45}" dt="2023-04-04T03:11:10" v="380" actId="12789"/>
          <ac:picMkLst>
            <pc:docMk/>
            <pc:sldMk cId="3697867303" sldId="968"/>
            <ac:picMk id="97" creationId="{D01E5FA2-CCE7-387D-0060-FA83D2FA29C7}"/>
          </ac:picMkLst>
        </pc:picChg>
        <pc:picChg chg="del">
          <ac:chgData name="PPT Mr." userId="6442ff2356111531" providerId="LiveId" clId="{9DB6B845-C007-4AF5-9694-E421FE902A45}" dt="2023-04-04T03:03:51.004" v="239" actId="478"/>
          <ac:picMkLst>
            <pc:docMk/>
            <pc:sldMk cId="3697867303" sldId="968"/>
            <ac:picMk id="110" creationId="{C1CBDE2E-30FB-047B-242F-4A3050436AF8}"/>
          </ac:picMkLst>
        </pc:picChg>
        <pc:picChg chg="del">
          <ac:chgData name="PPT Mr." userId="6442ff2356111531" providerId="LiveId" clId="{9DB6B845-C007-4AF5-9694-E421FE902A45}" dt="2023-04-04T03:03:51.004" v="239" actId="478"/>
          <ac:picMkLst>
            <pc:docMk/>
            <pc:sldMk cId="3697867303" sldId="968"/>
            <ac:picMk id="112" creationId="{6FFC2453-CEF5-1757-9D70-22AA0E8F8562}"/>
          </ac:picMkLst>
        </pc:picChg>
        <pc:picChg chg="del">
          <ac:chgData name="PPT Mr." userId="6442ff2356111531" providerId="LiveId" clId="{9DB6B845-C007-4AF5-9694-E421FE902A45}" dt="2023-04-04T03:03:51.004" v="239" actId="478"/>
          <ac:picMkLst>
            <pc:docMk/>
            <pc:sldMk cId="3697867303" sldId="968"/>
            <ac:picMk id="114" creationId="{D19094C4-CB56-08BD-6E67-C987E09E14E6}"/>
          </ac:picMkLst>
        </pc:picChg>
        <pc:picChg chg="del">
          <ac:chgData name="PPT Mr." userId="6442ff2356111531" providerId="LiveId" clId="{9DB6B845-C007-4AF5-9694-E421FE902A45}" dt="2023-04-04T03:03:51.004" v="239" actId="478"/>
          <ac:picMkLst>
            <pc:docMk/>
            <pc:sldMk cId="3697867303" sldId="968"/>
            <ac:picMk id="116" creationId="{814AF363-D0ED-ED19-F17F-535023F49382}"/>
          </ac:picMkLst>
        </pc:picChg>
        <pc:cxnChg chg="del mod">
          <ac:chgData name="PPT Mr." userId="6442ff2356111531" providerId="LiveId" clId="{9DB6B845-C007-4AF5-9694-E421FE902A45}" dt="2023-04-04T03:03:51.004" v="239" actId="478"/>
          <ac:cxnSpMkLst>
            <pc:docMk/>
            <pc:sldMk cId="3697867303" sldId="968"/>
            <ac:cxnSpMk id="103" creationId="{DF21063E-E279-9183-6A04-DD01ED7A5688}"/>
          </ac:cxnSpMkLst>
        </pc:cxnChg>
        <pc:cxnChg chg="del">
          <ac:chgData name="PPT Mr." userId="6442ff2356111531" providerId="LiveId" clId="{9DB6B845-C007-4AF5-9694-E421FE902A45}" dt="2023-04-04T03:03:51.004" v="239" actId="478"/>
          <ac:cxnSpMkLst>
            <pc:docMk/>
            <pc:sldMk cId="3697867303" sldId="968"/>
            <ac:cxnSpMk id="104" creationId="{60987F21-0C93-00D0-5767-B4BA84210B34}"/>
          </ac:cxnSpMkLst>
        </pc:cxnChg>
        <pc:cxnChg chg="del">
          <ac:chgData name="PPT Mr." userId="6442ff2356111531" providerId="LiveId" clId="{9DB6B845-C007-4AF5-9694-E421FE902A45}" dt="2023-04-04T03:03:51.004" v="239" actId="478"/>
          <ac:cxnSpMkLst>
            <pc:docMk/>
            <pc:sldMk cId="3697867303" sldId="968"/>
            <ac:cxnSpMk id="105" creationId="{E5E871A5-62C6-57D7-F6E6-6CF8ED03B388}"/>
          </ac:cxnSpMkLst>
        </pc:cxnChg>
        <pc:cxnChg chg="del">
          <ac:chgData name="PPT Mr." userId="6442ff2356111531" providerId="LiveId" clId="{9DB6B845-C007-4AF5-9694-E421FE902A45}" dt="2023-04-04T03:03:51.004" v="239" actId="478"/>
          <ac:cxnSpMkLst>
            <pc:docMk/>
            <pc:sldMk cId="3697867303" sldId="968"/>
            <ac:cxnSpMk id="106" creationId="{C5B75AE4-B43E-2598-71B8-F88F1EE38D41}"/>
          </ac:cxnSpMkLst>
        </pc:cxnChg>
      </pc:sldChg>
      <pc:sldChg chg="addSp delSp modSp add mod">
        <pc:chgData name="PPT Mr." userId="6442ff2356111531" providerId="LiveId" clId="{9DB6B845-C007-4AF5-9694-E421FE902A45}" dt="2023-04-10T11:11:03.364" v="3247" actId="1076"/>
        <pc:sldMkLst>
          <pc:docMk/>
          <pc:sldMk cId="2215124362" sldId="969"/>
        </pc:sldMkLst>
        <pc:spChg chg="del mod">
          <ac:chgData name="PPT Mr." userId="6442ff2356111531" providerId="LiveId" clId="{9DB6B845-C007-4AF5-9694-E421FE902A45}" dt="2023-04-04T03:27:56.795" v="531" actId="478"/>
          <ac:spMkLst>
            <pc:docMk/>
            <pc:sldMk cId="2215124362" sldId="969"/>
            <ac:spMk id="2" creationId="{366F8201-3F03-4274-0E6D-6B99D294F8B6}"/>
          </ac:spMkLst>
        </pc:spChg>
        <pc:spChg chg="del mod">
          <ac:chgData name="PPT Mr." userId="6442ff2356111531" providerId="LiveId" clId="{9DB6B845-C007-4AF5-9694-E421FE902A45}" dt="2023-04-04T03:27:56.795" v="531" actId="478"/>
          <ac:spMkLst>
            <pc:docMk/>
            <pc:sldMk cId="2215124362" sldId="969"/>
            <ac:spMk id="3" creationId="{7250AEAF-D074-A3F4-C069-ACC931AC2E18}"/>
          </ac:spMkLst>
        </pc:spChg>
        <pc:spChg chg="add mod">
          <ac:chgData name="PPT Mr." userId="6442ff2356111531" providerId="LiveId" clId="{9DB6B845-C007-4AF5-9694-E421FE902A45}" dt="2023-04-04T03:24:38.033" v="437" actId="164"/>
          <ac:spMkLst>
            <pc:docMk/>
            <pc:sldMk cId="2215124362" sldId="969"/>
            <ac:spMk id="8" creationId="{665EFAD9-8689-4211-9595-CA03DB1DB2F6}"/>
          </ac:spMkLst>
        </pc:spChg>
        <pc:spChg chg="del mod topLvl">
          <ac:chgData name="PPT Mr." userId="6442ff2356111531" providerId="LiveId" clId="{9DB6B845-C007-4AF5-9694-E421FE902A45}" dt="2023-04-04T03:24:42.718" v="439" actId="478"/>
          <ac:spMkLst>
            <pc:docMk/>
            <pc:sldMk cId="2215124362" sldId="969"/>
            <ac:spMk id="10" creationId="{1811C91E-E872-CF23-51A0-6A3DBD7955A4}"/>
          </ac:spMkLst>
        </pc:spChg>
        <pc:spChg chg="del mod topLvl">
          <ac:chgData name="PPT Mr." userId="6442ff2356111531" providerId="LiveId" clId="{9DB6B845-C007-4AF5-9694-E421FE902A45}" dt="2023-04-04T03:24:42.718" v="439" actId="478"/>
          <ac:spMkLst>
            <pc:docMk/>
            <pc:sldMk cId="2215124362" sldId="969"/>
            <ac:spMk id="11" creationId="{6069A4C5-7AE0-1FCA-3A71-4E41193C309D}"/>
          </ac:spMkLst>
        </pc:spChg>
        <pc:spChg chg="add mod">
          <ac:chgData name="PPT Mr." userId="6442ff2356111531" providerId="LiveId" clId="{9DB6B845-C007-4AF5-9694-E421FE902A45}" dt="2023-04-04T03:24:38.033" v="437" actId="164"/>
          <ac:spMkLst>
            <pc:docMk/>
            <pc:sldMk cId="2215124362" sldId="969"/>
            <ac:spMk id="12" creationId="{13F54490-5E53-FC54-FEC2-B359350F3D67}"/>
          </ac:spMkLst>
        </pc:spChg>
        <pc:spChg chg="mod">
          <ac:chgData name="PPT Mr." userId="6442ff2356111531" providerId="LiveId" clId="{9DB6B845-C007-4AF5-9694-E421FE902A45}" dt="2023-04-04T03:22:28.226" v="404" actId="1076"/>
          <ac:spMkLst>
            <pc:docMk/>
            <pc:sldMk cId="2215124362" sldId="969"/>
            <ac:spMk id="19" creationId="{607AB049-28BF-6158-23E0-D47F20786E20}"/>
          </ac:spMkLst>
        </pc:spChg>
        <pc:spChg chg="mod">
          <ac:chgData name="PPT Mr." userId="6442ff2356111531" providerId="LiveId" clId="{9DB6B845-C007-4AF5-9694-E421FE902A45}" dt="2023-04-04T03:22:28.226" v="404" actId="1076"/>
          <ac:spMkLst>
            <pc:docMk/>
            <pc:sldMk cId="2215124362" sldId="969"/>
            <ac:spMk id="20" creationId="{41A5B41F-584C-C3D1-FE9A-2ECD8653F8B0}"/>
          </ac:spMkLst>
        </pc:spChg>
        <pc:spChg chg="mod topLvl">
          <ac:chgData name="PPT Mr." userId="6442ff2356111531" providerId="LiveId" clId="{9DB6B845-C007-4AF5-9694-E421FE902A45}" dt="2023-04-04T03:27:21.120" v="524" actId="1036"/>
          <ac:spMkLst>
            <pc:docMk/>
            <pc:sldMk cId="2215124362" sldId="969"/>
            <ac:spMk id="21" creationId="{5475E7F3-2271-52AE-6A17-1EB106A07B0F}"/>
          </ac:spMkLst>
        </pc:spChg>
        <pc:spChg chg="mod topLvl">
          <ac:chgData name="PPT Mr." userId="6442ff2356111531" providerId="LiveId" clId="{9DB6B845-C007-4AF5-9694-E421FE902A45}" dt="2023-04-04T03:27:21.120" v="524" actId="1036"/>
          <ac:spMkLst>
            <pc:docMk/>
            <pc:sldMk cId="2215124362" sldId="969"/>
            <ac:spMk id="22" creationId="{1F436469-AA74-BEE1-6DD6-67D713FF0EF6}"/>
          </ac:spMkLst>
        </pc:spChg>
        <pc:spChg chg="mod topLvl">
          <ac:chgData name="PPT Mr." userId="6442ff2356111531" providerId="LiveId" clId="{9DB6B845-C007-4AF5-9694-E421FE902A45}" dt="2023-04-04T03:27:21.120" v="524" actId="1036"/>
          <ac:spMkLst>
            <pc:docMk/>
            <pc:sldMk cId="2215124362" sldId="969"/>
            <ac:spMk id="24" creationId="{71A554FB-0081-574B-9CBF-F39298F2CE42}"/>
          </ac:spMkLst>
        </pc:spChg>
        <pc:spChg chg="mod topLvl">
          <ac:chgData name="PPT Mr." userId="6442ff2356111531" providerId="LiveId" clId="{9DB6B845-C007-4AF5-9694-E421FE902A45}" dt="2023-04-04T03:27:21.120" v="524" actId="1036"/>
          <ac:spMkLst>
            <pc:docMk/>
            <pc:sldMk cId="2215124362" sldId="969"/>
            <ac:spMk id="25" creationId="{20C1E358-EB66-4F9C-EE2B-E9E949D94791}"/>
          </ac:spMkLst>
        </pc:spChg>
        <pc:spChg chg="mod topLvl">
          <ac:chgData name="PPT Mr." userId="6442ff2356111531" providerId="LiveId" clId="{9DB6B845-C007-4AF5-9694-E421FE902A45}" dt="2023-04-04T03:27:21.120" v="524" actId="1036"/>
          <ac:spMkLst>
            <pc:docMk/>
            <pc:sldMk cId="2215124362" sldId="969"/>
            <ac:spMk id="27" creationId="{622273D8-1F7B-5C0C-E7C8-66A69DDFED57}"/>
          </ac:spMkLst>
        </pc:spChg>
        <pc:spChg chg="mod topLvl">
          <ac:chgData name="PPT Mr." userId="6442ff2356111531" providerId="LiveId" clId="{9DB6B845-C007-4AF5-9694-E421FE902A45}" dt="2023-04-04T03:27:21.120" v="524" actId="1036"/>
          <ac:spMkLst>
            <pc:docMk/>
            <pc:sldMk cId="2215124362" sldId="969"/>
            <ac:spMk id="28" creationId="{6C52E79A-B3C7-4873-FDAA-CC4A26E4C597}"/>
          </ac:spMkLst>
        </pc:spChg>
        <pc:spChg chg="add mod ord">
          <ac:chgData name="PPT Mr." userId="6442ff2356111531" providerId="LiveId" clId="{9DB6B845-C007-4AF5-9694-E421FE902A45}" dt="2023-04-04T03:27:47.461" v="530" actId="1076"/>
          <ac:spMkLst>
            <pc:docMk/>
            <pc:sldMk cId="2215124362" sldId="969"/>
            <ac:spMk id="29" creationId="{6F524CF2-FA92-D83F-F2A3-8E7E2E36A8EE}"/>
          </ac:spMkLst>
        </pc:spChg>
        <pc:spChg chg="mod">
          <ac:chgData name="PPT Mr." userId="6442ff2356111531" providerId="LiveId" clId="{9DB6B845-C007-4AF5-9694-E421FE902A45}" dt="2023-04-10T11:10:59.512" v="3244" actId="165"/>
          <ac:spMkLst>
            <pc:docMk/>
            <pc:sldMk cId="2215124362" sldId="969"/>
            <ac:spMk id="56" creationId="{5108DC57-F39A-9320-426E-584BCA434B7E}"/>
          </ac:spMkLst>
        </pc:spChg>
        <pc:spChg chg="mod">
          <ac:chgData name="PPT Mr." userId="6442ff2356111531" providerId="LiveId" clId="{9DB6B845-C007-4AF5-9694-E421FE902A45}" dt="2023-04-10T11:10:59.512" v="3244" actId="165"/>
          <ac:spMkLst>
            <pc:docMk/>
            <pc:sldMk cId="2215124362" sldId="969"/>
            <ac:spMk id="57" creationId="{E62E39A0-8969-C729-782E-2FDBD8813B65}"/>
          </ac:spMkLst>
        </pc:spChg>
        <pc:spChg chg="mod">
          <ac:chgData name="PPT Mr." userId="6442ff2356111531" providerId="LiveId" clId="{9DB6B845-C007-4AF5-9694-E421FE902A45}" dt="2023-04-10T11:11:00.962" v="3245" actId="165"/>
          <ac:spMkLst>
            <pc:docMk/>
            <pc:sldMk cId="2215124362" sldId="969"/>
            <ac:spMk id="66" creationId="{74B65BA7-CCB8-C94E-43EF-8D406130CD96}"/>
          </ac:spMkLst>
        </pc:spChg>
        <pc:spChg chg="mod">
          <ac:chgData name="PPT Mr." userId="6442ff2356111531" providerId="LiveId" clId="{9DB6B845-C007-4AF5-9694-E421FE902A45}" dt="2023-04-10T11:11:00.962" v="3245" actId="165"/>
          <ac:spMkLst>
            <pc:docMk/>
            <pc:sldMk cId="2215124362" sldId="969"/>
            <ac:spMk id="67" creationId="{2ED98EDF-5C84-DA0C-7DE6-945A3FCF7E9C}"/>
          </ac:spMkLst>
        </pc:spChg>
        <pc:spChg chg="mod topLvl">
          <ac:chgData name="PPT Mr." userId="6442ff2356111531" providerId="LiveId" clId="{9DB6B845-C007-4AF5-9694-E421FE902A45}" dt="2023-04-04T03:27:21.120" v="524" actId="1036"/>
          <ac:spMkLst>
            <pc:docMk/>
            <pc:sldMk cId="2215124362" sldId="969"/>
            <ac:spMk id="73" creationId="{5E68062D-BF7D-8338-4445-8CBAC78F2239}"/>
          </ac:spMkLst>
        </pc:spChg>
        <pc:spChg chg="mod topLvl">
          <ac:chgData name="PPT Mr." userId="6442ff2356111531" providerId="LiveId" clId="{9DB6B845-C007-4AF5-9694-E421FE902A45}" dt="2023-04-04T03:27:21.120" v="524" actId="1036"/>
          <ac:spMkLst>
            <pc:docMk/>
            <pc:sldMk cId="2215124362" sldId="969"/>
            <ac:spMk id="74" creationId="{CEC37581-AFC6-97F6-A758-9391E3A0BCD1}"/>
          </ac:spMkLst>
        </pc:spChg>
        <pc:spChg chg="mod">
          <ac:chgData name="PPT Mr." userId="6442ff2356111531" providerId="LiveId" clId="{9DB6B845-C007-4AF5-9694-E421FE902A45}" dt="2023-04-04T03:20:53.564" v="387" actId="164"/>
          <ac:spMkLst>
            <pc:docMk/>
            <pc:sldMk cId="2215124362" sldId="969"/>
            <ac:spMk id="77" creationId="{E558C374-389F-1A72-CC47-04CC7D84846B}"/>
          </ac:spMkLst>
        </pc:spChg>
        <pc:spChg chg="del mod">
          <ac:chgData name="PPT Mr." userId="6442ff2356111531" providerId="LiveId" clId="{9DB6B845-C007-4AF5-9694-E421FE902A45}" dt="2023-04-04T03:27:56.795" v="531" actId="478"/>
          <ac:spMkLst>
            <pc:docMk/>
            <pc:sldMk cId="2215124362" sldId="969"/>
            <ac:spMk id="79" creationId="{7E7921F2-DF94-0F7D-045D-A55A1CC0651B}"/>
          </ac:spMkLst>
        </pc:spChg>
        <pc:spChg chg="del mod">
          <ac:chgData name="PPT Mr." userId="6442ff2356111531" providerId="LiveId" clId="{9DB6B845-C007-4AF5-9694-E421FE902A45}" dt="2023-04-04T03:27:56.795" v="531" actId="478"/>
          <ac:spMkLst>
            <pc:docMk/>
            <pc:sldMk cId="2215124362" sldId="969"/>
            <ac:spMk id="80" creationId="{4551E932-8FB4-C498-60A4-4C5E9DBE410D}"/>
          </ac:spMkLst>
        </pc:spChg>
        <pc:spChg chg="del mod">
          <ac:chgData name="PPT Mr." userId="6442ff2356111531" providerId="LiveId" clId="{9DB6B845-C007-4AF5-9694-E421FE902A45}" dt="2023-04-04T03:27:56.795" v="531" actId="478"/>
          <ac:spMkLst>
            <pc:docMk/>
            <pc:sldMk cId="2215124362" sldId="969"/>
            <ac:spMk id="86" creationId="{385FDCC5-1B22-D033-4368-4F6F877E608A}"/>
          </ac:spMkLst>
        </pc:spChg>
        <pc:spChg chg="del mod">
          <ac:chgData name="PPT Mr." userId="6442ff2356111531" providerId="LiveId" clId="{9DB6B845-C007-4AF5-9694-E421FE902A45}" dt="2023-04-04T03:27:56.795" v="531" actId="478"/>
          <ac:spMkLst>
            <pc:docMk/>
            <pc:sldMk cId="2215124362" sldId="969"/>
            <ac:spMk id="87" creationId="{C4E13871-2BCC-1B2C-25DC-1DC0FC0539F0}"/>
          </ac:spMkLst>
        </pc:spChg>
        <pc:spChg chg="del mod">
          <ac:chgData name="PPT Mr." userId="6442ff2356111531" providerId="LiveId" clId="{9DB6B845-C007-4AF5-9694-E421FE902A45}" dt="2023-04-04T03:27:56.795" v="531" actId="478"/>
          <ac:spMkLst>
            <pc:docMk/>
            <pc:sldMk cId="2215124362" sldId="969"/>
            <ac:spMk id="89" creationId="{F1A4C9DD-8BC3-D14D-9A45-A0A1A4027614}"/>
          </ac:spMkLst>
        </pc:spChg>
        <pc:spChg chg="del mod">
          <ac:chgData name="PPT Mr." userId="6442ff2356111531" providerId="LiveId" clId="{9DB6B845-C007-4AF5-9694-E421FE902A45}" dt="2023-04-04T03:27:56.795" v="531" actId="478"/>
          <ac:spMkLst>
            <pc:docMk/>
            <pc:sldMk cId="2215124362" sldId="969"/>
            <ac:spMk id="90" creationId="{67A5379F-BF2F-6069-B774-1EE45DACE172}"/>
          </ac:spMkLst>
        </pc:spChg>
        <pc:spChg chg="mod topLvl">
          <ac:chgData name="PPT Mr." userId="6442ff2356111531" providerId="LiveId" clId="{9DB6B845-C007-4AF5-9694-E421FE902A45}" dt="2023-04-10T11:10:59.512" v="3244" actId="165"/>
          <ac:spMkLst>
            <pc:docMk/>
            <pc:sldMk cId="2215124362" sldId="969"/>
            <ac:spMk id="91" creationId="{35BA5113-BE3F-4922-784B-7D822E25D76E}"/>
          </ac:spMkLst>
        </pc:spChg>
        <pc:spChg chg="mod">
          <ac:chgData name="PPT Mr." userId="6442ff2356111531" providerId="LiveId" clId="{9DB6B845-C007-4AF5-9694-E421FE902A45}" dt="2023-04-04T03:20:55.843" v="389" actId="164"/>
          <ac:spMkLst>
            <pc:docMk/>
            <pc:sldMk cId="2215124362" sldId="969"/>
            <ac:spMk id="92" creationId="{B6E6B15D-174A-60B4-477B-B7176A936DC7}"/>
          </ac:spMkLst>
        </pc:spChg>
        <pc:spChg chg="mod topLvl">
          <ac:chgData name="PPT Mr." userId="6442ff2356111531" providerId="LiveId" clId="{9DB6B845-C007-4AF5-9694-E421FE902A45}" dt="2023-04-10T11:11:00.962" v="3245" actId="165"/>
          <ac:spMkLst>
            <pc:docMk/>
            <pc:sldMk cId="2215124362" sldId="969"/>
            <ac:spMk id="93" creationId="{EC806B29-3BBE-B327-0D50-4FA98D0148DE}"/>
          </ac:spMkLst>
        </pc:spChg>
        <pc:grpChg chg="add mod">
          <ac:chgData name="PPT Mr." userId="6442ff2356111531" providerId="LiveId" clId="{9DB6B845-C007-4AF5-9694-E421FE902A45}" dt="2023-04-04T03:27:21.120" v="524" actId="1036"/>
          <ac:grpSpMkLst>
            <pc:docMk/>
            <pc:sldMk cId="2215124362" sldId="969"/>
            <ac:grpSpMk id="4" creationId="{0BAFABE3-584A-4A84-CFBE-9BC1C3B08FCF}"/>
          </ac:grpSpMkLst>
        </pc:grpChg>
        <pc:grpChg chg="add del mod">
          <ac:chgData name="PPT Mr." userId="6442ff2356111531" providerId="LiveId" clId="{9DB6B845-C007-4AF5-9694-E421FE902A45}" dt="2023-04-10T11:10:59.512" v="3244" actId="165"/>
          <ac:grpSpMkLst>
            <pc:docMk/>
            <pc:sldMk cId="2215124362" sldId="969"/>
            <ac:grpSpMk id="5" creationId="{10AF331C-D4D1-019D-4423-455E0C4B0881}"/>
          </ac:grpSpMkLst>
        </pc:grpChg>
        <pc:grpChg chg="add mod">
          <ac:chgData name="PPT Mr." userId="6442ff2356111531" providerId="LiveId" clId="{9DB6B845-C007-4AF5-9694-E421FE902A45}" dt="2023-04-04T03:27:21.120" v="524" actId="1036"/>
          <ac:grpSpMkLst>
            <pc:docMk/>
            <pc:sldMk cId="2215124362" sldId="969"/>
            <ac:grpSpMk id="6" creationId="{94926801-EBAF-BFD3-ED7D-45D7536941FF}"/>
          </ac:grpSpMkLst>
        </pc:grpChg>
        <pc:grpChg chg="add del mod">
          <ac:chgData name="PPT Mr." userId="6442ff2356111531" providerId="LiveId" clId="{9DB6B845-C007-4AF5-9694-E421FE902A45}" dt="2023-04-10T11:11:00.962" v="3245" actId="165"/>
          <ac:grpSpMkLst>
            <pc:docMk/>
            <pc:sldMk cId="2215124362" sldId="969"/>
            <ac:grpSpMk id="7" creationId="{A86640AC-9C17-4E1D-F688-266323553871}"/>
          </ac:grpSpMkLst>
        </pc:grpChg>
        <pc:grpChg chg="add del mod">
          <ac:chgData name="PPT Mr." userId="6442ff2356111531" providerId="LiveId" clId="{9DB6B845-C007-4AF5-9694-E421FE902A45}" dt="2023-04-04T03:24:23.554" v="429" actId="165"/>
          <ac:grpSpMkLst>
            <pc:docMk/>
            <pc:sldMk cId="2215124362" sldId="969"/>
            <ac:grpSpMk id="9" creationId="{B3FD04F1-6ED0-8F88-A288-7719D1ACF409}"/>
          </ac:grpSpMkLst>
        </pc:grpChg>
        <pc:grpChg chg="add mod ord">
          <ac:chgData name="PPT Mr." userId="6442ff2356111531" providerId="LiveId" clId="{9DB6B845-C007-4AF5-9694-E421FE902A45}" dt="2023-04-04T03:27:21.120" v="524" actId="1036"/>
          <ac:grpSpMkLst>
            <pc:docMk/>
            <pc:sldMk cId="2215124362" sldId="969"/>
            <ac:grpSpMk id="13" creationId="{802BB3FD-EF84-408C-6EB6-8F94D56A33F3}"/>
          </ac:grpSpMkLst>
        </pc:grpChg>
        <pc:grpChg chg="add del mod">
          <ac:chgData name="PPT Mr." userId="6442ff2356111531" providerId="LiveId" clId="{9DB6B845-C007-4AF5-9694-E421FE902A45}" dt="2023-04-04T03:25:53.155" v="457" actId="165"/>
          <ac:grpSpMkLst>
            <pc:docMk/>
            <pc:sldMk cId="2215124362" sldId="969"/>
            <ac:grpSpMk id="14" creationId="{E5FE4AD6-D664-F0EA-0E63-B9AE08AD69C5}"/>
          </ac:grpSpMkLst>
        </pc:grpChg>
        <pc:grpChg chg="mod">
          <ac:chgData name="PPT Mr." userId="6442ff2356111531" providerId="LiveId" clId="{9DB6B845-C007-4AF5-9694-E421FE902A45}" dt="2023-04-04T03:20:53.564" v="387" actId="164"/>
          <ac:grpSpMkLst>
            <pc:docMk/>
            <pc:sldMk cId="2215124362" sldId="969"/>
            <ac:grpSpMk id="15" creationId="{58486B71-1AB2-5173-80E2-D704C422DD6A}"/>
          </ac:grpSpMkLst>
        </pc:grpChg>
        <pc:grpChg chg="add del mod">
          <ac:chgData name="PPT Mr." userId="6442ff2356111531" providerId="LiveId" clId="{9DB6B845-C007-4AF5-9694-E421FE902A45}" dt="2023-04-04T03:25:53.155" v="457" actId="165"/>
          <ac:grpSpMkLst>
            <pc:docMk/>
            <pc:sldMk cId="2215124362" sldId="969"/>
            <ac:grpSpMk id="18" creationId="{12863367-2255-1B67-3BC4-18687DEAC8C4}"/>
          </ac:grpSpMkLst>
        </pc:grpChg>
        <pc:grpChg chg="add del mod">
          <ac:chgData name="PPT Mr." userId="6442ff2356111531" providerId="LiveId" clId="{9DB6B845-C007-4AF5-9694-E421FE902A45}" dt="2023-04-04T03:25:53.155" v="457" actId="165"/>
          <ac:grpSpMkLst>
            <pc:docMk/>
            <pc:sldMk cId="2215124362" sldId="969"/>
            <ac:grpSpMk id="23" creationId="{EDCBE8F0-2854-CE9C-4A03-9EDA7848BF1F}"/>
          </ac:grpSpMkLst>
        </pc:grpChg>
        <pc:grpChg chg="add del mod">
          <ac:chgData name="PPT Mr." userId="6442ff2356111531" providerId="LiveId" clId="{9DB6B845-C007-4AF5-9694-E421FE902A45}" dt="2023-04-04T03:25:53.155" v="457" actId="165"/>
          <ac:grpSpMkLst>
            <pc:docMk/>
            <pc:sldMk cId="2215124362" sldId="969"/>
            <ac:grpSpMk id="26" creationId="{52B068D5-0542-26B6-6E93-24D7B615DB03}"/>
          </ac:grpSpMkLst>
        </pc:grpChg>
        <pc:grpChg chg="del mod">
          <ac:chgData name="PPT Mr." userId="6442ff2356111531" providerId="LiveId" clId="{9DB6B845-C007-4AF5-9694-E421FE902A45}" dt="2023-04-04T03:27:56.795" v="531" actId="478"/>
          <ac:grpSpMkLst>
            <pc:docMk/>
            <pc:sldMk cId="2215124362" sldId="969"/>
            <ac:grpSpMk id="41" creationId="{67016FED-3CD5-4022-E334-ACD00008DF12}"/>
          </ac:grpSpMkLst>
        </pc:grpChg>
        <pc:grpChg chg="del mod">
          <ac:chgData name="PPT Mr." userId="6442ff2356111531" providerId="LiveId" clId="{9DB6B845-C007-4AF5-9694-E421FE902A45}" dt="2023-04-04T03:27:56.795" v="531" actId="478"/>
          <ac:grpSpMkLst>
            <pc:docMk/>
            <pc:sldMk cId="2215124362" sldId="969"/>
            <ac:grpSpMk id="46" creationId="{BC592B72-577F-E9C5-5174-78F486531865}"/>
          </ac:grpSpMkLst>
        </pc:grpChg>
        <pc:grpChg chg="del mod">
          <ac:chgData name="PPT Mr." userId="6442ff2356111531" providerId="LiveId" clId="{9DB6B845-C007-4AF5-9694-E421FE902A45}" dt="2023-04-04T03:27:56.795" v="531" actId="478"/>
          <ac:grpSpMkLst>
            <pc:docMk/>
            <pc:sldMk cId="2215124362" sldId="969"/>
            <ac:grpSpMk id="47" creationId="{FD4DC142-1281-59AC-E576-8A9D0755952D}"/>
          </ac:grpSpMkLst>
        </pc:grpChg>
        <pc:grpChg chg="mod topLvl">
          <ac:chgData name="PPT Mr." userId="6442ff2356111531" providerId="LiveId" clId="{9DB6B845-C007-4AF5-9694-E421FE902A45}" dt="2023-04-10T11:10:59.512" v="3244" actId="165"/>
          <ac:grpSpMkLst>
            <pc:docMk/>
            <pc:sldMk cId="2215124362" sldId="969"/>
            <ac:grpSpMk id="55" creationId="{A2771C71-F337-C860-94BE-6FE5F00E39E6}"/>
          </ac:grpSpMkLst>
        </pc:grpChg>
        <pc:grpChg chg="mod">
          <ac:chgData name="PPT Mr." userId="6442ff2356111531" providerId="LiveId" clId="{9DB6B845-C007-4AF5-9694-E421FE902A45}" dt="2023-04-04T03:20:55.843" v="389" actId="164"/>
          <ac:grpSpMkLst>
            <pc:docMk/>
            <pc:sldMk cId="2215124362" sldId="969"/>
            <ac:grpSpMk id="62" creationId="{15327728-C3EA-DA55-CEFE-25E6D8EE1D1F}"/>
          </ac:grpSpMkLst>
        </pc:grpChg>
        <pc:grpChg chg="mod topLvl">
          <ac:chgData name="PPT Mr." userId="6442ff2356111531" providerId="LiveId" clId="{9DB6B845-C007-4AF5-9694-E421FE902A45}" dt="2023-04-10T11:11:03.364" v="3247" actId="1076"/>
          <ac:grpSpMkLst>
            <pc:docMk/>
            <pc:sldMk cId="2215124362" sldId="969"/>
            <ac:grpSpMk id="65" creationId="{23110044-6A7C-A950-DA6D-F5A7DB423B25}"/>
          </ac:grpSpMkLst>
        </pc:grpChg>
        <pc:picChg chg="mod">
          <ac:chgData name="PPT Mr." userId="6442ff2356111531" providerId="LiveId" clId="{9DB6B845-C007-4AF5-9694-E421FE902A45}" dt="2023-04-04T03:20:53.564" v="387" actId="164"/>
          <ac:picMkLst>
            <pc:docMk/>
            <pc:sldMk cId="2215124362" sldId="969"/>
            <ac:picMk id="94" creationId="{BE13EDF9-3AC2-A47F-7B38-CB1C7B7885C9}"/>
          </ac:picMkLst>
        </pc:picChg>
        <pc:picChg chg="mod topLvl">
          <ac:chgData name="PPT Mr." userId="6442ff2356111531" providerId="LiveId" clId="{9DB6B845-C007-4AF5-9694-E421FE902A45}" dt="2023-04-10T11:10:59.512" v="3244" actId="165"/>
          <ac:picMkLst>
            <pc:docMk/>
            <pc:sldMk cId="2215124362" sldId="969"/>
            <ac:picMk id="95" creationId="{FD3AFCCF-3382-2B51-0B08-3D5020677555}"/>
          </ac:picMkLst>
        </pc:picChg>
        <pc:picChg chg="mod">
          <ac:chgData name="PPT Mr." userId="6442ff2356111531" providerId="LiveId" clId="{9DB6B845-C007-4AF5-9694-E421FE902A45}" dt="2023-04-04T03:20:55.843" v="389" actId="164"/>
          <ac:picMkLst>
            <pc:docMk/>
            <pc:sldMk cId="2215124362" sldId="969"/>
            <ac:picMk id="96" creationId="{6E7C66E2-0EAE-4D4D-65EA-8CC18E3A2E8D}"/>
          </ac:picMkLst>
        </pc:picChg>
        <pc:picChg chg="mod topLvl">
          <ac:chgData name="PPT Mr." userId="6442ff2356111531" providerId="LiveId" clId="{9DB6B845-C007-4AF5-9694-E421FE902A45}" dt="2023-04-10T11:11:00.962" v="3245" actId="165"/>
          <ac:picMkLst>
            <pc:docMk/>
            <pc:sldMk cId="2215124362" sldId="969"/>
            <ac:picMk id="97" creationId="{D01E5FA2-CCE7-387D-0060-FA83D2FA29C7}"/>
          </ac:picMkLst>
        </pc:picChg>
      </pc:sldChg>
      <pc:sldChg chg="addSp delSp modSp add mod">
        <pc:chgData name="PPT Mr." userId="6442ff2356111531" providerId="LiveId" clId="{9DB6B845-C007-4AF5-9694-E421FE902A45}" dt="2023-04-05T00:03:54.658" v="1305" actId="207"/>
        <pc:sldMkLst>
          <pc:docMk/>
          <pc:sldMk cId="3120642496" sldId="970"/>
        </pc:sldMkLst>
        <pc:spChg chg="add del mod topLvl">
          <ac:chgData name="PPT Mr." userId="6442ff2356111531" providerId="LiveId" clId="{9DB6B845-C007-4AF5-9694-E421FE902A45}" dt="2023-04-04T23:46:08.566" v="568" actId="478"/>
          <ac:spMkLst>
            <pc:docMk/>
            <pc:sldMk cId="3120642496" sldId="970"/>
            <ac:spMk id="3" creationId="{CBFABA68-0BCD-C19B-C417-9436AE2DA354}"/>
          </ac:spMkLst>
        </pc:spChg>
        <pc:spChg chg="add del mod topLvl">
          <ac:chgData name="PPT Mr." userId="6442ff2356111531" providerId="LiveId" clId="{9DB6B845-C007-4AF5-9694-E421FE902A45}" dt="2023-04-04T23:46:08.566" v="568" actId="478"/>
          <ac:spMkLst>
            <pc:docMk/>
            <pc:sldMk cId="3120642496" sldId="970"/>
            <ac:spMk id="9" creationId="{4A7C2778-1F1E-329A-B385-E12E52DA572E}"/>
          </ac:spMkLst>
        </pc:spChg>
        <pc:spChg chg="add del mod">
          <ac:chgData name="PPT Mr." userId="6442ff2356111531" providerId="LiveId" clId="{9DB6B845-C007-4AF5-9694-E421FE902A45}" dt="2023-04-04T23:45:54.896" v="560" actId="478"/>
          <ac:spMkLst>
            <pc:docMk/>
            <pc:sldMk cId="3120642496" sldId="970"/>
            <ac:spMk id="10" creationId="{FCDA5E06-6F66-7115-DE42-B76065FC17DB}"/>
          </ac:spMkLst>
        </pc:spChg>
        <pc:spChg chg="add mod">
          <ac:chgData name="PPT Mr." userId="6442ff2356111531" providerId="LiveId" clId="{9DB6B845-C007-4AF5-9694-E421FE902A45}" dt="2023-04-04T23:45:52.177" v="558" actId="571"/>
          <ac:spMkLst>
            <pc:docMk/>
            <pc:sldMk cId="3120642496" sldId="970"/>
            <ac:spMk id="11" creationId="{F6E9C0E6-AD28-1411-D289-F60147BCC743}"/>
          </ac:spMkLst>
        </pc:spChg>
        <pc:spChg chg="add mod">
          <ac:chgData name="PPT Mr." userId="6442ff2356111531" providerId="LiveId" clId="{9DB6B845-C007-4AF5-9694-E421FE902A45}" dt="2023-04-04T23:47:00.468" v="599" actId="164"/>
          <ac:spMkLst>
            <pc:docMk/>
            <pc:sldMk cId="3120642496" sldId="970"/>
            <ac:spMk id="18" creationId="{EEA73DCB-8B18-375D-991B-8C178074742E}"/>
          </ac:spMkLst>
        </pc:spChg>
        <pc:spChg chg="del">
          <ac:chgData name="PPT Mr." userId="6442ff2356111531" providerId="LiveId" clId="{9DB6B845-C007-4AF5-9694-E421FE902A45}" dt="2023-04-04T23:44:46.163" v="533" actId="478"/>
          <ac:spMkLst>
            <pc:docMk/>
            <pc:sldMk cId="3120642496" sldId="970"/>
            <ac:spMk id="21" creationId="{5475E7F3-2271-52AE-6A17-1EB106A07B0F}"/>
          </ac:spMkLst>
        </pc:spChg>
        <pc:spChg chg="del">
          <ac:chgData name="PPT Mr." userId="6442ff2356111531" providerId="LiveId" clId="{9DB6B845-C007-4AF5-9694-E421FE902A45}" dt="2023-04-04T23:44:46.163" v="533" actId="478"/>
          <ac:spMkLst>
            <pc:docMk/>
            <pc:sldMk cId="3120642496" sldId="970"/>
            <ac:spMk id="22" creationId="{1F436469-AA74-BEE1-6DD6-67D713FF0EF6}"/>
          </ac:spMkLst>
        </pc:spChg>
        <pc:spChg chg="add mod">
          <ac:chgData name="PPT Mr." userId="6442ff2356111531" providerId="LiveId" clId="{9DB6B845-C007-4AF5-9694-E421FE902A45}" dt="2023-04-04T23:47:00.468" v="599" actId="164"/>
          <ac:spMkLst>
            <pc:docMk/>
            <pc:sldMk cId="3120642496" sldId="970"/>
            <ac:spMk id="23" creationId="{57554E92-69DF-C9B9-2706-64E29515756F}"/>
          </ac:spMkLst>
        </pc:spChg>
        <pc:spChg chg="del">
          <ac:chgData name="PPT Mr." userId="6442ff2356111531" providerId="LiveId" clId="{9DB6B845-C007-4AF5-9694-E421FE902A45}" dt="2023-04-04T23:44:46.163" v="533" actId="478"/>
          <ac:spMkLst>
            <pc:docMk/>
            <pc:sldMk cId="3120642496" sldId="970"/>
            <ac:spMk id="24" creationId="{71A554FB-0081-574B-9CBF-F39298F2CE42}"/>
          </ac:spMkLst>
        </pc:spChg>
        <pc:spChg chg="del">
          <ac:chgData name="PPT Mr." userId="6442ff2356111531" providerId="LiveId" clId="{9DB6B845-C007-4AF5-9694-E421FE902A45}" dt="2023-04-04T23:44:46.163" v="533" actId="478"/>
          <ac:spMkLst>
            <pc:docMk/>
            <pc:sldMk cId="3120642496" sldId="970"/>
            <ac:spMk id="25" creationId="{20C1E358-EB66-4F9C-EE2B-E9E949D94791}"/>
          </ac:spMkLst>
        </pc:spChg>
        <pc:spChg chg="del">
          <ac:chgData name="PPT Mr." userId="6442ff2356111531" providerId="LiveId" clId="{9DB6B845-C007-4AF5-9694-E421FE902A45}" dt="2023-04-04T23:44:46.163" v="533" actId="478"/>
          <ac:spMkLst>
            <pc:docMk/>
            <pc:sldMk cId="3120642496" sldId="970"/>
            <ac:spMk id="27" creationId="{622273D8-1F7B-5C0C-E7C8-66A69DDFED57}"/>
          </ac:spMkLst>
        </pc:spChg>
        <pc:spChg chg="del">
          <ac:chgData name="PPT Mr." userId="6442ff2356111531" providerId="LiveId" clId="{9DB6B845-C007-4AF5-9694-E421FE902A45}" dt="2023-04-04T23:44:46.163" v="533" actId="478"/>
          <ac:spMkLst>
            <pc:docMk/>
            <pc:sldMk cId="3120642496" sldId="970"/>
            <ac:spMk id="28" creationId="{6C52E79A-B3C7-4873-FDAA-CC4A26E4C597}"/>
          </ac:spMkLst>
        </pc:spChg>
        <pc:spChg chg="del">
          <ac:chgData name="PPT Mr." userId="6442ff2356111531" providerId="LiveId" clId="{9DB6B845-C007-4AF5-9694-E421FE902A45}" dt="2023-04-04T23:44:46.163" v="533" actId="478"/>
          <ac:spMkLst>
            <pc:docMk/>
            <pc:sldMk cId="3120642496" sldId="970"/>
            <ac:spMk id="29" creationId="{6F524CF2-FA92-D83F-F2A3-8E7E2E36A8EE}"/>
          </ac:spMkLst>
        </pc:spChg>
        <pc:spChg chg="add mod">
          <ac:chgData name="PPT Mr." userId="6442ff2356111531" providerId="LiveId" clId="{9DB6B845-C007-4AF5-9694-E421FE902A45}" dt="2023-04-04T23:47:04.996" v="601" actId="571"/>
          <ac:spMkLst>
            <pc:docMk/>
            <pc:sldMk cId="3120642496" sldId="970"/>
            <ac:spMk id="31" creationId="{15C3EF0A-27D7-CC19-15DE-BD5EA4A0A245}"/>
          </ac:spMkLst>
        </pc:spChg>
        <pc:spChg chg="add del mod">
          <ac:chgData name="PPT Mr." userId="6442ff2356111531" providerId="LiveId" clId="{9DB6B845-C007-4AF5-9694-E421FE902A45}" dt="2023-04-04T23:47:34.566" v="612" actId="478"/>
          <ac:spMkLst>
            <pc:docMk/>
            <pc:sldMk cId="3120642496" sldId="970"/>
            <ac:spMk id="32" creationId="{5B833A20-48F2-68DC-9393-3D8D8CE2A20F}"/>
          </ac:spMkLst>
        </pc:spChg>
        <pc:spChg chg="add del mod topLvl">
          <ac:chgData name="PPT Mr." userId="6442ff2356111531" providerId="LiveId" clId="{9DB6B845-C007-4AF5-9694-E421FE902A45}" dt="2023-04-04T23:49:26.648" v="700" actId="478"/>
          <ac:spMkLst>
            <pc:docMk/>
            <pc:sldMk cId="3120642496" sldId="970"/>
            <ac:spMk id="33" creationId="{E18D54D7-F2CD-FB5C-3DE4-B70E9A1D3275}"/>
          </ac:spMkLst>
        </pc:spChg>
        <pc:spChg chg="add del mod topLvl">
          <ac:chgData name="PPT Mr." userId="6442ff2356111531" providerId="LiveId" clId="{9DB6B845-C007-4AF5-9694-E421FE902A45}" dt="2023-04-04T23:49:26.648" v="700" actId="478"/>
          <ac:spMkLst>
            <pc:docMk/>
            <pc:sldMk cId="3120642496" sldId="970"/>
            <ac:spMk id="34" creationId="{11850B42-BB12-EF21-9281-72796805E6A7}"/>
          </ac:spMkLst>
        </pc:spChg>
        <pc:spChg chg="add del mod topLvl">
          <ac:chgData name="PPT Mr." userId="6442ff2356111531" providerId="LiveId" clId="{9DB6B845-C007-4AF5-9694-E421FE902A45}" dt="2023-04-04T23:49:26.648" v="700" actId="478"/>
          <ac:spMkLst>
            <pc:docMk/>
            <pc:sldMk cId="3120642496" sldId="970"/>
            <ac:spMk id="36" creationId="{43C88667-CB41-9F06-EA31-016D3D2A8CFF}"/>
          </ac:spMkLst>
        </pc:spChg>
        <pc:spChg chg="add del mod topLvl">
          <ac:chgData name="PPT Mr." userId="6442ff2356111531" providerId="LiveId" clId="{9DB6B845-C007-4AF5-9694-E421FE902A45}" dt="2023-04-04T23:49:26.648" v="700" actId="478"/>
          <ac:spMkLst>
            <pc:docMk/>
            <pc:sldMk cId="3120642496" sldId="970"/>
            <ac:spMk id="37" creationId="{28761EEC-5AFB-8F8D-9026-0CA7AC0B676E}"/>
          </ac:spMkLst>
        </pc:spChg>
        <pc:spChg chg="add del mod">
          <ac:chgData name="PPT Mr." userId="6442ff2356111531" providerId="LiveId" clId="{9DB6B845-C007-4AF5-9694-E421FE902A45}" dt="2023-04-04T23:49:26.648" v="700" actId="478"/>
          <ac:spMkLst>
            <pc:docMk/>
            <pc:sldMk cId="3120642496" sldId="970"/>
            <ac:spMk id="38" creationId="{C6958B15-7F45-4ACB-B88E-09C067A3F27B}"/>
          </ac:spMkLst>
        </pc:spChg>
        <pc:spChg chg="add mod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40" creationId="{0E557515-811F-C5E3-4FAA-791A6DD463C8}"/>
          </ac:spMkLst>
        </pc:spChg>
        <pc:spChg chg="add mod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41" creationId="{57CFB972-7B40-25A6-7B5F-BFC0699EE472}"/>
          </ac:spMkLst>
        </pc:spChg>
        <pc:spChg chg="del mod topLvl">
          <ac:chgData name="PPT Mr." userId="6442ff2356111531" providerId="LiveId" clId="{9DB6B845-C007-4AF5-9694-E421FE902A45}" dt="2023-04-04T23:49:49.036" v="715" actId="478"/>
          <ac:spMkLst>
            <pc:docMk/>
            <pc:sldMk cId="3120642496" sldId="970"/>
            <ac:spMk id="43" creationId="{DFE2CD54-8A8F-8050-A5FD-D50E80DFE149}"/>
          </ac:spMkLst>
        </pc:spChg>
        <pc:spChg chg="del mod topLvl">
          <ac:chgData name="PPT Mr." userId="6442ff2356111531" providerId="LiveId" clId="{9DB6B845-C007-4AF5-9694-E421FE902A45}" dt="2023-04-04T23:49:49.036" v="715" actId="478"/>
          <ac:spMkLst>
            <pc:docMk/>
            <pc:sldMk cId="3120642496" sldId="970"/>
            <ac:spMk id="44" creationId="{AAC09F4D-6198-8C31-698E-0DF28A560CF2}"/>
          </ac:spMkLst>
        </pc:spChg>
        <pc:spChg chg="mod">
          <ac:chgData name="PPT Mr." userId="6442ff2356111531" providerId="LiveId" clId="{9DB6B845-C007-4AF5-9694-E421FE902A45}" dt="2023-04-04T23:49:41.385" v="708" actId="571"/>
          <ac:spMkLst>
            <pc:docMk/>
            <pc:sldMk cId="3120642496" sldId="970"/>
            <ac:spMk id="46" creationId="{4AF591A9-DD4B-9DDF-78D4-19EE12D7B6FA}"/>
          </ac:spMkLst>
        </pc:spChg>
        <pc:spChg chg="mod">
          <ac:chgData name="PPT Mr." userId="6442ff2356111531" providerId="LiveId" clId="{9DB6B845-C007-4AF5-9694-E421FE902A45}" dt="2023-04-04T23:49:41.385" v="708" actId="571"/>
          <ac:spMkLst>
            <pc:docMk/>
            <pc:sldMk cId="3120642496" sldId="970"/>
            <ac:spMk id="47" creationId="{3D3E187C-15D9-2D33-35EC-1185679B3455}"/>
          </ac:spMkLst>
        </pc:spChg>
        <pc:spChg chg="mod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50" creationId="{3F8F0687-5D61-BF02-334B-68EF114CB39A}"/>
          </ac:spMkLst>
        </pc:spChg>
        <pc:spChg chg="mod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51" creationId="{B05163B2-B445-E384-821C-D94B7CB56F68}"/>
          </ac:spMkLst>
        </pc:spChg>
        <pc:spChg chg="mod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53" creationId="{AAC52B59-D12F-BFC0-350C-124B7AEC02DC}"/>
          </ac:spMkLst>
        </pc:spChg>
        <pc:spChg chg="mod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54" creationId="{5F4CEBC3-131D-4997-7957-726EA6E8A98F}"/>
          </ac:spMkLst>
        </pc:spChg>
        <pc:spChg chg="mod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59" creationId="{14C69FFA-54B6-A1FB-8A05-580C091B9516}"/>
          </ac:spMkLst>
        </pc:spChg>
        <pc:spChg chg="mod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60" creationId="{CCFE0195-2413-1155-CD6D-DAFB77A9F583}"/>
          </ac:spMkLst>
        </pc:spChg>
        <pc:spChg chg="mod">
          <ac:chgData name="PPT Mr." userId="6442ff2356111531" providerId="LiveId" clId="{9DB6B845-C007-4AF5-9694-E421FE902A45}" dt="2023-04-04T23:50:23.623" v="728" actId="571"/>
          <ac:spMkLst>
            <pc:docMk/>
            <pc:sldMk cId="3120642496" sldId="970"/>
            <ac:spMk id="68" creationId="{CC6D12D3-CD20-E79D-FBDB-62900A08583D}"/>
          </ac:spMkLst>
        </pc:spChg>
        <pc:spChg chg="mod">
          <ac:chgData name="PPT Mr." userId="6442ff2356111531" providerId="LiveId" clId="{9DB6B845-C007-4AF5-9694-E421FE902A45}" dt="2023-04-04T23:50:23.623" v="728" actId="571"/>
          <ac:spMkLst>
            <pc:docMk/>
            <pc:sldMk cId="3120642496" sldId="970"/>
            <ac:spMk id="69" creationId="{5EAE12DA-CCA3-642F-7180-006434D7FB51}"/>
          </ac:spMkLst>
        </pc:spChg>
        <pc:spChg chg="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71" creationId="{1AA1CC04-BCF6-435F-27A4-A2B0E028BB18}"/>
          </ac:spMkLst>
        </pc:spChg>
        <pc:spChg chg="del mod topLvl">
          <ac:chgData name="PPT Mr." userId="6442ff2356111531" providerId="LiveId" clId="{9DB6B845-C007-4AF5-9694-E421FE902A45}" dt="2023-04-04T23:51:23.547" v="739" actId="478"/>
          <ac:spMkLst>
            <pc:docMk/>
            <pc:sldMk cId="3120642496" sldId="970"/>
            <ac:spMk id="72" creationId="{2148864D-0A95-6948-9C78-EA52CC90F690}"/>
          </ac:spMkLst>
        </pc:spChg>
        <pc:spChg chg="del">
          <ac:chgData name="PPT Mr." userId="6442ff2356111531" providerId="LiveId" clId="{9DB6B845-C007-4AF5-9694-E421FE902A45}" dt="2023-04-04T23:44:46.163" v="533" actId="478"/>
          <ac:spMkLst>
            <pc:docMk/>
            <pc:sldMk cId="3120642496" sldId="970"/>
            <ac:spMk id="73" creationId="{5E68062D-BF7D-8338-4445-8CBAC78F2239}"/>
          </ac:spMkLst>
        </pc:spChg>
        <pc:spChg chg="del">
          <ac:chgData name="PPT Mr." userId="6442ff2356111531" providerId="LiveId" clId="{9DB6B845-C007-4AF5-9694-E421FE902A45}" dt="2023-04-04T23:44:46.163" v="533" actId="478"/>
          <ac:spMkLst>
            <pc:docMk/>
            <pc:sldMk cId="3120642496" sldId="970"/>
            <ac:spMk id="74" creationId="{CEC37581-AFC6-97F6-A758-9391E3A0BCD1}"/>
          </ac:spMkLst>
        </pc:spChg>
        <pc:spChg chg="add 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76" creationId="{D04D13D2-BB9F-8F85-19E4-BF9FEFCD05CF}"/>
          </ac:spMkLst>
        </pc:spChg>
        <pc:spChg chg="add 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78" creationId="{8D854387-5971-23D8-5CE0-344D05A3C475}"/>
          </ac:spMkLst>
        </pc:spChg>
        <pc:spChg chg="add 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79" creationId="{728CD8DE-15FA-C72B-8FCA-5BDEF9CB0C7E}"/>
          </ac:spMkLst>
        </pc:spChg>
        <pc:spChg chg="mod topLvl">
          <ac:chgData name="PPT Mr." userId="6442ff2356111531" providerId="LiveId" clId="{9DB6B845-C007-4AF5-9694-E421FE902A45}" dt="2023-04-05T00:03:48.079" v="1303" actId="207"/>
          <ac:spMkLst>
            <pc:docMk/>
            <pc:sldMk cId="3120642496" sldId="970"/>
            <ac:spMk id="82" creationId="{B0EFD003-77C3-3CD3-3D04-8850867E95AD}"/>
          </ac:spMkLst>
        </pc:spChg>
        <pc:spChg chg="mod topLvl">
          <ac:chgData name="PPT Mr." userId="6442ff2356111531" providerId="LiveId" clId="{9DB6B845-C007-4AF5-9694-E421FE902A45}" dt="2023-04-05T00:03:48.079" v="1303" actId="207"/>
          <ac:spMkLst>
            <pc:docMk/>
            <pc:sldMk cId="3120642496" sldId="970"/>
            <ac:spMk id="83" creationId="{9A6CE145-ACED-4745-1C09-DA64CD1E165E}"/>
          </ac:spMkLst>
        </pc:spChg>
        <pc:spChg chg="mod topLvl">
          <ac:chgData name="PPT Mr." userId="6442ff2356111531" providerId="LiveId" clId="{9DB6B845-C007-4AF5-9694-E421FE902A45}" dt="2023-04-05T00:03:54.658" v="1305" actId="207"/>
          <ac:spMkLst>
            <pc:docMk/>
            <pc:sldMk cId="3120642496" sldId="970"/>
            <ac:spMk id="84" creationId="{9A17BC63-BD99-38D3-4AE6-CCE7385256B4}"/>
          </ac:spMkLst>
        </pc:spChg>
        <pc:spChg chg="mod topLvl">
          <ac:chgData name="PPT Mr." userId="6442ff2356111531" providerId="LiveId" clId="{9DB6B845-C007-4AF5-9694-E421FE902A45}" dt="2023-04-05T00:03:48.079" v="1303" actId="207"/>
          <ac:spMkLst>
            <pc:docMk/>
            <pc:sldMk cId="3120642496" sldId="970"/>
            <ac:spMk id="86" creationId="{18A57663-C7E7-EE8B-A048-ACC5FB9D8082}"/>
          </ac:spMkLst>
        </pc:spChg>
        <pc:spChg chg="mod topLvl">
          <ac:chgData name="PPT Mr." userId="6442ff2356111531" providerId="LiveId" clId="{9DB6B845-C007-4AF5-9694-E421FE902A45}" dt="2023-04-05T00:03:48.079" v="1303" actId="207"/>
          <ac:spMkLst>
            <pc:docMk/>
            <pc:sldMk cId="3120642496" sldId="970"/>
            <ac:spMk id="87" creationId="{D89D8CCE-6806-B30D-EE83-C891D9E8AF7E}"/>
          </ac:spMkLst>
        </pc:spChg>
        <pc:spChg chg="mod topLvl">
          <ac:chgData name="PPT Mr." userId="6442ff2356111531" providerId="LiveId" clId="{9DB6B845-C007-4AF5-9694-E421FE902A45}" dt="2023-04-05T00:03:54.658" v="1305" actId="207"/>
          <ac:spMkLst>
            <pc:docMk/>
            <pc:sldMk cId="3120642496" sldId="970"/>
            <ac:spMk id="88" creationId="{77F66DD4-ACF9-20F0-10B9-829AFECA8445}"/>
          </ac:spMkLst>
        </pc:spChg>
        <pc:spChg chg="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90" creationId="{E1A19AAE-A73D-5914-90BD-9EA727488DC7}"/>
          </ac:spMkLst>
        </pc:spChg>
        <pc:spChg chg="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98" creationId="{BE6D1ED3-A386-B21C-DF1A-6B78F165C48E}"/>
          </ac:spMkLst>
        </pc:spChg>
        <pc:spChg chg="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99" creationId="{73CA9BEE-5C0A-00F6-70F0-F0F3F7B4BD56}"/>
          </ac:spMkLst>
        </pc:spChg>
        <pc:spChg chg="add 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100" creationId="{3370F314-79AD-1E4F-6797-E10F86D1437A}"/>
          </ac:spMkLst>
        </pc:spChg>
        <pc:spChg chg="add 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101" creationId="{7D0C868F-22E0-CEFB-DB4C-F472B2CD6265}"/>
          </ac:spMkLst>
        </pc:spChg>
        <pc:spChg chg="mod topLvl">
          <ac:chgData name="PPT Mr." userId="6442ff2356111531" providerId="LiveId" clId="{9DB6B845-C007-4AF5-9694-E421FE902A45}" dt="2023-04-05T00:03:48.079" v="1303" actId="207"/>
          <ac:spMkLst>
            <pc:docMk/>
            <pc:sldMk cId="3120642496" sldId="970"/>
            <ac:spMk id="104" creationId="{35DEF9B6-CD6D-FD42-CF36-FBD0C9A327CD}"/>
          </ac:spMkLst>
        </pc:spChg>
        <pc:spChg chg="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105" creationId="{AA987E11-0261-4E37-34C2-3273E273B94D}"/>
          </ac:spMkLst>
        </pc:spChg>
        <pc:spChg chg="mod topLvl">
          <ac:chgData name="PPT Mr." userId="6442ff2356111531" providerId="LiveId" clId="{9DB6B845-C007-4AF5-9694-E421FE902A45}" dt="2023-04-05T00:03:48.079" v="1303" actId="207"/>
          <ac:spMkLst>
            <pc:docMk/>
            <pc:sldMk cId="3120642496" sldId="970"/>
            <ac:spMk id="107" creationId="{4F7BCED3-9BD5-B54F-9D8A-7980E10EE54E}"/>
          </ac:spMkLst>
        </pc:spChg>
        <pc:spChg chg="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108" creationId="{BA5553F5-702E-29C0-CC8F-D466E157147A}"/>
          </ac:spMkLst>
        </pc:spChg>
        <pc:spChg chg="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110" creationId="{51D8F5DA-C0CC-A6FF-6ABC-158F2A6314A2}"/>
          </ac:spMkLst>
        </pc:spChg>
        <pc:spChg chg="mod topLvl">
          <ac:chgData name="PPT Mr." userId="6442ff2356111531" providerId="LiveId" clId="{9DB6B845-C007-4AF5-9694-E421FE902A45}" dt="2023-04-05T00:03:11.074" v="1300" actId="165"/>
          <ac:spMkLst>
            <pc:docMk/>
            <pc:sldMk cId="3120642496" sldId="970"/>
            <ac:spMk id="111" creationId="{B5EFD6C8-471A-9B6D-0E60-697269E1F0E1}"/>
          </ac:spMkLst>
        </pc:spChg>
        <pc:spChg chg="add del">
          <ac:chgData name="PPT Mr." userId="6442ff2356111531" providerId="LiveId" clId="{9DB6B845-C007-4AF5-9694-E421FE902A45}" dt="2023-04-04T23:59:11.508" v="1238" actId="478"/>
          <ac:spMkLst>
            <pc:docMk/>
            <pc:sldMk cId="3120642496" sldId="970"/>
            <ac:spMk id="112" creationId="{E093E3CA-B661-998D-8C2D-60D37A3781BF}"/>
          </ac:spMkLst>
        </pc:spChg>
        <pc:spChg chg="add del mod">
          <ac:chgData name="PPT Mr." userId="6442ff2356111531" providerId="LiveId" clId="{9DB6B845-C007-4AF5-9694-E421FE902A45}" dt="2023-04-04T23:59:11.953" v="1239" actId="478"/>
          <ac:spMkLst>
            <pc:docMk/>
            <pc:sldMk cId="3120642496" sldId="970"/>
            <ac:spMk id="113" creationId="{ECC8B4B3-C81F-43AE-5C79-00A9FC6788AC}"/>
          </ac:spMkLst>
        </pc:spChg>
        <pc:spChg chg="add mod topLvl">
          <ac:chgData name="PPT Mr." userId="6442ff2356111531" providerId="LiveId" clId="{9DB6B845-C007-4AF5-9694-E421FE902A45}" dt="2023-04-05T00:03:35.697" v="1302" actId="207"/>
          <ac:spMkLst>
            <pc:docMk/>
            <pc:sldMk cId="3120642496" sldId="970"/>
            <ac:spMk id="114" creationId="{A2B0A9F6-EFB8-5128-EC22-00A79C5A07CF}"/>
          </ac:spMkLst>
        </pc:spChg>
        <pc:grpChg chg="add del mod">
          <ac:chgData name="PPT Mr." userId="6442ff2356111531" providerId="LiveId" clId="{9DB6B845-C007-4AF5-9694-E421FE902A45}" dt="2023-04-04T23:45:23.888" v="537" actId="165"/>
          <ac:grpSpMkLst>
            <pc:docMk/>
            <pc:sldMk cId="3120642496" sldId="970"/>
            <ac:grpSpMk id="2" creationId="{2264618B-B2A3-B389-7BCF-645052AEDF7C}"/>
          </ac:grpSpMkLst>
        </pc:grpChg>
        <pc:grpChg chg="del">
          <ac:chgData name="PPT Mr." userId="6442ff2356111531" providerId="LiveId" clId="{9DB6B845-C007-4AF5-9694-E421FE902A45}" dt="2023-04-04T23:44:46.163" v="533" actId="478"/>
          <ac:grpSpMkLst>
            <pc:docMk/>
            <pc:sldMk cId="3120642496" sldId="970"/>
            <ac:grpSpMk id="4" creationId="{0BAFABE3-584A-4A84-CFBE-9BC1C3B08FCF}"/>
          </ac:grpSpMkLst>
        </pc:grpChg>
        <pc:grpChg chg="del">
          <ac:chgData name="PPT Mr." userId="6442ff2356111531" providerId="LiveId" clId="{9DB6B845-C007-4AF5-9694-E421FE902A45}" dt="2023-04-04T23:44:46.163" v="533" actId="478"/>
          <ac:grpSpMkLst>
            <pc:docMk/>
            <pc:sldMk cId="3120642496" sldId="970"/>
            <ac:grpSpMk id="5" creationId="{10AF331C-D4D1-019D-4423-455E0C4B0881}"/>
          </ac:grpSpMkLst>
        </pc:grpChg>
        <pc:grpChg chg="del">
          <ac:chgData name="PPT Mr." userId="6442ff2356111531" providerId="LiveId" clId="{9DB6B845-C007-4AF5-9694-E421FE902A45}" dt="2023-04-04T23:44:46.163" v="533" actId="478"/>
          <ac:grpSpMkLst>
            <pc:docMk/>
            <pc:sldMk cId="3120642496" sldId="970"/>
            <ac:grpSpMk id="6" creationId="{94926801-EBAF-BFD3-ED7D-45D7536941FF}"/>
          </ac:grpSpMkLst>
        </pc:grpChg>
        <pc:grpChg chg="del">
          <ac:chgData name="PPT Mr." userId="6442ff2356111531" providerId="LiveId" clId="{9DB6B845-C007-4AF5-9694-E421FE902A45}" dt="2023-04-04T23:44:46.163" v="533" actId="478"/>
          <ac:grpSpMkLst>
            <pc:docMk/>
            <pc:sldMk cId="3120642496" sldId="970"/>
            <ac:grpSpMk id="7" creationId="{A86640AC-9C17-4E1D-F688-266323553871}"/>
          </ac:grpSpMkLst>
        </pc:grpChg>
        <pc:grpChg chg="del">
          <ac:chgData name="PPT Mr." userId="6442ff2356111531" providerId="LiveId" clId="{9DB6B845-C007-4AF5-9694-E421FE902A45}" dt="2023-04-04T23:44:46.163" v="533" actId="478"/>
          <ac:grpSpMkLst>
            <pc:docMk/>
            <pc:sldMk cId="3120642496" sldId="970"/>
            <ac:grpSpMk id="13" creationId="{802BB3FD-EF84-408C-6EB6-8F94D56A33F3}"/>
          </ac:grpSpMkLst>
        </pc:grpChg>
        <pc:grpChg chg="add mod">
          <ac:chgData name="PPT Mr." userId="6442ff2356111531" providerId="LiveId" clId="{9DB6B845-C007-4AF5-9694-E421FE902A45}" dt="2023-04-04T23:45:49.962" v="554" actId="164"/>
          <ac:grpSpMkLst>
            <pc:docMk/>
            <pc:sldMk cId="3120642496" sldId="970"/>
            <ac:grpSpMk id="14" creationId="{1B080ACC-ADE7-1C55-A784-D8A915766B8A}"/>
          </ac:grpSpMkLst>
        </pc:grpChg>
        <pc:grpChg chg="add mod">
          <ac:chgData name="PPT Mr." userId="6442ff2356111531" providerId="LiveId" clId="{9DB6B845-C007-4AF5-9694-E421FE902A45}" dt="2023-04-04T23:46:31.919" v="584" actId="164"/>
          <ac:grpSpMkLst>
            <pc:docMk/>
            <pc:sldMk cId="3120642496" sldId="970"/>
            <ac:grpSpMk id="26" creationId="{00761BB8-9F21-039F-D016-398D6561D50D}"/>
          </ac:grpSpMkLst>
        </pc:grpChg>
        <pc:grpChg chg="add del mod">
          <ac:chgData name="PPT Mr." userId="6442ff2356111531" providerId="LiveId" clId="{9DB6B845-C007-4AF5-9694-E421FE902A45}" dt="2023-04-04T23:47:33.894" v="611" actId="478"/>
          <ac:grpSpMkLst>
            <pc:docMk/>
            <pc:sldMk cId="3120642496" sldId="970"/>
            <ac:grpSpMk id="30" creationId="{7E63E8D3-9035-63B0-0F69-D60F7BA1A322}"/>
          </ac:grpSpMkLst>
        </pc:grpChg>
        <pc:grpChg chg="add del mod">
          <ac:chgData name="PPT Mr." userId="6442ff2356111531" providerId="LiveId" clId="{9DB6B845-C007-4AF5-9694-E421FE902A45}" dt="2023-04-04T23:48:21.352" v="631" actId="165"/>
          <ac:grpSpMkLst>
            <pc:docMk/>
            <pc:sldMk cId="3120642496" sldId="970"/>
            <ac:grpSpMk id="35" creationId="{87D07113-4D31-6B29-9FE0-48E33B48922C}"/>
          </ac:grpSpMkLst>
        </pc:grpChg>
        <pc:grpChg chg="add del mod">
          <ac:chgData name="PPT Mr." userId="6442ff2356111531" providerId="LiveId" clId="{9DB6B845-C007-4AF5-9694-E421FE902A45}" dt="2023-04-04T23:48:51.641" v="657" actId="164"/>
          <ac:grpSpMkLst>
            <pc:docMk/>
            <pc:sldMk cId="3120642496" sldId="970"/>
            <ac:grpSpMk id="39" creationId="{D999D39A-DDFE-A6F2-0429-93249B0EFCA8}"/>
          </ac:grpSpMkLst>
        </pc:grpChg>
        <pc:grpChg chg="add del mod">
          <ac:chgData name="PPT Mr." userId="6442ff2356111531" providerId="LiveId" clId="{9DB6B845-C007-4AF5-9694-E421FE902A45}" dt="2023-04-04T23:49:41.809" v="709" actId="165"/>
          <ac:grpSpMkLst>
            <pc:docMk/>
            <pc:sldMk cId="3120642496" sldId="970"/>
            <ac:grpSpMk id="42" creationId="{1877C954-36D9-C76B-0895-BC4C662AE9B3}"/>
          </ac:grpSpMkLst>
        </pc:grpChg>
        <pc:grpChg chg="add mod">
          <ac:chgData name="PPT Mr." userId="6442ff2356111531" providerId="LiveId" clId="{9DB6B845-C007-4AF5-9694-E421FE902A45}" dt="2023-04-04T23:49:41.385" v="708" actId="571"/>
          <ac:grpSpMkLst>
            <pc:docMk/>
            <pc:sldMk cId="3120642496" sldId="970"/>
            <ac:grpSpMk id="45" creationId="{BAD3D4C8-A1DA-2408-5F10-2F076F5327FD}"/>
          </ac:grpSpMkLst>
        </pc:grpChg>
        <pc:grpChg chg="add mod topLvl">
          <ac:chgData name="PPT Mr." userId="6442ff2356111531" providerId="LiveId" clId="{9DB6B845-C007-4AF5-9694-E421FE902A45}" dt="2023-04-05T00:03:11.074" v="1300" actId="165"/>
          <ac:grpSpMkLst>
            <pc:docMk/>
            <pc:sldMk cId="3120642496" sldId="970"/>
            <ac:grpSpMk id="48" creationId="{BDD6841E-C1C9-6104-7063-774975EFBE41}"/>
          </ac:grpSpMkLst>
        </pc:grpChg>
        <pc:grpChg chg="add mod topLvl">
          <ac:chgData name="PPT Mr." userId="6442ff2356111531" providerId="LiveId" clId="{9DB6B845-C007-4AF5-9694-E421FE902A45}" dt="2023-04-05T00:03:11.074" v="1300" actId="165"/>
          <ac:grpSpMkLst>
            <pc:docMk/>
            <pc:sldMk cId="3120642496" sldId="970"/>
            <ac:grpSpMk id="49" creationId="{BB7BD6C1-E58B-F576-1C16-DA94A65C7DB7}"/>
          </ac:grpSpMkLst>
        </pc:grpChg>
        <pc:grpChg chg="add mod topLvl">
          <ac:chgData name="PPT Mr." userId="6442ff2356111531" providerId="LiveId" clId="{9DB6B845-C007-4AF5-9694-E421FE902A45}" dt="2023-04-05T00:03:11.074" v="1300" actId="165"/>
          <ac:grpSpMkLst>
            <pc:docMk/>
            <pc:sldMk cId="3120642496" sldId="970"/>
            <ac:grpSpMk id="52" creationId="{C632CA95-F426-C5AD-02DC-739196F18391}"/>
          </ac:grpSpMkLst>
        </pc:grpChg>
        <pc:grpChg chg="add mod ord topLvl">
          <ac:chgData name="PPT Mr." userId="6442ff2356111531" providerId="LiveId" clId="{9DB6B845-C007-4AF5-9694-E421FE902A45}" dt="2023-04-05T00:03:11.074" v="1300" actId="165"/>
          <ac:grpSpMkLst>
            <pc:docMk/>
            <pc:sldMk cId="3120642496" sldId="970"/>
            <ac:grpSpMk id="58" creationId="{398C5495-E422-1114-C33F-E6EC70B5E748}"/>
          </ac:grpSpMkLst>
        </pc:grpChg>
        <pc:grpChg chg="add mod">
          <ac:chgData name="PPT Mr." userId="6442ff2356111531" providerId="LiveId" clId="{9DB6B845-C007-4AF5-9694-E421FE902A45}" dt="2023-04-04T23:50:23.623" v="728" actId="571"/>
          <ac:grpSpMkLst>
            <pc:docMk/>
            <pc:sldMk cId="3120642496" sldId="970"/>
            <ac:grpSpMk id="61" creationId="{E01E4547-EA40-0453-C4BC-960195A1D7BF}"/>
          </ac:grpSpMkLst>
        </pc:grpChg>
        <pc:grpChg chg="add del mod">
          <ac:chgData name="PPT Mr." userId="6442ff2356111531" providerId="LiveId" clId="{9DB6B845-C007-4AF5-9694-E421FE902A45}" dt="2023-04-04T23:51:21.862" v="738" actId="165"/>
          <ac:grpSpMkLst>
            <pc:docMk/>
            <pc:sldMk cId="3120642496" sldId="970"/>
            <ac:grpSpMk id="70" creationId="{652D4AD8-E04D-B35D-96E8-57C6F8F1FADE}"/>
          </ac:grpSpMkLst>
        </pc:grpChg>
        <pc:grpChg chg="add del mod">
          <ac:chgData name="PPT Mr." userId="6442ff2356111531" providerId="LiveId" clId="{9DB6B845-C007-4AF5-9694-E421FE902A45}" dt="2023-04-04T23:51:41.350" v="747" actId="165"/>
          <ac:grpSpMkLst>
            <pc:docMk/>
            <pc:sldMk cId="3120642496" sldId="970"/>
            <ac:grpSpMk id="75" creationId="{816E066F-F972-C12C-D794-82B67D0ECBCB}"/>
          </ac:grpSpMkLst>
        </pc:grpChg>
        <pc:grpChg chg="add del mod">
          <ac:chgData name="PPT Mr." userId="6442ff2356111531" providerId="LiveId" clId="{9DB6B845-C007-4AF5-9694-E421FE902A45}" dt="2023-04-04T23:54:03.396" v="848" actId="165"/>
          <ac:grpSpMkLst>
            <pc:docMk/>
            <pc:sldMk cId="3120642496" sldId="970"/>
            <ac:grpSpMk id="80" creationId="{C3BE744B-E8E6-2AD4-EA28-5FAD9E453CF8}"/>
          </ac:grpSpMkLst>
        </pc:grpChg>
        <pc:grpChg chg="add del mod">
          <ac:chgData name="PPT Mr." userId="6442ff2356111531" providerId="LiveId" clId="{9DB6B845-C007-4AF5-9694-E421FE902A45}" dt="2023-04-04T23:54:03.396" v="848" actId="165"/>
          <ac:grpSpMkLst>
            <pc:docMk/>
            <pc:sldMk cId="3120642496" sldId="970"/>
            <ac:grpSpMk id="81" creationId="{E3316E33-C090-AA12-5D49-972D3702F1EC}"/>
          </ac:grpSpMkLst>
        </pc:grpChg>
        <pc:grpChg chg="add del mod">
          <ac:chgData name="PPT Mr." userId="6442ff2356111531" providerId="LiveId" clId="{9DB6B845-C007-4AF5-9694-E421FE902A45}" dt="2023-04-04T23:54:03.396" v="848" actId="165"/>
          <ac:grpSpMkLst>
            <pc:docMk/>
            <pc:sldMk cId="3120642496" sldId="970"/>
            <ac:grpSpMk id="85" creationId="{79F5E542-2097-6D10-C257-A21784C3FCCA}"/>
          </ac:grpSpMkLst>
        </pc:grpChg>
        <pc:grpChg chg="add del mod">
          <ac:chgData name="PPT Mr." userId="6442ff2356111531" providerId="LiveId" clId="{9DB6B845-C007-4AF5-9694-E421FE902A45}" dt="2023-04-04T23:54:03.396" v="848" actId="165"/>
          <ac:grpSpMkLst>
            <pc:docMk/>
            <pc:sldMk cId="3120642496" sldId="970"/>
            <ac:grpSpMk id="89" creationId="{1CCA876C-9EBB-79A7-8D62-255D7DC5D1CF}"/>
          </ac:grpSpMkLst>
        </pc:grpChg>
        <pc:grpChg chg="add del mod">
          <ac:chgData name="PPT Mr." userId="6442ff2356111531" providerId="LiveId" clId="{9DB6B845-C007-4AF5-9694-E421FE902A45}" dt="2023-04-04T23:57:29.298" v="1169" actId="165"/>
          <ac:grpSpMkLst>
            <pc:docMk/>
            <pc:sldMk cId="3120642496" sldId="970"/>
            <ac:grpSpMk id="102" creationId="{A6E76CE7-3ABA-C4D2-144A-00D77724924E}"/>
          </ac:grpSpMkLst>
        </pc:grpChg>
        <pc:grpChg chg="add del mod">
          <ac:chgData name="PPT Mr." userId="6442ff2356111531" providerId="LiveId" clId="{9DB6B845-C007-4AF5-9694-E421FE902A45}" dt="2023-04-04T23:57:29.298" v="1169" actId="165"/>
          <ac:grpSpMkLst>
            <pc:docMk/>
            <pc:sldMk cId="3120642496" sldId="970"/>
            <ac:grpSpMk id="103" creationId="{E25F4A46-B434-8599-7E90-F94729BD7E13}"/>
          </ac:grpSpMkLst>
        </pc:grpChg>
        <pc:grpChg chg="add del mod ord">
          <ac:chgData name="PPT Mr." userId="6442ff2356111531" providerId="LiveId" clId="{9DB6B845-C007-4AF5-9694-E421FE902A45}" dt="2023-04-04T23:57:29.298" v="1169" actId="165"/>
          <ac:grpSpMkLst>
            <pc:docMk/>
            <pc:sldMk cId="3120642496" sldId="970"/>
            <ac:grpSpMk id="106" creationId="{9397E484-C80C-3A90-1D3E-846BBCC14661}"/>
          </ac:grpSpMkLst>
        </pc:grpChg>
        <pc:grpChg chg="add del mod ord">
          <ac:chgData name="PPT Mr." userId="6442ff2356111531" providerId="LiveId" clId="{9DB6B845-C007-4AF5-9694-E421FE902A45}" dt="2023-04-04T23:57:29.298" v="1169" actId="165"/>
          <ac:grpSpMkLst>
            <pc:docMk/>
            <pc:sldMk cId="3120642496" sldId="970"/>
            <ac:grpSpMk id="109" creationId="{333EB76C-7B5D-6903-8116-4B668F58849C}"/>
          </ac:grpSpMkLst>
        </pc:grpChg>
        <pc:grpChg chg="add del mod">
          <ac:chgData name="PPT Mr." userId="6442ff2356111531" providerId="LiveId" clId="{9DB6B845-C007-4AF5-9694-E421FE902A45}" dt="2023-04-05T00:03:11.074" v="1300" actId="165"/>
          <ac:grpSpMkLst>
            <pc:docMk/>
            <pc:sldMk cId="3120642496" sldId="970"/>
            <ac:grpSpMk id="130" creationId="{FBD26D5C-3D8B-61E5-59A8-9C0E0D2678FF}"/>
          </ac:grpSpMkLst>
        </pc:grpChg>
        <pc:cxnChg chg="add del mod">
          <ac:chgData name="PPT Mr." userId="6442ff2356111531" providerId="LiveId" clId="{9DB6B845-C007-4AF5-9694-E421FE902A45}" dt="2023-04-05T00:02:17.080" v="1290" actId="478"/>
          <ac:cxnSpMkLst>
            <pc:docMk/>
            <pc:sldMk cId="3120642496" sldId="970"/>
            <ac:cxnSpMk id="116" creationId="{D913A435-62F4-B5DC-0B18-BE9C8C80F159}"/>
          </ac:cxnSpMkLst>
        </pc:cxnChg>
        <pc:cxnChg chg="add mod">
          <ac:chgData name="PPT Mr." userId="6442ff2356111531" providerId="LiveId" clId="{9DB6B845-C007-4AF5-9694-E421FE902A45}" dt="2023-04-05T00:00:42.315" v="1277" actId="571"/>
          <ac:cxnSpMkLst>
            <pc:docMk/>
            <pc:sldMk cId="3120642496" sldId="970"/>
            <ac:cxnSpMk id="119" creationId="{D7204A20-7F02-E97F-F4D1-EFAFC0294081}"/>
          </ac:cxnSpMkLst>
        </pc:cxnChg>
        <pc:cxnChg chg="add del mod">
          <ac:chgData name="PPT Mr." userId="6442ff2356111531" providerId="LiveId" clId="{9DB6B845-C007-4AF5-9694-E421FE902A45}" dt="2023-04-05T00:02:17.080" v="1290" actId="478"/>
          <ac:cxnSpMkLst>
            <pc:docMk/>
            <pc:sldMk cId="3120642496" sldId="970"/>
            <ac:cxnSpMk id="122" creationId="{C38DA9D1-917B-6212-20C9-92613C2327E9}"/>
          </ac:cxnSpMkLst>
        </pc:cxnChg>
        <pc:cxnChg chg="add mod">
          <ac:chgData name="PPT Mr." userId="6442ff2356111531" providerId="LiveId" clId="{9DB6B845-C007-4AF5-9694-E421FE902A45}" dt="2023-04-05T00:01:29.613" v="1284" actId="571"/>
          <ac:cxnSpMkLst>
            <pc:docMk/>
            <pc:sldMk cId="3120642496" sldId="970"/>
            <ac:cxnSpMk id="123" creationId="{F63951D7-50E3-3974-872C-1F1DEEDA361D}"/>
          </ac:cxnSpMkLst>
        </pc:cxnChg>
        <pc:cxnChg chg="add del">
          <ac:chgData name="PPT Mr." userId="6442ff2356111531" providerId="LiveId" clId="{9DB6B845-C007-4AF5-9694-E421FE902A45}" dt="2023-04-05T00:01:35.525" v="1286" actId="11529"/>
          <ac:cxnSpMkLst>
            <pc:docMk/>
            <pc:sldMk cId="3120642496" sldId="970"/>
            <ac:cxnSpMk id="125" creationId="{D88426F7-AC12-D2FA-BDDE-3317E02B281F}"/>
          </ac:cxnSpMkLst>
        </pc:cxnChg>
        <pc:cxnChg chg="add del mod">
          <ac:chgData name="PPT Mr." userId="6442ff2356111531" providerId="LiveId" clId="{9DB6B845-C007-4AF5-9694-E421FE902A45}" dt="2023-04-05T00:02:33.027" v="1294" actId="478"/>
          <ac:cxnSpMkLst>
            <pc:docMk/>
            <pc:sldMk cId="3120642496" sldId="970"/>
            <ac:cxnSpMk id="127" creationId="{808F37CE-348C-4FB1-3BFA-87475D32452B}"/>
          </ac:cxnSpMkLst>
        </pc:cxnChg>
        <pc:cxnChg chg="add del mod">
          <ac:chgData name="PPT Mr." userId="6442ff2356111531" providerId="LiveId" clId="{9DB6B845-C007-4AF5-9694-E421FE902A45}" dt="2023-04-05T00:02:33.027" v="1294" actId="478"/>
          <ac:cxnSpMkLst>
            <pc:docMk/>
            <pc:sldMk cId="3120642496" sldId="970"/>
            <ac:cxnSpMk id="128" creationId="{11606CE4-A6C2-FC06-08EA-54D5CD3DC897}"/>
          </ac:cxnSpMkLst>
        </pc:cxnChg>
        <pc:cxnChg chg="add del mod">
          <ac:chgData name="PPT Mr." userId="6442ff2356111531" providerId="LiveId" clId="{9DB6B845-C007-4AF5-9694-E421FE902A45}" dt="2023-04-05T00:02:33.027" v="1294" actId="478"/>
          <ac:cxnSpMkLst>
            <pc:docMk/>
            <pc:sldMk cId="3120642496" sldId="970"/>
            <ac:cxnSpMk id="129" creationId="{E015A4C7-94F1-6DCC-9A36-577CD708BF10}"/>
          </ac:cxnSpMkLst>
        </pc:cxnChg>
      </pc:sldChg>
      <pc:sldChg chg="addSp delSp modSp add mod">
        <pc:chgData name="PPT Mr." userId="6442ff2356111531" providerId="LiveId" clId="{9DB6B845-C007-4AF5-9694-E421FE902A45}" dt="2023-04-05T00:27:29.951" v="1556" actId="1076"/>
        <pc:sldMkLst>
          <pc:docMk/>
          <pc:sldMk cId="4074731882" sldId="971"/>
        </pc:sldMkLst>
        <pc:spChg chg="del mod topLvl">
          <ac:chgData name="PPT Mr." userId="6442ff2356111531" providerId="LiveId" clId="{9DB6B845-C007-4AF5-9694-E421FE902A45}" dt="2023-04-05T00:15:08.295" v="1324" actId="478"/>
          <ac:spMkLst>
            <pc:docMk/>
            <pc:sldMk cId="4074731882" sldId="971"/>
            <ac:spMk id="3" creationId="{1408F3C6-6E4F-F862-3E1A-39E9810AD928}"/>
          </ac:spMkLst>
        </pc:spChg>
        <pc:spChg chg="del mod topLvl">
          <ac:chgData name="PPT Mr." userId="6442ff2356111531" providerId="LiveId" clId="{9DB6B845-C007-4AF5-9694-E421FE902A45}" dt="2023-04-05T00:15:08.295" v="1324" actId="478"/>
          <ac:spMkLst>
            <pc:docMk/>
            <pc:sldMk cId="4074731882" sldId="971"/>
            <ac:spMk id="4" creationId="{A196E3DB-C39F-04B5-CAAA-B47750088AE2}"/>
          </ac:spMkLst>
        </pc:spChg>
        <pc:spChg chg="add mod topLvl">
          <ac:chgData name="PPT Mr." userId="6442ff2356111531" providerId="LiveId" clId="{9DB6B845-C007-4AF5-9694-E421FE902A45}" dt="2023-04-05T00:21:43.932" v="1485" actId="165"/>
          <ac:spMkLst>
            <pc:docMk/>
            <pc:sldMk cId="4074731882" sldId="971"/>
            <ac:spMk id="5" creationId="{24EC2128-4DAC-5FD9-6CC9-41F866EA2A1B}"/>
          </ac:spMkLst>
        </pc:spChg>
        <pc:spChg chg="add mod topLvl">
          <ac:chgData name="PPT Mr." userId="6442ff2356111531" providerId="LiveId" clId="{9DB6B845-C007-4AF5-9694-E421FE902A45}" dt="2023-04-05T00:21:43.932" v="1485" actId="165"/>
          <ac:spMkLst>
            <pc:docMk/>
            <pc:sldMk cId="4074731882" sldId="971"/>
            <ac:spMk id="6" creationId="{22815D8F-CDD0-4F86-58CF-32536B11C71F}"/>
          </ac:spMkLst>
        </pc:spChg>
        <pc:spChg chg="add 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8" creationId="{E03D3971-8B48-0406-15DA-C48DE0A09F91}"/>
          </ac:spMkLst>
        </pc:spChg>
        <pc:spChg chg="add mod">
          <ac:chgData name="PPT Mr." userId="6442ff2356111531" providerId="LiveId" clId="{9DB6B845-C007-4AF5-9694-E421FE902A45}" dt="2023-04-05T00:15:38.937" v="1334" actId="571"/>
          <ac:spMkLst>
            <pc:docMk/>
            <pc:sldMk cId="4074731882" sldId="971"/>
            <ac:spMk id="9" creationId="{D5CF245D-CC40-90FD-6C01-53F907CEC46A}"/>
          </ac:spMkLst>
        </pc:spChg>
        <pc:spChg chg="add del mod">
          <ac:chgData name="PPT Mr." userId="6442ff2356111531" providerId="LiveId" clId="{9DB6B845-C007-4AF5-9694-E421FE902A45}" dt="2023-04-05T00:17:12.408" v="1365" actId="478"/>
          <ac:spMkLst>
            <pc:docMk/>
            <pc:sldMk cId="4074731882" sldId="971"/>
            <ac:spMk id="10" creationId="{59C0A95A-E9E1-00B4-0AE3-C9342C1DAA40}"/>
          </ac:spMkLst>
        </pc:spChg>
        <pc:spChg chg="add del mod topLvl">
          <ac:chgData name="PPT Mr." userId="6442ff2356111531" providerId="LiveId" clId="{9DB6B845-C007-4AF5-9694-E421FE902A45}" dt="2023-04-05T00:17:13.588" v="1366" actId="478"/>
          <ac:spMkLst>
            <pc:docMk/>
            <pc:sldMk cId="4074731882" sldId="971"/>
            <ac:spMk id="12" creationId="{F4ED9410-EF47-E23E-10D2-1DCF66757131}"/>
          </ac:spMkLst>
        </pc:spChg>
        <pc:spChg chg="add del mod topLvl">
          <ac:chgData name="PPT Mr." userId="6442ff2356111531" providerId="LiveId" clId="{9DB6B845-C007-4AF5-9694-E421FE902A45}" dt="2023-04-05T00:17:12.408" v="1365" actId="478"/>
          <ac:spMkLst>
            <pc:docMk/>
            <pc:sldMk cId="4074731882" sldId="971"/>
            <ac:spMk id="13" creationId="{DFBA90ED-1D09-55A2-CA32-D8ADFD40A0D6}"/>
          </ac:spMkLst>
        </pc:spChg>
        <pc:spChg chg="add mod topLvl">
          <ac:chgData name="PPT Mr." userId="6442ff2356111531" providerId="LiveId" clId="{9DB6B845-C007-4AF5-9694-E421FE902A45}" dt="2023-04-05T00:20:40.239" v="1469" actId="165"/>
          <ac:spMkLst>
            <pc:docMk/>
            <pc:sldMk cId="4074731882" sldId="971"/>
            <ac:spMk id="14" creationId="{2DAAFE33-E004-B5FB-4603-1EBEC36E5F74}"/>
          </ac:spMkLst>
        </pc:spChg>
        <pc:spChg chg="add mod topLvl">
          <ac:chgData name="PPT Mr." userId="6442ff2356111531" providerId="LiveId" clId="{9DB6B845-C007-4AF5-9694-E421FE902A45}" dt="2023-04-05T00:20:40.239" v="1469" actId="165"/>
          <ac:spMkLst>
            <pc:docMk/>
            <pc:sldMk cId="4074731882" sldId="971"/>
            <ac:spMk id="15" creationId="{7D2F5465-ED2C-A60E-DCCF-9E4F40FA45B7}"/>
          </ac:spMkLst>
        </pc:spChg>
        <pc:spChg chg="del mod topLvl">
          <ac:chgData name="PPT Mr." userId="6442ff2356111531" providerId="LiveId" clId="{9DB6B845-C007-4AF5-9694-E421FE902A45}" dt="2023-04-05T00:17:30.466" v="1379" actId="478"/>
          <ac:spMkLst>
            <pc:docMk/>
            <pc:sldMk cId="4074731882" sldId="971"/>
            <ac:spMk id="17" creationId="{ACF76A41-F7DA-BBE5-EB4B-DC42C82C095C}"/>
          </ac:spMkLst>
        </pc:spChg>
        <pc:spChg chg="del mod topLvl">
          <ac:chgData name="PPT Mr." userId="6442ff2356111531" providerId="LiveId" clId="{9DB6B845-C007-4AF5-9694-E421FE902A45}" dt="2023-04-05T00:17:30.466" v="1379" actId="478"/>
          <ac:spMkLst>
            <pc:docMk/>
            <pc:sldMk cId="4074731882" sldId="971"/>
            <ac:spMk id="18" creationId="{4C4545E7-05BF-90AD-CFC4-7E120FD77D50}"/>
          </ac:spMkLst>
        </pc:spChg>
        <pc:spChg chg="add 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23" creationId="{65B77268-88B1-4A6B-B063-8A618CCB240B}"/>
          </ac:spMkLst>
        </pc:spChg>
        <pc:spChg chg="add 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24" creationId="{CB60D218-5D0D-ADD2-DF76-3245E5A2DAC8}"/>
          </ac:spMkLst>
        </pc:spChg>
        <pc:spChg chg="add 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27" creationId="{6E92B8CC-5E69-A8A6-1866-268829F9B424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32" creationId="{8DC3F1F9-EF67-F7F0-530A-9B813645CCBE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35" creationId="{F968E18E-6462-D4C8-2F27-3AA898097F52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36" creationId="{6208ACF9-97AF-77DC-AEF5-46663F92CDC2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37" creationId="{C8B2990D-C393-24C6-623F-1306FD064983}"/>
          </ac:spMkLst>
        </pc:spChg>
        <pc:spChg chg="mod">
          <ac:chgData name="PPT Mr." userId="6442ff2356111531" providerId="LiveId" clId="{9DB6B845-C007-4AF5-9694-E421FE902A45}" dt="2023-04-05T00:20:40.239" v="1469" actId="165"/>
          <ac:spMkLst>
            <pc:docMk/>
            <pc:sldMk cId="4074731882" sldId="971"/>
            <ac:spMk id="38" creationId="{9330CB3A-6F01-CFAB-2E34-F62BD247063A}"/>
          </ac:spMkLst>
        </pc:spChg>
        <pc:spChg chg="mod">
          <ac:chgData name="PPT Mr." userId="6442ff2356111531" providerId="LiveId" clId="{9DB6B845-C007-4AF5-9694-E421FE902A45}" dt="2023-04-05T00:20:40.239" v="1469" actId="165"/>
          <ac:spMkLst>
            <pc:docMk/>
            <pc:sldMk cId="4074731882" sldId="971"/>
            <ac:spMk id="39" creationId="{1CC9FAA8-B977-D0BA-967C-B2A54B021211}"/>
          </ac:spMkLst>
        </pc:spChg>
        <pc:spChg chg="mod topLvl">
          <ac:chgData name="PPT Mr." userId="6442ff2356111531" providerId="LiveId" clId="{9DB6B845-C007-4AF5-9694-E421FE902A45}" dt="2023-04-05T00:21:43.932" v="1485" actId="165"/>
          <ac:spMkLst>
            <pc:docMk/>
            <pc:sldMk cId="4074731882" sldId="971"/>
            <ac:spMk id="42" creationId="{D060D84D-8167-A019-D0BA-96AC08085A59}"/>
          </ac:spMkLst>
        </pc:spChg>
        <pc:spChg chg="mod topLvl">
          <ac:chgData name="PPT Mr." userId="6442ff2356111531" providerId="LiveId" clId="{9DB6B845-C007-4AF5-9694-E421FE902A45}" dt="2023-04-05T00:21:43.932" v="1485" actId="165"/>
          <ac:spMkLst>
            <pc:docMk/>
            <pc:sldMk cId="4074731882" sldId="971"/>
            <ac:spMk id="43" creationId="{500C12AE-18BA-B0DF-A5B2-C152254490E8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46" creationId="{EED637D2-9A35-D99F-BFD5-F61CD75ECDDB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56" creationId="{2BAC4381-989B-6C66-1AAB-7DF2541DEB43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57" creationId="{4E78B687-DE99-D887-E5D6-9B44BD884887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61" creationId="{5B208B20-778C-CDDA-F844-0EADBBF7E4E8}"/>
          </ac:spMkLst>
        </pc:spChg>
        <pc:spChg chg="mod">
          <ac:chgData name="PPT Mr." userId="6442ff2356111531" providerId="LiveId" clId="{9DB6B845-C007-4AF5-9694-E421FE902A45}" dt="2023-04-05T00:20:40.239" v="1469" actId="165"/>
          <ac:spMkLst>
            <pc:docMk/>
            <pc:sldMk cId="4074731882" sldId="971"/>
            <ac:spMk id="62" creationId="{C23C6973-98BB-359F-22D4-AD601B659A25}"/>
          </ac:spMkLst>
        </pc:spChg>
        <pc:spChg chg="mod">
          <ac:chgData name="PPT Mr." userId="6442ff2356111531" providerId="LiveId" clId="{9DB6B845-C007-4AF5-9694-E421FE902A45}" dt="2023-04-05T00:20:40.239" v="1469" actId="165"/>
          <ac:spMkLst>
            <pc:docMk/>
            <pc:sldMk cId="4074731882" sldId="971"/>
            <ac:spMk id="63" creationId="{FEAB5D07-8039-F27A-0753-FCD67B0CC709}"/>
          </ac:spMkLst>
        </pc:spChg>
        <pc:spChg chg="mod topLvl">
          <ac:chgData name="PPT Mr." userId="6442ff2356111531" providerId="LiveId" clId="{9DB6B845-C007-4AF5-9694-E421FE902A45}" dt="2023-04-05T00:21:43.932" v="1485" actId="165"/>
          <ac:spMkLst>
            <pc:docMk/>
            <pc:sldMk cId="4074731882" sldId="971"/>
            <ac:spMk id="64" creationId="{C7B9FA1A-C6D4-C54A-F349-ED53F8955C0D}"/>
          </ac:spMkLst>
        </pc:spChg>
        <pc:spChg chg="mod topLvl">
          <ac:chgData name="PPT Mr." userId="6442ff2356111531" providerId="LiveId" clId="{9DB6B845-C007-4AF5-9694-E421FE902A45}" dt="2023-04-05T00:21:43.932" v="1485" actId="165"/>
          <ac:spMkLst>
            <pc:docMk/>
            <pc:sldMk cId="4074731882" sldId="971"/>
            <ac:spMk id="65" creationId="{01C506DC-E9D3-C60A-5A33-67000AEFE680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68" creationId="{41297DCB-4792-A612-650F-6551B4B5A89F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71" creationId="{1AA1CC04-BCF6-435F-27A4-A2B0E028BB18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72" creationId="{EED59B92-B7C8-A808-E954-D233F027303F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73" creationId="{C3EF0490-9D0C-135A-3F92-03611C4366E4}"/>
          </ac:spMkLst>
        </pc:spChg>
        <pc:spChg chg="mod topLvl">
          <ac:chgData name="PPT Mr." userId="6442ff2356111531" providerId="LiveId" clId="{9DB6B845-C007-4AF5-9694-E421FE902A45}" dt="2023-04-05T00:27:29.951" v="1556" actId="1076"/>
          <ac:spMkLst>
            <pc:docMk/>
            <pc:sldMk cId="4074731882" sldId="971"/>
            <ac:spMk id="74" creationId="{C600BA20-3B09-F5A0-7DC1-12C66E3C58D1}"/>
          </ac:spMkLst>
        </pc:spChg>
        <pc:spChg chg="mod">
          <ac:chgData name="PPT Mr." userId="6442ff2356111531" providerId="LiveId" clId="{9DB6B845-C007-4AF5-9694-E421FE902A45}" dt="2023-04-05T00:20:40.239" v="1469" actId="165"/>
          <ac:spMkLst>
            <pc:docMk/>
            <pc:sldMk cId="4074731882" sldId="971"/>
            <ac:spMk id="75" creationId="{5B00FEAE-8533-1E7B-E7B4-CC9F34719904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76" creationId="{D04D13D2-BB9F-8F85-19E4-BF9FEFCD05CF}"/>
          </ac:spMkLst>
        </pc:spChg>
        <pc:spChg chg="mod">
          <ac:chgData name="PPT Mr." userId="6442ff2356111531" providerId="LiveId" clId="{9DB6B845-C007-4AF5-9694-E421FE902A45}" dt="2023-04-05T00:20:40.239" v="1469" actId="165"/>
          <ac:spMkLst>
            <pc:docMk/>
            <pc:sldMk cId="4074731882" sldId="971"/>
            <ac:spMk id="77" creationId="{F026668D-FD0E-91D2-C261-B450C3945621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78" creationId="{8D854387-5971-23D8-5CE0-344D05A3C475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79" creationId="{728CD8DE-15FA-C72B-8FCA-5BDEF9CB0C7E}"/>
          </ac:spMkLst>
        </pc:spChg>
        <pc:spChg chg="mod topLvl">
          <ac:chgData name="PPT Mr." userId="6442ff2356111531" providerId="LiveId" clId="{9DB6B845-C007-4AF5-9694-E421FE902A45}" dt="2023-04-05T00:21:43.932" v="1485" actId="165"/>
          <ac:spMkLst>
            <pc:docMk/>
            <pc:sldMk cId="4074731882" sldId="971"/>
            <ac:spMk id="80" creationId="{DDDF0319-07EA-A8A9-8A24-A01DFC38841D}"/>
          </ac:spMkLst>
        </pc:spChg>
        <pc:spChg chg="mod topLvl">
          <ac:chgData name="PPT Mr." userId="6442ff2356111531" providerId="LiveId" clId="{9DB6B845-C007-4AF5-9694-E421FE902A45}" dt="2023-04-05T00:21:43.932" v="1485" actId="165"/>
          <ac:spMkLst>
            <pc:docMk/>
            <pc:sldMk cId="4074731882" sldId="971"/>
            <ac:spMk id="81" creationId="{5E6BFD74-D30F-5F45-DA7F-1954FE8D232C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82" creationId="{B0EFD003-77C3-3CD3-3D04-8850867E95AD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83" creationId="{9A6CE145-ACED-4745-1C09-DA64CD1E165E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84" creationId="{9A17BC63-BD99-38D3-4AE6-CCE7385256B4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86" creationId="{18A57663-C7E7-EE8B-A048-ACC5FB9D8082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87" creationId="{D89D8CCE-6806-B30D-EE83-C891D9E8AF7E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88" creationId="{77F66DD4-ACF9-20F0-10B9-829AFECA8445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90" creationId="{E1A19AAE-A73D-5914-90BD-9EA727488DC7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98" creationId="{BE6D1ED3-A386-B21C-DF1A-6B78F165C48E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99" creationId="{73CA9BEE-5C0A-00F6-70F0-F0F3F7B4BD56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100" creationId="{3370F314-79AD-1E4F-6797-E10F86D1437A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101" creationId="{7D0C868F-22E0-CEFB-DB4C-F472B2CD6265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104" creationId="{35DEF9B6-CD6D-FD42-CF36-FBD0C9A327CD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105" creationId="{AA987E11-0261-4E37-34C2-3273E273B94D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107" creationId="{4F7BCED3-9BD5-B54F-9D8A-7980E10EE54E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108" creationId="{BA5553F5-702E-29C0-CC8F-D466E157147A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110" creationId="{51D8F5DA-C0CC-A6FF-6ABC-158F2A6314A2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111" creationId="{B5EFD6C8-471A-9B6D-0E60-697269E1F0E1}"/>
          </ac:spMkLst>
        </pc:spChg>
        <pc:spChg chg="del">
          <ac:chgData name="PPT Mr." userId="6442ff2356111531" providerId="LiveId" clId="{9DB6B845-C007-4AF5-9694-E421FE902A45}" dt="2023-04-05T00:14:01.011" v="1307" actId="478"/>
          <ac:spMkLst>
            <pc:docMk/>
            <pc:sldMk cId="4074731882" sldId="971"/>
            <ac:spMk id="114" creationId="{A2B0A9F6-EFB8-5128-EC22-00A79C5A07CF}"/>
          </ac:spMkLst>
        </pc:spChg>
        <pc:grpChg chg="add del mod">
          <ac:chgData name="PPT Mr." userId="6442ff2356111531" providerId="LiveId" clId="{9DB6B845-C007-4AF5-9694-E421FE902A45}" dt="2023-04-05T00:14:43.901" v="1310" actId="165"/>
          <ac:grpSpMkLst>
            <pc:docMk/>
            <pc:sldMk cId="4074731882" sldId="971"/>
            <ac:grpSpMk id="2" creationId="{044C6859-7DD1-9721-7F09-956ACFD55867}"/>
          </ac:grpSpMkLst>
        </pc:grpChg>
        <pc:grpChg chg="add del mod topLvl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7" creationId="{8467DD17-8452-D490-D6D1-08907A14B388}"/>
          </ac:grpSpMkLst>
        </pc:grpChg>
        <pc:grpChg chg="add del mod">
          <ac:chgData name="PPT Mr." userId="6442ff2356111531" providerId="LiveId" clId="{9DB6B845-C007-4AF5-9694-E421FE902A45}" dt="2023-04-05T00:16:42.225" v="1341" actId="165"/>
          <ac:grpSpMkLst>
            <pc:docMk/>
            <pc:sldMk cId="4074731882" sldId="971"/>
            <ac:grpSpMk id="11" creationId="{7A8265C2-F503-645E-FD6D-308E5088ECD7}"/>
          </ac:grpSpMkLst>
        </pc:grpChg>
        <pc:grpChg chg="add del mod">
          <ac:chgData name="PPT Mr." userId="6442ff2356111531" providerId="LiveId" clId="{9DB6B845-C007-4AF5-9694-E421FE902A45}" dt="2023-04-05T00:17:25.156" v="1373" actId="165"/>
          <ac:grpSpMkLst>
            <pc:docMk/>
            <pc:sldMk cId="4074731882" sldId="971"/>
            <ac:grpSpMk id="16" creationId="{EF0AAC3B-3D5F-AA87-6496-A0D5C97CB5BF}"/>
          </ac:grpSpMkLst>
        </pc:grpChg>
        <pc:grpChg chg="add del mod">
          <ac:chgData name="PPT Mr." userId="6442ff2356111531" providerId="LiveId" clId="{9DB6B845-C007-4AF5-9694-E421FE902A45}" dt="2023-04-05T00:17:55.671" v="1388" actId="165"/>
          <ac:grpSpMkLst>
            <pc:docMk/>
            <pc:sldMk cId="4074731882" sldId="971"/>
            <ac:grpSpMk id="21" creationId="{A0CD7A7D-3482-652D-40A6-C45F20F4AE2E}"/>
          </ac:grpSpMkLst>
        </pc:grpChg>
        <pc:grpChg chg="add mod topLvl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22" creationId="{76821DDC-A5B5-B055-DE47-3547D0C305EC}"/>
          </ac:grpSpMkLst>
        </pc:grpChg>
        <pc:grpChg chg="add del mod">
          <ac:chgData name="PPT Mr." userId="6442ff2356111531" providerId="LiveId" clId="{9DB6B845-C007-4AF5-9694-E421FE902A45}" dt="2023-04-05T00:19:42.307" v="1441" actId="165"/>
          <ac:grpSpMkLst>
            <pc:docMk/>
            <pc:sldMk cId="4074731882" sldId="971"/>
            <ac:grpSpMk id="25" creationId="{4559EE32-C344-FD37-25C5-CA74BDE19D21}"/>
          </ac:grpSpMkLst>
        </pc:grpChg>
        <pc:grpChg chg="add del mod">
          <ac:chgData name="PPT Mr." userId="6442ff2356111531" providerId="LiveId" clId="{9DB6B845-C007-4AF5-9694-E421FE902A45}" dt="2023-04-05T00:19:59.362" v="1447" actId="165"/>
          <ac:grpSpMkLst>
            <pc:docMk/>
            <pc:sldMk cId="4074731882" sldId="971"/>
            <ac:grpSpMk id="26" creationId="{8527D140-C771-A1DA-3DD0-E9BB92E4FABA}"/>
          </ac:grpSpMkLst>
        </pc:grpChg>
        <pc:grpChg chg="add del mod topLvl">
          <ac:chgData name="PPT Mr." userId="6442ff2356111531" providerId="LiveId" clId="{9DB6B845-C007-4AF5-9694-E421FE902A45}" dt="2023-04-05T00:21:57.911" v="1492" actId="165"/>
          <ac:grpSpMkLst>
            <pc:docMk/>
            <pc:sldMk cId="4074731882" sldId="971"/>
            <ac:grpSpMk id="28" creationId="{97632958-D7C2-1F03-04F3-6BF04C6A666F}"/>
          </ac:grpSpMkLst>
        </pc:grpChg>
        <pc:grpChg chg="add del mod">
          <ac:chgData name="PPT Mr." userId="6442ff2356111531" providerId="LiveId" clId="{9DB6B845-C007-4AF5-9694-E421FE902A45}" dt="2023-04-05T00:20:40.239" v="1469" actId="165"/>
          <ac:grpSpMkLst>
            <pc:docMk/>
            <pc:sldMk cId="4074731882" sldId="971"/>
            <ac:grpSpMk id="29" creationId="{AF327A36-2C14-8454-714A-4ADAD82A7236}"/>
          </ac:grpSpMkLst>
        </pc:grpChg>
        <pc:grpChg chg="add del mod">
          <ac:chgData name="PPT Mr." userId="6442ff2356111531" providerId="LiveId" clId="{9DB6B845-C007-4AF5-9694-E421FE902A45}" dt="2023-04-05T00:20:40.239" v="1469" actId="165"/>
          <ac:grpSpMkLst>
            <pc:docMk/>
            <pc:sldMk cId="4074731882" sldId="971"/>
            <ac:grpSpMk id="30" creationId="{959D1D04-36AA-A26F-40DB-8E06AB8C255F}"/>
          </ac:grpSpMkLst>
        </pc:grpChg>
        <pc:grpChg chg="add del mod topLvl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31" creationId="{48E6FBDC-02C6-A4B5-E941-8ED1027312B6}"/>
          </ac:grpSpMkLst>
        </pc:grpChg>
        <pc:grpChg chg="mod topLvl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33" creationId="{4BED37E7-EFBE-B8F4-DD70-82FEC6B285D8}"/>
          </ac:grpSpMkLst>
        </pc:grpChg>
        <pc:grpChg chg="del mod topLvl">
          <ac:chgData name="PPT Mr." userId="6442ff2356111531" providerId="LiveId" clId="{9DB6B845-C007-4AF5-9694-E421FE902A45}" dt="2023-04-05T00:21:57.911" v="1492" actId="165"/>
          <ac:grpSpMkLst>
            <pc:docMk/>
            <pc:sldMk cId="4074731882" sldId="971"/>
            <ac:grpSpMk id="34" creationId="{8EAE1DAD-BBD2-C9C4-9144-E69E8DB1A76A}"/>
          </ac:grpSpMkLst>
        </pc:grpChg>
        <pc:grpChg chg="add del mod">
          <ac:chgData name="PPT Mr." userId="6442ff2356111531" providerId="LiveId" clId="{9DB6B845-C007-4AF5-9694-E421FE902A45}" dt="2023-04-05T00:20:40.239" v="1469" actId="165"/>
          <ac:grpSpMkLst>
            <pc:docMk/>
            <pc:sldMk cId="4074731882" sldId="971"/>
            <ac:grpSpMk id="44" creationId="{D1C58AE0-7B15-2D9F-62C0-99C7BA0E9304}"/>
          </ac:grpSpMkLst>
        </pc:grpChg>
        <pc:grpChg chg="add del mod topLvl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45" creationId="{580D9D67-DBF4-330B-DDC6-A59312E6FF0F}"/>
          </ac:grpSpMkLst>
        </pc:grpChg>
        <pc:grpChg chg="mod topLvl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47" creationId="{A5918E3B-AB09-63DA-25D2-15C01E1B4104}"/>
          </ac:grpSpMkLst>
        </pc:grpChg>
        <pc:grpChg chg="del">
          <ac:chgData name="PPT Mr." userId="6442ff2356111531" providerId="LiveId" clId="{9DB6B845-C007-4AF5-9694-E421FE902A45}" dt="2023-04-05T00:14:01.011" v="1307" actId="478"/>
          <ac:grpSpMkLst>
            <pc:docMk/>
            <pc:sldMk cId="4074731882" sldId="971"/>
            <ac:grpSpMk id="48" creationId="{BDD6841E-C1C9-6104-7063-774975EFBE41}"/>
          </ac:grpSpMkLst>
        </pc:grpChg>
        <pc:grpChg chg="del">
          <ac:chgData name="PPT Mr." userId="6442ff2356111531" providerId="LiveId" clId="{9DB6B845-C007-4AF5-9694-E421FE902A45}" dt="2023-04-05T00:14:01.011" v="1307" actId="478"/>
          <ac:grpSpMkLst>
            <pc:docMk/>
            <pc:sldMk cId="4074731882" sldId="971"/>
            <ac:grpSpMk id="49" creationId="{BB7BD6C1-E58B-F576-1C16-DA94A65C7DB7}"/>
          </ac:grpSpMkLst>
        </pc:grpChg>
        <pc:grpChg chg="del">
          <ac:chgData name="PPT Mr." userId="6442ff2356111531" providerId="LiveId" clId="{9DB6B845-C007-4AF5-9694-E421FE902A45}" dt="2023-04-05T00:14:01.011" v="1307" actId="478"/>
          <ac:grpSpMkLst>
            <pc:docMk/>
            <pc:sldMk cId="4074731882" sldId="971"/>
            <ac:grpSpMk id="52" creationId="{C632CA95-F426-C5AD-02DC-739196F18391}"/>
          </ac:grpSpMkLst>
        </pc:grpChg>
        <pc:grpChg chg="del mod topLvl">
          <ac:chgData name="PPT Mr." userId="6442ff2356111531" providerId="LiveId" clId="{9DB6B845-C007-4AF5-9694-E421FE902A45}" dt="2023-04-05T00:21:57.911" v="1492" actId="165"/>
          <ac:grpSpMkLst>
            <pc:docMk/>
            <pc:sldMk cId="4074731882" sldId="971"/>
            <ac:grpSpMk id="55" creationId="{2E471D62-F02F-B590-666B-2403E5C3D1B5}"/>
          </ac:grpSpMkLst>
        </pc:grpChg>
        <pc:grpChg chg="del">
          <ac:chgData name="PPT Mr." userId="6442ff2356111531" providerId="LiveId" clId="{9DB6B845-C007-4AF5-9694-E421FE902A45}" dt="2023-04-05T00:14:01.011" v="1307" actId="478"/>
          <ac:grpSpMkLst>
            <pc:docMk/>
            <pc:sldMk cId="4074731882" sldId="971"/>
            <ac:grpSpMk id="58" creationId="{398C5495-E422-1114-C33F-E6EC70B5E748}"/>
          </ac:grpSpMkLst>
        </pc:grpChg>
        <pc:grpChg chg="add del mod">
          <ac:chgData name="PPT Mr." userId="6442ff2356111531" providerId="LiveId" clId="{9DB6B845-C007-4AF5-9694-E421FE902A45}" dt="2023-04-05T00:20:40.239" v="1469" actId="165"/>
          <ac:grpSpMkLst>
            <pc:docMk/>
            <pc:sldMk cId="4074731882" sldId="971"/>
            <ac:grpSpMk id="66" creationId="{512967D8-B2FB-9D2A-1B4E-FE22B46FDEDC}"/>
          </ac:grpSpMkLst>
        </pc:grpChg>
        <pc:grpChg chg="add del mod topLvl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67" creationId="{FC70FC7C-B11B-C3C8-D749-54DD8847F124}"/>
          </ac:grpSpMkLst>
        </pc:grpChg>
        <pc:grpChg chg="mod topLvl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69" creationId="{09E5A882-F3D9-13B5-891D-C1283E4B76BB}"/>
          </ac:grpSpMkLst>
        </pc:grpChg>
        <pc:grpChg chg="del mod topLvl">
          <ac:chgData name="PPT Mr." userId="6442ff2356111531" providerId="LiveId" clId="{9DB6B845-C007-4AF5-9694-E421FE902A45}" dt="2023-04-05T00:21:57.911" v="1492" actId="165"/>
          <ac:grpSpMkLst>
            <pc:docMk/>
            <pc:sldMk cId="4074731882" sldId="971"/>
            <ac:grpSpMk id="70" creationId="{DC25D6B9-F873-C8D9-7DF6-0F1169549FCE}"/>
          </ac:grpSpMkLst>
        </pc:grpChg>
        <pc:grpChg chg="add mod topLvl">
          <ac:chgData name="PPT Mr." userId="6442ff2356111531" providerId="LiveId" clId="{9DB6B845-C007-4AF5-9694-E421FE902A45}" dt="2023-04-05T00:21:43.932" v="1485" actId="165"/>
          <ac:grpSpMkLst>
            <pc:docMk/>
            <pc:sldMk cId="4074731882" sldId="971"/>
            <ac:grpSpMk id="92" creationId="{530B7F1D-C7C7-81E0-ACE3-7DF6FD77CDC2}"/>
          </ac:grpSpMkLst>
        </pc:grpChg>
        <pc:grpChg chg="add mod topLvl">
          <ac:chgData name="PPT Mr." userId="6442ff2356111531" providerId="LiveId" clId="{9DB6B845-C007-4AF5-9694-E421FE902A45}" dt="2023-04-05T00:21:43.932" v="1485" actId="165"/>
          <ac:grpSpMkLst>
            <pc:docMk/>
            <pc:sldMk cId="4074731882" sldId="971"/>
            <ac:grpSpMk id="93" creationId="{7A215F81-A08A-3743-CDB3-A9EA191EC9EF}"/>
          </ac:grpSpMkLst>
        </pc:grpChg>
        <pc:grpChg chg="add del mod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96" creationId="{0633D781-A6BE-E9C4-1ACD-3B116AAC740D}"/>
          </ac:grpSpMkLst>
        </pc:grpChg>
        <pc:grpChg chg="add del mod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97" creationId="{CC9104BD-773D-8DA3-F7F9-B1A7FBE3AE58}"/>
          </ac:grpSpMkLst>
        </pc:grpChg>
        <pc:grpChg chg="mod topLvl">
          <ac:chgData name="PPT Mr." userId="6442ff2356111531" providerId="LiveId" clId="{9DB6B845-C007-4AF5-9694-E421FE902A45}" dt="2023-04-05T00:21:43.932" v="1485" actId="165"/>
          <ac:grpSpMkLst>
            <pc:docMk/>
            <pc:sldMk cId="4074731882" sldId="971"/>
            <ac:grpSpMk id="102" creationId="{D10C13CF-BA55-A966-2BEB-D77142FF83C6}"/>
          </ac:grpSpMkLst>
        </pc:grpChg>
        <pc:grpChg chg="mod topLvl">
          <ac:chgData name="PPT Mr." userId="6442ff2356111531" providerId="LiveId" clId="{9DB6B845-C007-4AF5-9694-E421FE902A45}" dt="2023-04-05T00:21:43.932" v="1485" actId="165"/>
          <ac:grpSpMkLst>
            <pc:docMk/>
            <pc:sldMk cId="4074731882" sldId="971"/>
            <ac:grpSpMk id="103" creationId="{B18CFE9A-2264-25B7-C4D8-D49DF48E607F}"/>
          </ac:grpSpMkLst>
        </pc:grpChg>
        <pc:grpChg chg="add del mod">
          <ac:chgData name="PPT Mr." userId="6442ff2356111531" providerId="LiveId" clId="{9DB6B845-C007-4AF5-9694-E421FE902A45}" dt="2023-04-05T00:27:29.951" v="1556" actId="1076"/>
          <ac:grpSpMkLst>
            <pc:docMk/>
            <pc:sldMk cId="4074731882" sldId="971"/>
            <ac:grpSpMk id="115" creationId="{9EECC086-18C4-1F10-8A30-8B60043B833B}"/>
          </ac:grpSpMkLst>
        </pc:grpChg>
        <pc:grpChg chg="mod topLvl">
          <ac:chgData name="PPT Mr." userId="6442ff2356111531" providerId="LiveId" clId="{9DB6B845-C007-4AF5-9694-E421FE902A45}" dt="2023-04-05T00:21:43.932" v="1485" actId="165"/>
          <ac:grpSpMkLst>
            <pc:docMk/>
            <pc:sldMk cId="4074731882" sldId="971"/>
            <ac:grpSpMk id="116" creationId="{6799E2A0-E988-37CA-1D5E-D27A8AF7C33B}"/>
          </ac:grpSpMkLst>
        </pc:grpChg>
        <pc:grpChg chg="mod topLvl">
          <ac:chgData name="PPT Mr." userId="6442ff2356111531" providerId="LiveId" clId="{9DB6B845-C007-4AF5-9694-E421FE902A45}" dt="2023-04-05T00:21:43.932" v="1485" actId="165"/>
          <ac:grpSpMkLst>
            <pc:docMk/>
            <pc:sldMk cId="4074731882" sldId="971"/>
            <ac:grpSpMk id="117" creationId="{4734E3E6-BD0F-CFD0-50F5-171AEB5D4E2A}"/>
          </ac:grpSpMkLst>
        </pc:grpChg>
        <pc:picChg chg="add mod">
          <ac:chgData name="PPT Mr." userId="6442ff2356111531" providerId="LiveId" clId="{9DB6B845-C007-4AF5-9694-E421FE902A45}" dt="2023-04-05T00:27:29.951" v="1556" actId="1076"/>
          <ac:picMkLst>
            <pc:docMk/>
            <pc:sldMk cId="4074731882" sldId="971"/>
            <ac:picMk id="122" creationId="{F77E2AA6-2321-928F-93AD-67226F837614}"/>
          </ac:picMkLst>
        </pc:picChg>
        <pc:picChg chg="add mod">
          <ac:chgData name="PPT Mr." userId="6442ff2356111531" providerId="LiveId" clId="{9DB6B845-C007-4AF5-9694-E421FE902A45}" dt="2023-04-05T00:27:29.951" v="1556" actId="1076"/>
          <ac:picMkLst>
            <pc:docMk/>
            <pc:sldMk cId="4074731882" sldId="971"/>
            <ac:picMk id="123" creationId="{330EE900-07FB-57F3-A185-351A8E72FC09}"/>
          </ac:picMkLst>
        </pc:picChg>
        <pc:picChg chg="add mod">
          <ac:chgData name="PPT Mr." userId="6442ff2356111531" providerId="LiveId" clId="{9DB6B845-C007-4AF5-9694-E421FE902A45}" dt="2023-04-05T00:27:29.951" v="1556" actId="1076"/>
          <ac:picMkLst>
            <pc:docMk/>
            <pc:sldMk cId="4074731882" sldId="971"/>
            <ac:picMk id="124" creationId="{A47F57E2-1C30-7451-9D23-A1B1F1A89BBA}"/>
          </ac:picMkLst>
        </pc:picChg>
        <pc:picChg chg="add mod">
          <ac:chgData name="PPT Mr." userId="6442ff2356111531" providerId="LiveId" clId="{9DB6B845-C007-4AF5-9694-E421FE902A45}" dt="2023-04-05T00:27:29.951" v="1556" actId="1076"/>
          <ac:picMkLst>
            <pc:docMk/>
            <pc:sldMk cId="4074731882" sldId="971"/>
            <ac:picMk id="125" creationId="{246951D8-7EA5-5ED8-C54F-FBE8794D3ABE}"/>
          </ac:picMkLst>
        </pc:picChg>
        <pc:cxnChg chg="add 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89" creationId="{0D754A9B-92BC-AF4C-96E6-09657DE7F96A}"/>
          </ac:cxnSpMkLst>
        </pc:cxnChg>
        <pc:cxnChg chg="add 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91" creationId="{5565E3D5-E24B-DE5F-7F90-3865D7138958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94" creationId="{C5D45DDF-215F-9D98-0717-3404489E3C79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95" creationId="{FF2DBAD8-7CCD-68D5-02D3-995B86159A70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106" creationId="{88CCCEBE-3B7D-DD69-79F3-1DA30ADD68C7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109" creationId="{FF734850-3259-4460-4CE7-8DF2E3424EE9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112" creationId="{4FE25C9B-49BE-48C5-CDF5-FC93E8C9A494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113" creationId="{FFED8A8A-78AF-F744-6080-D9089A48DE24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118" creationId="{8CFAB3ED-8001-532F-AA0F-DCF546714C9C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119" creationId="{C4E45AEA-09A6-9574-DF3A-D4A1D1110998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120" creationId="{BA522937-EB31-ED44-F339-AF6CF26D0879}"/>
          </ac:cxnSpMkLst>
        </pc:cxnChg>
        <pc:cxnChg chg="mod">
          <ac:chgData name="PPT Mr." userId="6442ff2356111531" providerId="LiveId" clId="{9DB6B845-C007-4AF5-9694-E421FE902A45}" dt="2023-04-05T00:21:43.932" v="1485" actId="165"/>
          <ac:cxnSpMkLst>
            <pc:docMk/>
            <pc:sldMk cId="4074731882" sldId="971"/>
            <ac:cxnSpMk id="121" creationId="{BC43EDFC-9DB2-8638-4AF8-8C1B3E5D7AD3}"/>
          </ac:cxnSpMkLst>
        </pc:cxnChg>
      </pc:sldChg>
      <pc:sldChg chg="addSp delSp modSp add mod">
        <pc:chgData name="PPT Mr." userId="6442ff2356111531" providerId="LiveId" clId="{9DB6B845-C007-4AF5-9694-E421FE902A45}" dt="2023-04-05T00:27:46.648" v="1562" actId="478"/>
        <pc:sldMkLst>
          <pc:docMk/>
          <pc:sldMk cId="1495514884" sldId="972"/>
        </pc:sldMkLst>
        <pc:spChg chg="add mod">
          <ac:chgData name="PPT Mr." userId="6442ff2356111531" providerId="LiveId" clId="{9DB6B845-C007-4AF5-9694-E421FE902A45}" dt="2023-04-05T00:23:43.547" v="1517" actId="571"/>
          <ac:spMkLst>
            <pc:docMk/>
            <pc:sldMk cId="1495514884" sldId="972"/>
            <ac:spMk id="2" creationId="{2ED9768A-AABA-D796-55E9-1085ABF8B2B4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5" creationId="{24EC2128-4DAC-5FD9-6CC9-41F866EA2A1B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6" creationId="{22815D8F-CDD0-4F86-58CF-32536B11C71F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8" creationId="{E03D3971-8B48-0406-15DA-C48DE0A09F91}"/>
          </ac:spMkLst>
        </pc:spChg>
        <pc:spChg chg="del mod topLvl">
          <ac:chgData name="PPT Mr." userId="6442ff2356111531" providerId="LiveId" clId="{9DB6B845-C007-4AF5-9694-E421FE902A45}" dt="2023-04-05T00:25:14.082" v="1539" actId="478"/>
          <ac:spMkLst>
            <pc:docMk/>
            <pc:sldMk cId="1495514884" sldId="972"/>
            <ac:spMk id="9" creationId="{16D02F83-02F4-6B82-4A1E-454B023B4512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10" creationId="{DF4387B1-3C36-A10A-300F-9EEC82373E15}"/>
          </ac:spMkLst>
        </pc:spChg>
        <pc:spChg chg="del mod topLvl">
          <ac:chgData name="PPT Mr." userId="6442ff2356111531" providerId="LiveId" clId="{9DB6B845-C007-4AF5-9694-E421FE902A45}" dt="2023-04-05T00:27:46.648" v="1562" actId="478"/>
          <ac:spMkLst>
            <pc:docMk/>
            <pc:sldMk cId="1495514884" sldId="972"/>
            <ac:spMk id="12" creationId="{8E761FC4-D797-265A-2AC4-0673EA3A978E}"/>
          </ac:spMkLst>
        </pc:spChg>
        <pc:spChg chg="del mod topLvl">
          <ac:chgData name="PPT Mr." userId="6442ff2356111531" providerId="LiveId" clId="{9DB6B845-C007-4AF5-9694-E421FE902A45}" dt="2023-04-05T00:27:46.648" v="1562" actId="478"/>
          <ac:spMkLst>
            <pc:docMk/>
            <pc:sldMk cId="1495514884" sldId="972"/>
            <ac:spMk id="13" creationId="{E0AC64BF-4E6B-E005-8F3B-9A348201109B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14" creationId="{2DAAFE33-E004-B5FB-4603-1EBEC36E5F74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15" creationId="{7D2F5465-ED2C-A60E-DCCF-9E4F40FA45B7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23" creationId="{65B77268-88B1-4A6B-B063-8A618CCB240B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24" creationId="{CB60D218-5D0D-ADD2-DF76-3245E5A2DAC8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27" creationId="{6E92B8CC-5E69-A8A6-1866-268829F9B424}"/>
          </ac:spMkLst>
        </pc:spChg>
        <pc:spChg chg="del">
          <ac:chgData name="PPT Mr." userId="6442ff2356111531" providerId="LiveId" clId="{9DB6B845-C007-4AF5-9694-E421FE902A45}" dt="2023-04-05T00:24:01.803" v="1522" actId="478"/>
          <ac:spMkLst>
            <pc:docMk/>
            <pc:sldMk cId="1495514884" sldId="972"/>
            <ac:spMk id="32" creationId="{8DC3F1F9-EF67-F7F0-530A-9B813645CCBE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35" creationId="{F968E18E-6462-D4C8-2F27-3AA898097F52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36" creationId="{6208ACF9-97AF-77DC-AEF5-46663F92CDC2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37" creationId="{C8B2990D-C393-24C6-623F-1306FD064983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38" creationId="{9330CB3A-6F01-CFAB-2E34-F62BD247063A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39" creationId="{1CC9FAA8-B977-D0BA-967C-B2A54B021211}"/>
          </ac:spMkLst>
        </pc:spChg>
        <pc:spChg chg="mod or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42" creationId="{D060D84D-8167-A019-D0BA-96AC08085A59}"/>
          </ac:spMkLst>
        </pc:spChg>
        <pc:spChg chg="del mod topLvl">
          <ac:chgData name="PPT Mr." userId="6442ff2356111531" providerId="LiveId" clId="{9DB6B845-C007-4AF5-9694-E421FE902A45}" dt="2023-04-05T00:23:02.835" v="1513" actId="478"/>
          <ac:spMkLst>
            <pc:docMk/>
            <pc:sldMk cId="1495514884" sldId="972"/>
            <ac:spMk id="43" creationId="{500C12AE-18BA-B0DF-A5B2-C152254490E8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46" creationId="{EED637D2-9A35-D99F-BFD5-F61CD75ECDDB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56" creationId="{2BAC4381-989B-6C66-1AAB-7DF2541DEB43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57" creationId="{4E78B687-DE99-D887-E5D6-9B44BD884887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61" creationId="{5B208B20-778C-CDDA-F844-0EADBBF7E4E8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62" creationId="{C23C6973-98BB-359F-22D4-AD601B659A25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63" creationId="{FEAB5D07-8039-F27A-0753-FCD67B0CC709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64" creationId="{C7B9FA1A-C6D4-C54A-F349-ED53F8955C0D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65" creationId="{01C506DC-E9D3-C60A-5A33-67000AEFE680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68" creationId="{41297DCB-4792-A612-650F-6551B4B5A89F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72" creationId="{EED59B92-B7C8-A808-E954-D233F027303F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73" creationId="{C3EF0490-9D0C-135A-3F92-03611C4366E4}"/>
          </ac:spMkLst>
        </pc:spChg>
        <pc:spChg chg="mod topLvl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74" creationId="{C600BA20-3B09-F5A0-7DC1-12C66E3C58D1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75" creationId="{5B00FEAE-8533-1E7B-E7B4-CC9F34719904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77" creationId="{F026668D-FD0E-91D2-C261-B450C3945621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80" creationId="{DDDF0319-07EA-A8A9-8A24-A01DFC38841D}"/>
          </ac:spMkLst>
        </pc:spChg>
        <pc:spChg chg="mod">
          <ac:chgData name="PPT Mr." userId="6442ff2356111531" providerId="LiveId" clId="{9DB6B845-C007-4AF5-9694-E421FE902A45}" dt="2023-04-05T00:27:43.163" v="1561" actId="165"/>
          <ac:spMkLst>
            <pc:docMk/>
            <pc:sldMk cId="1495514884" sldId="972"/>
            <ac:spMk id="81" creationId="{5E6BFD74-D30F-5F45-DA7F-1954FE8D232C}"/>
          </ac:spMkLst>
        </pc:spChg>
        <pc:grpChg chg="add 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3" creationId="{CC1A21F7-A800-E954-FBEA-44501C99357D}"/>
          </ac:grpSpMkLst>
        </pc:grpChg>
        <pc:grpChg chg="add del mod">
          <ac:chgData name="PPT Mr." userId="6442ff2356111531" providerId="LiveId" clId="{9DB6B845-C007-4AF5-9694-E421FE902A45}" dt="2023-04-05T00:25:09.590" v="1535" actId="165"/>
          <ac:grpSpMkLst>
            <pc:docMk/>
            <pc:sldMk cId="1495514884" sldId="972"/>
            <ac:grpSpMk id="4" creationId="{28E2723F-43D1-F9E4-D3E7-D625F9E86F19}"/>
          </ac:grpSpMkLst>
        </pc:grpChg>
        <pc:grpChg chg="add del 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7" creationId="{8467DD17-8452-D490-D6D1-08907A14B388}"/>
          </ac:grpSpMkLst>
        </pc:grpChg>
        <pc:grpChg chg="add del mod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11" creationId="{8E750DEA-CB1B-D440-DBE3-2ADAF2A35697}"/>
          </ac:grpSpMkLst>
        </pc:grpChg>
        <pc:grpChg chg="add del mod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16" creationId="{387EB7BF-2958-863E-A799-377D7529CC01}"/>
          </ac:grpSpMkLst>
        </pc:grpChg>
        <pc:grpChg chg="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22" creationId="{76821DDC-A5B5-B055-DE47-3547D0C305EC}"/>
          </ac:grpSpMkLst>
        </pc:grpChg>
        <pc:grpChg chg="del">
          <ac:chgData name="PPT Mr." userId="6442ff2356111531" providerId="LiveId" clId="{9DB6B845-C007-4AF5-9694-E421FE902A45}" dt="2023-04-05T00:22:56.107" v="1512" actId="165"/>
          <ac:grpSpMkLst>
            <pc:docMk/>
            <pc:sldMk cId="1495514884" sldId="972"/>
            <ac:grpSpMk id="31" creationId="{48E6FBDC-02C6-A4B5-E941-8ED1027312B6}"/>
          </ac:grpSpMkLst>
        </pc:grpChg>
        <pc:grpChg chg="del mod ord">
          <ac:chgData name="PPT Mr." userId="6442ff2356111531" providerId="LiveId" clId="{9DB6B845-C007-4AF5-9694-E421FE902A45}" dt="2023-04-05T00:24:06.018" v="1524" actId="165"/>
          <ac:grpSpMkLst>
            <pc:docMk/>
            <pc:sldMk cId="1495514884" sldId="972"/>
            <ac:grpSpMk id="33" creationId="{4BED37E7-EFBE-B8F4-DD70-82FEC6B285D8}"/>
          </ac:grpSpMkLst>
        </pc:grpChg>
        <pc:grpChg chg="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45" creationId="{580D9D67-DBF4-330B-DDC6-A59312E6FF0F}"/>
          </ac:grpSpMkLst>
        </pc:grpChg>
        <pc:grpChg chg="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47" creationId="{A5918E3B-AB09-63DA-25D2-15C01E1B4104}"/>
          </ac:grpSpMkLst>
        </pc:grpChg>
        <pc:grpChg chg="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67" creationId="{FC70FC7C-B11B-C3C8-D749-54DD8847F124}"/>
          </ac:grpSpMkLst>
        </pc:grpChg>
        <pc:grpChg chg="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69" creationId="{09E5A882-F3D9-13B5-891D-C1283E4B76BB}"/>
          </ac:grpSpMkLst>
        </pc:grpChg>
        <pc:grpChg chg="mod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92" creationId="{530B7F1D-C7C7-81E0-ACE3-7DF6FD77CDC2}"/>
          </ac:grpSpMkLst>
        </pc:grpChg>
        <pc:grpChg chg="mod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93" creationId="{7A215F81-A08A-3743-CDB3-A9EA191EC9EF}"/>
          </ac:grpSpMkLst>
        </pc:grpChg>
        <pc:grpChg chg="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96" creationId="{0633D781-A6BE-E9C4-1ACD-3B116AAC740D}"/>
          </ac:grpSpMkLst>
        </pc:grpChg>
        <pc:grpChg chg="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97" creationId="{CC9104BD-773D-8DA3-F7F9-B1A7FBE3AE58}"/>
          </ac:grpSpMkLst>
        </pc:grpChg>
        <pc:grpChg chg="mod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102" creationId="{D10C13CF-BA55-A966-2BEB-D77142FF83C6}"/>
          </ac:grpSpMkLst>
        </pc:grpChg>
        <pc:grpChg chg="mod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103" creationId="{B18CFE9A-2264-25B7-C4D8-D49DF48E607F}"/>
          </ac:grpSpMkLst>
        </pc:grpChg>
        <pc:grpChg chg="mod topLvl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115" creationId="{9EECC086-18C4-1F10-8A30-8B60043B833B}"/>
          </ac:grpSpMkLst>
        </pc:grpChg>
        <pc:grpChg chg="mod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116" creationId="{6799E2A0-E988-37CA-1D5E-D27A8AF7C33B}"/>
          </ac:grpSpMkLst>
        </pc:grpChg>
        <pc:grpChg chg="mod">
          <ac:chgData name="PPT Mr." userId="6442ff2356111531" providerId="LiveId" clId="{9DB6B845-C007-4AF5-9694-E421FE902A45}" dt="2023-04-05T00:27:43.163" v="1561" actId="165"/>
          <ac:grpSpMkLst>
            <pc:docMk/>
            <pc:sldMk cId="1495514884" sldId="972"/>
            <ac:grpSpMk id="117" creationId="{4734E3E6-BD0F-CFD0-50F5-171AEB5D4E2A}"/>
          </ac:grpSpMkLst>
        </pc:grpChg>
        <pc:picChg chg="mod topLvl">
          <ac:chgData name="PPT Mr." userId="6442ff2356111531" providerId="LiveId" clId="{9DB6B845-C007-4AF5-9694-E421FE902A45}" dt="2023-04-05T00:27:43.163" v="1561" actId="165"/>
          <ac:picMkLst>
            <pc:docMk/>
            <pc:sldMk cId="1495514884" sldId="972"/>
            <ac:picMk id="122" creationId="{F77E2AA6-2321-928F-93AD-67226F837614}"/>
          </ac:picMkLst>
        </pc:picChg>
        <pc:picChg chg="mod ord topLvl">
          <ac:chgData name="PPT Mr." userId="6442ff2356111531" providerId="LiveId" clId="{9DB6B845-C007-4AF5-9694-E421FE902A45}" dt="2023-04-05T00:27:43.163" v="1561" actId="165"/>
          <ac:picMkLst>
            <pc:docMk/>
            <pc:sldMk cId="1495514884" sldId="972"/>
            <ac:picMk id="123" creationId="{330EE900-07FB-57F3-A185-351A8E72FC09}"/>
          </ac:picMkLst>
        </pc:picChg>
        <pc:picChg chg="mod topLvl">
          <ac:chgData name="PPT Mr." userId="6442ff2356111531" providerId="LiveId" clId="{9DB6B845-C007-4AF5-9694-E421FE902A45}" dt="2023-04-05T00:27:43.163" v="1561" actId="165"/>
          <ac:picMkLst>
            <pc:docMk/>
            <pc:sldMk cId="1495514884" sldId="972"/>
            <ac:picMk id="124" creationId="{A47F57E2-1C30-7451-9D23-A1B1F1A89BBA}"/>
          </ac:picMkLst>
        </pc:picChg>
        <pc:picChg chg="mod topLvl">
          <ac:chgData name="PPT Mr." userId="6442ff2356111531" providerId="LiveId" clId="{9DB6B845-C007-4AF5-9694-E421FE902A45}" dt="2023-04-05T00:27:43.163" v="1561" actId="165"/>
          <ac:picMkLst>
            <pc:docMk/>
            <pc:sldMk cId="1495514884" sldId="972"/>
            <ac:picMk id="125" creationId="{246951D8-7EA5-5ED8-C54F-FBE8794D3ABE}"/>
          </ac:picMkLst>
        </pc:pic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89" creationId="{0D754A9B-92BC-AF4C-96E6-09657DE7F96A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91" creationId="{5565E3D5-E24B-DE5F-7F90-3865D7138958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94" creationId="{C5D45DDF-215F-9D98-0717-3404489E3C79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95" creationId="{FF2DBAD8-7CCD-68D5-02D3-995B86159A70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106" creationId="{88CCCEBE-3B7D-DD69-79F3-1DA30ADD68C7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109" creationId="{FF734850-3259-4460-4CE7-8DF2E3424EE9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112" creationId="{4FE25C9B-49BE-48C5-CDF5-FC93E8C9A494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113" creationId="{FFED8A8A-78AF-F744-6080-D9089A48DE24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118" creationId="{8CFAB3ED-8001-532F-AA0F-DCF546714C9C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119" creationId="{C4E45AEA-09A6-9574-DF3A-D4A1D1110998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120" creationId="{BA522937-EB31-ED44-F339-AF6CF26D0879}"/>
          </ac:cxnSpMkLst>
        </pc:cxnChg>
        <pc:cxnChg chg="mod">
          <ac:chgData name="PPT Mr." userId="6442ff2356111531" providerId="LiveId" clId="{9DB6B845-C007-4AF5-9694-E421FE902A45}" dt="2023-04-05T00:27:43.163" v="1561" actId="165"/>
          <ac:cxnSpMkLst>
            <pc:docMk/>
            <pc:sldMk cId="1495514884" sldId="972"/>
            <ac:cxnSpMk id="121" creationId="{BC43EDFC-9DB2-8638-4AF8-8C1B3E5D7AD3}"/>
          </ac:cxnSpMkLst>
        </pc:cxnChg>
      </pc:sldChg>
      <pc:sldChg chg="addSp delSp modSp new del mod">
        <pc:chgData name="PPT Mr." userId="6442ff2356111531" providerId="LiveId" clId="{9DB6B845-C007-4AF5-9694-E421FE902A45}" dt="2023-04-06T00:14:25.528" v="2625" actId="47"/>
        <pc:sldMkLst>
          <pc:docMk/>
          <pc:sldMk cId="1491697342" sldId="973"/>
        </pc:sldMkLst>
        <pc:spChg chg="add del mod">
          <ac:chgData name="PPT Mr." userId="6442ff2356111531" providerId="LiveId" clId="{9DB6B845-C007-4AF5-9694-E421FE902A45}" dt="2023-04-05T05:31:33.480" v="2586" actId="12084"/>
          <ac:spMkLst>
            <pc:docMk/>
            <pc:sldMk cId="1491697342" sldId="973"/>
            <ac:spMk id="2" creationId="{48E419BD-15F6-002A-CA38-07E844D7A4F8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5" creationId="{817A0679-8810-755F-8426-EF99CAC89759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6" creationId="{232FA7D6-A2BA-38A8-A7CB-FF3CC4145243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7" creationId="{097D993F-462A-23FD-FEF2-0AE2FA962E4C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8" creationId="{52BA4269-4BEB-A936-AA26-6775FC5B8D7C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9" creationId="{34C6C2DC-BDA6-AC0C-E3DE-55B3FE4FED3D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0" creationId="{E6BD7E3A-E626-4CA8-BD24-3906BAD11091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1" creationId="{B7A035E1-CD0F-82BD-A6CF-C47E4F15ADAE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2" creationId="{CDA75022-F108-4D14-18F8-65C0A2AF7238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3" creationId="{B13998D1-7C2F-AF01-2D93-F54DE0F5E390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4" creationId="{E49FC59E-7E8B-BD9D-0B72-711394D1FA1A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5" creationId="{C66AA470-6B14-2D7E-D243-63E2B59729EB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6" creationId="{69DFA08C-124B-6421-49DC-BDF086EAFB06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7" creationId="{881B3A89-5ABB-97FD-3FC9-32F28BF85D0A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8" creationId="{B9D055C6-B43F-31AD-A5A8-41B46B4068E0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19" creationId="{B3F2E0FD-B190-FCB4-81B0-E853B3D3607A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20" creationId="{992CFD95-8112-B381-0EB5-38DBCFA715AE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21" creationId="{9155B1B1-7EE2-F4EA-D516-5226A9E780DC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22" creationId="{C55EEC5A-6537-3DB1-6C56-3E24B936A8B6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23" creationId="{3397D812-D78D-4014-D14C-122F58E3BC81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24" creationId="{46A7E9BE-9E71-657F-2C0B-2F9665D74814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25" creationId="{1B81E32F-3C95-4A76-6EF2-5687477FF463}"/>
          </ac:spMkLst>
        </pc:spChg>
        <pc:spChg chg="mod topLvl">
          <ac:chgData name="PPT Mr." userId="6442ff2356111531" providerId="LiveId" clId="{9DB6B845-C007-4AF5-9694-E421FE902A45}" dt="2023-04-05T05:31:30.893" v="2583" actId="18245"/>
          <ac:spMkLst>
            <pc:docMk/>
            <pc:sldMk cId="1491697342" sldId="973"/>
            <ac:spMk id="26" creationId="{5EAB45BD-57D5-72EE-954A-0CA9054F1657}"/>
          </ac:spMkLst>
        </pc:spChg>
        <pc:spChg chg="mod topLvl">
          <ac:chgData name="PPT Mr." userId="6442ff2356111531" providerId="LiveId" clId="{9DB6B845-C007-4AF5-9694-E421FE902A45}" dt="2023-04-05T05:31:30.292" v="2582" actId="165"/>
          <ac:spMkLst>
            <pc:docMk/>
            <pc:sldMk cId="1491697342" sldId="973"/>
            <ac:spMk id="27" creationId="{C7FF9732-B892-DB37-FF73-326FC3B7EB85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28" creationId="{0C4A2451-A764-E3B4-B202-309E1AFD6402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29" creationId="{14BB3502-E13D-A614-38C8-1865FA150545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0" creationId="{15A6C94C-CFBA-3634-17ED-CC99D7AA509B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1" creationId="{87C5DF81-F9DA-8F85-51DC-CFE3065D4453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2" creationId="{079D9D41-B74B-E347-7F21-CB38C68C97B8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3" creationId="{82DEBB2C-9CCF-7F34-118F-99742DC6A32A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4" creationId="{3DA1967A-7E1A-E396-164E-11878B727DC1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5" creationId="{406A095E-30FD-B7EE-A731-D1F9A1778965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6" creationId="{3CE20F1D-61F3-19AE-0E92-BF946FD291E7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7" creationId="{8542C5A8-6420-DC4F-E89F-A2654BEB593E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8" creationId="{87DA4EEC-414D-C1E3-1714-41547D6F7ECA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39" creationId="{8ADDE9A8-884B-E174-E5F6-0F9056EDC97A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0" creationId="{129D14F5-C1F4-D052-9213-9A9EDDF23889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1" creationId="{D96EDCDD-371A-56FA-1176-C68C6E3D4DC6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2" creationId="{A2DD842D-9250-351D-1408-4CD8A345E42E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3" creationId="{9A5797CD-2464-3992-DE55-9FF73134EEEF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4" creationId="{F35D9B10-0038-5333-D1F3-EA097EF5A7FE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5" creationId="{B0DE22B5-3744-89BD-8BD3-1E6B93E552FE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6" creationId="{EC0D7B06-EA87-93FC-70A9-0A30AE324268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7" creationId="{C88F06B7-5054-D268-B1CF-CE4EA877C5A5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8" creationId="{021B89DC-5B15-5AA4-D947-24640753CA50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49" creationId="{2829D7FC-25E9-FE26-F339-535D0E9EBA03}"/>
          </ac:spMkLst>
        </pc:spChg>
        <pc:spChg chg="add mod">
          <ac:chgData name="PPT Mr." userId="6442ff2356111531" providerId="LiveId" clId="{9DB6B845-C007-4AF5-9694-E421FE902A45}" dt="2023-04-05T05:31:29.849" v="2581" actId="571"/>
          <ac:spMkLst>
            <pc:docMk/>
            <pc:sldMk cId="1491697342" sldId="973"/>
            <ac:spMk id="50" creationId="{9401454D-526E-D6F0-4C17-A1AB7C01D8F6}"/>
          </ac:spMkLst>
        </pc:spChg>
        <pc:spChg chg="mod topLvl">
          <ac:chgData name="PPT Mr." userId="6442ff2356111531" providerId="LiveId" clId="{9DB6B845-C007-4AF5-9694-E421FE902A45}" dt="2023-04-05T05:31:28.554" v="2578" actId="165"/>
          <ac:spMkLst>
            <pc:docMk/>
            <pc:sldMk cId="1491697342" sldId="973"/>
            <ac:spMk id="52" creationId="{DB971823-7388-BFC9-F3AC-1787A7B79112}"/>
          </ac:spMkLst>
        </pc:spChg>
        <pc:spChg chg="mod topLvl">
          <ac:chgData name="PPT Mr." userId="6442ff2356111531" providerId="LiveId" clId="{9DB6B845-C007-4AF5-9694-E421FE902A45}" dt="2023-04-05T05:31:28.554" v="2578" actId="165"/>
          <ac:spMkLst>
            <pc:docMk/>
            <pc:sldMk cId="1491697342" sldId="973"/>
            <ac:spMk id="53" creationId="{86365D97-8CFC-5791-1FC4-8B81A162A6D7}"/>
          </ac:spMkLst>
        </pc:spChg>
        <pc:spChg chg="add mod">
          <ac:chgData name="PPT Mr." userId="6442ff2356111531" providerId="LiveId" clId="{9DB6B845-C007-4AF5-9694-E421FE902A45}" dt="2023-04-05T05:30:55.830" v="2562" actId="571"/>
          <ac:spMkLst>
            <pc:docMk/>
            <pc:sldMk cId="1491697342" sldId="973"/>
            <ac:spMk id="54" creationId="{0E02593A-9C9C-71C4-34D0-1C65F3B7964D}"/>
          </ac:spMkLst>
        </pc:spChg>
        <pc:spChg chg="mod topLvl">
          <ac:chgData name="PPT Mr." userId="6442ff2356111531" providerId="LiveId" clId="{9DB6B845-C007-4AF5-9694-E421FE902A45}" dt="2023-04-05T05:35:40.089" v="2616" actId="164"/>
          <ac:spMkLst>
            <pc:docMk/>
            <pc:sldMk cId="1491697342" sldId="973"/>
            <ac:spMk id="56" creationId="{D359738B-941F-98FC-E5F4-3D4C06C80C0F}"/>
          </ac:spMkLst>
        </pc:spChg>
        <pc:spChg chg="mod topLvl">
          <ac:chgData name="PPT Mr." userId="6442ff2356111531" providerId="LiveId" clId="{9DB6B845-C007-4AF5-9694-E421FE902A45}" dt="2023-04-05T05:35:40.089" v="2616" actId="164"/>
          <ac:spMkLst>
            <pc:docMk/>
            <pc:sldMk cId="1491697342" sldId="973"/>
            <ac:spMk id="57" creationId="{008DD170-F322-2984-A246-55BC1CB4634F}"/>
          </ac:spMkLst>
        </pc:spChg>
        <pc:spChg chg="mod topLvl">
          <ac:chgData name="PPT Mr." userId="6442ff2356111531" providerId="LiveId" clId="{9DB6B845-C007-4AF5-9694-E421FE902A45}" dt="2023-04-05T05:35:40.089" v="2616" actId="164"/>
          <ac:spMkLst>
            <pc:docMk/>
            <pc:sldMk cId="1491697342" sldId="973"/>
            <ac:spMk id="58" creationId="{2F7F4FF5-9B6A-1529-60B4-3CD07DC7A220}"/>
          </ac:spMkLst>
        </pc:spChg>
        <pc:spChg chg="mod topLvl">
          <ac:chgData name="PPT Mr." userId="6442ff2356111531" providerId="LiveId" clId="{9DB6B845-C007-4AF5-9694-E421FE902A45}" dt="2023-04-05T05:36:04.641" v="2622" actId="1076"/>
          <ac:spMkLst>
            <pc:docMk/>
            <pc:sldMk cId="1491697342" sldId="973"/>
            <ac:spMk id="59" creationId="{40951B2C-064E-96B0-E081-60F4BB41FE36}"/>
          </ac:spMkLst>
        </pc:spChg>
        <pc:spChg chg="mod topLvl">
          <ac:chgData name="PPT Mr." userId="6442ff2356111531" providerId="LiveId" clId="{9DB6B845-C007-4AF5-9694-E421FE902A45}" dt="2023-04-05T05:35:37.614" v="2615" actId="164"/>
          <ac:spMkLst>
            <pc:docMk/>
            <pc:sldMk cId="1491697342" sldId="973"/>
            <ac:spMk id="60" creationId="{99A65145-8073-A823-F9A9-48D04799029B}"/>
          </ac:spMkLst>
        </pc:spChg>
        <pc:spChg chg="mod topLvl">
          <ac:chgData name="PPT Mr." userId="6442ff2356111531" providerId="LiveId" clId="{9DB6B845-C007-4AF5-9694-E421FE902A45}" dt="2023-04-05T05:35:37.614" v="2615" actId="164"/>
          <ac:spMkLst>
            <pc:docMk/>
            <pc:sldMk cId="1491697342" sldId="973"/>
            <ac:spMk id="61" creationId="{4CB6627B-1894-2B6C-B6F1-2AAD03E42656}"/>
          </ac:spMkLst>
        </pc:spChg>
        <pc:spChg chg="mod topLvl">
          <ac:chgData name="PPT Mr." userId="6442ff2356111531" providerId="LiveId" clId="{9DB6B845-C007-4AF5-9694-E421FE902A45}" dt="2023-04-05T05:35:37.614" v="2615" actId="164"/>
          <ac:spMkLst>
            <pc:docMk/>
            <pc:sldMk cId="1491697342" sldId="973"/>
            <ac:spMk id="62" creationId="{AA8799EB-CC51-7C39-DC7A-88CE75D5B327}"/>
          </ac:spMkLst>
        </pc:spChg>
        <pc:spChg chg="mod topLvl">
          <ac:chgData name="PPT Mr." userId="6442ff2356111531" providerId="LiveId" clId="{9DB6B845-C007-4AF5-9694-E421FE902A45}" dt="2023-04-05T05:35:37.614" v="2615" actId="164"/>
          <ac:spMkLst>
            <pc:docMk/>
            <pc:sldMk cId="1491697342" sldId="973"/>
            <ac:spMk id="63" creationId="{FCBD0FD0-EB8B-A47F-D945-5E93DB6D18D0}"/>
          </ac:spMkLst>
        </pc:spChg>
        <pc:spChg chg="mod topLvl">
          <ac:chgData name="PPT Mr." userId="6442ff2356111531" providerId="LiveId" clId="{9DB6B845-C007-4AF5-9694-E421FE902A45}" dt="2023-04-05T05:36:06.833" v="2623" actId="1076"/>
          <ac:spMkLst>
            <pc:docMk/>
            <pc:sldMk cId="1491697342" sldId="973"/>
            <ac:spMk id="64" creationId="{1BD9462B-752B-574B-55D2-78416A7CFF43}"/>
          </ac:spMkLst>
        </pc:spChg>
        <pc:spChg chg="mod topLvl">
          <ac:chgData name="PPT Mr." userId="6442ff2356111531" providerId="LiveId" clId="{9DB6B845-C007-4AF5-9694-E421FE902A45}" dt="2023-04-05T05:36:16.438" v="2624" actId="165"/>
          <ac:spMkLst>
            <pc:docMk/>
            <pc:sldMk cId="1491697342" sldId="973"/>
            <ac:spMk id="65" creationId="{37FA92DD-5E7E-F31D-CF99-1BB5A16BC5FA}"/>
          </ac:spMkLst>
        </pc:spChg>
        <pc:spChg chg="mod topLvl">
          <ac:chgData name="PPT Mr." userId="6442ff2356111531" providerId="LiveId" clId="{9DB6B845-C007-4AF5-9694-E421FE902A45}" dt="2023-04-05T05:36:16.438" v="2624" actId="165"/>
          <ac:spMkLst>
            <pc:docMk/>
            <pc:sldMk cId="1491697342" sldId="973"/>
            <ac:spMk id="66" creationId="{15A4A4DD-2286-A389-E61A-852BE29034A4}"/>
          </ac:spMkLst>
        </pc:spChg>
        <pc:spChg chg="mod topLvl">
          <ac:chgData name="PPT Mr." userId="6442ff2356111531" providerId="LiveId" clId="{9DB6B845-C007-4AF5-9694-E421FE902A45}" dt="2023-04-05T05:36:16.438" v="2624" actId="165"/>
          <ac:spMkLst>
            <pc:docMk/>
            <pc:sldMk cId="1491697342" sldId="973"/>
            <ac:spMk id="67" creationId="{7E266AFF-7FEB-E6FD-0978-7B0FB7FBE6BE}"/>
          </ac:spMkLst>
        </pc:spChg>
        <pc:spChg chg="mod topLvl">
          <ac:chgData name="PPT Mr." userId="6442ff2356111531" providerId="LiveId" clId="{9DB6B845-C007-4AF5-9694-E421FE902A45}" dt="2023-04-05T05:36:16.438" v="2624" actId="165"/>
          <ac:spMkLst>
            <pc:docMk/>
            <pc:sldMk cId="1491697342" sldId="973"/>
            <ac:spMk id="68" creationId="{523D96AF-A110-B0C5-F559-230264B02928}"/>
          </ac:spMkLst>
        </pc:spChg>
        <pc:spChg chg="mod topLvl">
          <ac:chgData name="PPT Mr." userId="6442ff2356111531" providerId="LiveId" clId="{9DB6B845-C007-4AF5-9694-E421FE902A45}" dt="2023-04-05T05:36:03.554" v="2621" actId="1076"/>
          <ac:spMkLst>
            <pc:docMk/>
            <pc:sldMk cId="1491697342" sldId="973"/>
            <ac:spMk id="69" creationId="{37DA83AD-8CD4-045E-79B3-A714922F3508}"/>
          </ac:spMkLst>
        </pc:spChg>
        <pc:spChg chg="mod topLvl">
          <ac:chgData name="PPT Mr." userId="6442ff2356111531" providerId="LiveId" clId="{9DB6B845-C007-4AF5-9694-E421FE902A45}" dt="2023-04-05T05:35:27.572" v="2612" actId="165"/>
          <ac:spMkLst>
            <pc:docMk/>
            <pc:sldMk cId="1491697342" sldId="973"/>
            <ac:spMk id="70" creationId="{DFF5EDD6-6401-49F0-710E-46F8CA443347}"/>
          </ac:spMkLst>
        </pc:spChg>
        <pc:spChg chg="mod topLvl">
          <ac:chgData name="PPT Mr." userId="6442ff2356111531" providerId="LiveId" clId="{9DB6B845-C007-4AF5-9694-E421FE902A45}" dt="2023-04-05T05:36:16.438" v="2624" actId="165"/>
          <ac:spMkLst>
            <pc:docMk/>
            <pc:sldMk cId="1491697342" sldId="973"/>
            <ac:spMk id="71" creationId="{0DA68411-6EC3-D4D3-A3B5-A9FBE033C058}"/>
          </ac:spMkLst>
        </pc:spChg>
        <pc:spChg chg="mod topLvl">
          <ac:chgData name="PPT Mr." userId="6442ff2356111531" providerId="LiveId" clId="{9DB6B845-C007-4AF5-9694-E421FE902A45}" dt="2023-04-05T05:36:16.438" v="2624" actId="165"/>
          <ac:spMkLst>
            <pc:docMk/>
            <pc:sldMk cId="1491697342" sldId="973"/>
            <ac:spMk id="72" creationId="{BC5078E5-573D-E3B4-2228-A845260DCAA6}"/>
          </ac:spMkLst>
        </pc:spChg>
        <pc:spChg chg="mod topLvl">
          <ac:chgData name="PPT Mr." userId="6442ff2356111531" providerId="LiveId" clId="{9DB6B845-C007-4AF5-9694-E421FE902A45}" dt="2023-04-05T05:36:16.438" v="2624" actId="165"/>
          <ac:spMkLst>
            <pc:docMk/>
            <pc:sldMk cId="1491697342" sldId="973"/>
            <ac:spMk id="73" creationId="{77F86D06-33D0-F7C9-CCD2-93B26B2807F5}"/>
          </ac:spMkLst>
        </pc:spChg>
        <pc:spChg chg="mod topLvl">
          <ac:chgData name="PPT Mr." userId="6442ff2356111531" providerId="LiveId" clId="{9DB6B845-C007-4AF5-9694-E421FE902A45}" dt="2023-04-05T05:36:16.438" v="2624" actId="165"/>
          <ac:spMkLst>
            <pc:docMk/>
            <pc:sldMk cId="1491697342" sldId="973"/>
            <ac:spMk id="74" creationId="{4A5345ED-B3C1-7C13-4EA0-A4CEA0CF0199}"/>
          </ac:spMkLst>
        </pc:spChg>
        <pc:spChg chg="mod topLvl">
          <ac:chgData name="PPT Mr." userId="6442ff2356111531" providerId="LiveId" clId="{9DB6B845-C007-4AF5-9694-E421FE902A45}" dt="2023-04-05T05:36:16.438" v="2624" actId="165"/>
          <ac:spMkLst>
            <pc:docMk/>
            <pc:sldMk cId="1491697342" sldId="973"/>
            <ac:spMk id="75" creationId="{AE83EE90-DDA0-CE81-983B-9EC3A4B467EB}"/>
          </ac:spMkLst>
        </pc:spChg>
        <pc:spChg chg="mod topLvl">
          <ac:chgData name="PPT Mr." userId="6442ff2356111531" providerId="LiveId" clId="{9DB6B845-C007-4AF5-9694-E421FE902A45}" dt="2023-04-05T05:35:37.614" v="2615" actId="164"/>
          <ac:spMkLst>
            <pc:docMk/>
            <pc:sldMk cId="1491697342" sldId="973"/>
            <ac:spMk id="76" creationId="{0341D852-7F0B-7EBD-715D-AA5A69B09BCC}"/>
          </ac:spMkLst>
        </pc:spChg>
        <pc:spChg chg="mod topLvl">
          <ac:chgData name="PPT Mr." userId="6442ff2356111531" providerId="LiveId" clId="{9DB6B845-C007-4AF5-9694-E421FE902A45}" dt="2023-04-05T05:35:37.614" v="2615" actId="164"/>
          <ac:spMkLst>
            <pc:docMk/>
            <pc:sldMk cId="1491697342" sldId="973"/>
            <ac:spMk id="77" creationId="{A81C735A-D9A1-052C-27BA-7F7ABD399220}"/>
          </ac:spMkLst>
        </pc:spChg>
        <pc:spChg chg="mod topLvl">
          <ac:chgData name="PPT Mr." userId="6442ff2356111531" providerId="LiveId" clId="{9DB6B845-C007-4AF5-9694-E421FE902A45}" dt="2023-04-05T05:35:37.614" v="2615" actId="164"/>
          <ac:spMkLst>
            <pc:docMk/>
            <pc:sldMk cId="1491697342" sldId="973"/>
            <ac:spMk id="78" creationId="{32647921-26C2-B208-B6C3-8C578C46CB94}"/>
          </ac:spMkLst>
        </pc:spChg>
        <pc:spChg chg="mod topLvl">
          <ac:chgData name="PPT Mr." userId="6442ff2356111531" providerId="LiveId" clId="{9DB6B845-C007-4AF5-9694-E421FE902A45}" dt="2023-04-05T05:35:37.614" v="2615" actId="164"/>
          <ac:spMkLst>
            <pc:docMk/>
            <pc:sldMk cId="1491697342" sldId="973"/>
            <ac:spMk id="79" creationId="{67AF963B-8DD1-2B96-BEAF-8DA7CBAD2F9F}"/>
          </ac:spMkLst>
        </pc:spChg>
        <pc:spChg chg="mod topLvl">
          <ac:chgData name="PPT Mr." userId="6442ff2356111531" providerId="LiveId" clId="{9DB6B845-C007-4AF5-9694-E421FE902A45}" dt="2023-04-05T05:35:37.614" v="2615" actId="164"/>
          <ac:spMkLst>
            <pc:docMk/>
            <pc:sldMk cId="1491697342" sldId="973"/>
            <ac:spMk id="80" creationId="{8CF06ADB-4602-4E0C-4E2A-7B6764835616}"/>
          </ac:spMkLst>
        </pc:spChg>
        <pc:spChg chg="mod topLvl">
          <ac:chgData name="PPT Mr." userId="6442ff2356111531" providerId="LiveId" clId="{9DB6B845-C007-4AF5-9694-E421FE902A45}" dt="2023-04-05T05:35:40.089" v="2616" actId="164"/>
          <ac:spMkLst>
            <pc:docMk/>
            <pc:sldMk cId="1491697342" sldId="973"/>
            <ac:spMk id="81" creationId="{2009F5B6-D5BE-D8C4-BB2B-B3B375370591}"/>
          </ac:spMkLst>
        </pc:spChg>
        <pc:spChg chg="mod topLvl">
          <ac:chgData name="PPT Mr." userId="6442ff2356111531" providerId="LiveId" clId="{9DB6B845-C007-4AF5-9694-E421FE902A45}" dt="2023-04-05T05:35:40.089" v="2616" actId="164"/>
          <ac:spMkLst>
            <pc:docMk/>
            <pc:sldMk cId="1491697342" sldId="973"/>
            <ac:spMk id="82" creationId="{84EB5920-02E4-7547-4790-E90C87AE75E6}"/>
          </ac:spMkLst>
        </pc:spChg>
        <pc:spChg chg="mod topLvl">
          <ac:chgData name="PPT Mr." userId="6442ff2356111531" providerId="LiveId" clId="{9DB6B845-C007-4AF5-9694-E421FE902A45}" dt="2023-04-05T05:35:40.089" v="2616" actId="164"/>
          <ac:spMkLst>
            <pc:docMk/>
            <pc:sldMk cId="1491697342" sldId="973"/>
            <ac:spMk id="83" creationId="{69120871-721C-3CE1-E03C-5A7F63C3D93D}"/>
          </ac:spMkLst>
        </pc:spChg>
        <pc:spChg chg="mod topLvl">
          <ac:chgData name="PPT Mr." userId="6442ff2356111531" providerId="LiveId" clId="{9DB6B845-C007-4AF5-9694-E421FE902A45}" dt="2023-04-05T05:35:40.089" v="2616" actId="164"/>
          <ac:spMkLst>
            <pc:docMk/>
            <pc:sldMk cId="1491697342" sldId="973"/>
            <ac:spMk id="84" creationId="{0EC524DA-871B-98FB-6036-EC69DA2BDA60}"/>
          </ac:spMkLst>
        </pc:spChg>
        <pc:grpChg chg="add del mod">
          <ac:chgData name="PPT Mr." userId="6442ff2356111531" providerId="LiveId" clId="{9DB6B845-C007-4AF5-9694-E421FE902A45}" dt="2023-04-05T05:31:30.893" v="2583" actId="18245"/>
          <ac:grpSpMkLst>
            <pc:docMk/>
            <pc:sldMk cId="1491697342" sldId="973"/>
            <ac:grpSpMk id="4" creationId="{46B4213A-3D3A-C634-B49C-B91010B847BB}"/>
          </ac:grpSpMkLst>
        </pc:grpChg>
        <pc:grpChg chg="add del mod">
          <ac:chgData name="PPT Mr." userId="6442ff2356111531" providerId="LiveId" clId="{9DB6B845-C007-4AF5-9694-E421FE902A45}" dt="2023-04-05T05:31:28.996" v="2579"/>
          <ac:grpSpMkLst>
            <pc:docMk/>
            <pc:sldMk cId="1491697342" sldId="973"/>
            <ac:grpSpMk id="51" creationId="{ECF94E77-559D-B4D0-04DC-975584FD558C}"/>
          </ac:grpSpMkLst>
        </pc:grpChg>
        <pc:grpChg chg="del mod">
          <ac:chgData name="PPT Mr." userId="6442ff2356111531" providerId="LiveId" clId="{9DB6B845-C007-4AF5-9694-E421FE902A45}" dt="2023-04-05T05:35:27.572" v="2612" actId="165"/>
          <ac:grpSpMkLst>
            <pc:docMk/>
            <pc:sldMk cId="1491697342" sldId="973"/>
            <ac:grpSpMk id="55" creationId="{A573244F-3B97-A6FD-72BD-50A4873C1325}"/>
          </ac:grpSpMkLst>
        </pc:grpChg>
        <pc:grpChg chg="add mod">
          <ac:chgData name="PPT Mr." userId="6442ff2356111531" providerId="LiveId" clId="{9DB6B845-C007-4AF5-9694-E421FE902A45}" dt="2023-04-05T05:35:34.282" v="2614" actId="164"/>
          <ac:grpSpMkLst>
            <pc:docMk/>
            <pc:sldMk cId="1491697342" sldId="973"/>
            <ac:grpSpMk id="85" creationId="{4BE6D490-31D3-FD51-B8F1-1F740ECEE1E0}"/>
          </ac:grpSpMkLst>
        </pc:grpChg>
        <pc:grpChg chg="add mod">
          <ac:chgData name="PPT Mr." userId="6442ff2356111531" providerId="LiveId" clId="{9DB6B845-C007-4AF5-9694-E421FE902A45}" dt="2023-04-05T05:35:55.503" v="2619" actId="408"/>
          <ac:grpSpMkLst>
            <pc:docMk/>
            <pc:sldMk cId="1491697342" sldId="973"/>
            <ac:grpSpMk id="86" creationId="{4605AEB4-DDF9-FD4E-B98A-C647B1ADA9D1}"/>
          </ac:grpSpMkLst>
        </pc:grpChg>
        <pc:grpChg chg="add mod">
          <ac:chgData name="PPT Mr." userId="6442ff2356111531" providerId="LiveId" clId="{9DB6B845-C007-4AF5-9694-E421FE902A45}" dt="2023-04-05T05:35:49.028" v="2617" actId="1076"/>
          <ac:grpSpMkLst>
            <pc:docMk/>
            <pc:sldMk cId="1491697342" sldId="973"/>
            <ac:grpSpMk id="87" creationId="{ED6E157F-A888-D3D0-506A-B4038C4A6390}"/>
          </ac:grpSpMkLst>
        </pc:grpChg>
        <pc:grpChg chg="add del mod">
          <ac:chgData name="PPT Mr." userId="6442ff2356111531" providerId="LiveId" clId="{9DB6B845-C007-4AF5-9694-E421FE902A45}" dt="2023-04-05T05:36:16.438" v="2624" actId="165"/>
          <ac:grpSpMkLst>
            <pc:docMk/>
            <pc:sldMk cId="1491697342" sldId="973"/>
            <ac:grpSpMk id="88" creationId="{0BB02912-C971-93C2-D307-33EF20F1F778}"/>
          </ac:grpSpMkLst>
        </pc:grpChg>
        <pc:graphicFrameChg chg="add del mod">
          <ac:chgData name="PPT Mr." userId="6442ff2356111531" providerId="LiveId" clId="{9DB6B845-C007-4AF5-9694-E421FE902A45}" dt="2023-04-05T05:35:27.151" v="2611" actId="18245"/>
          <ac:graphicFrameMkLst>
            <pc:docMk/>
            <pc:sldMk cId="1491697342" sldId="973"/>
            <ac:graphicFrameMk id="3" creationId="{B7E8B91F-5D54-E74C-ADB7-8E7C1BE688FF}"/>
          </ac:graphicFrameMkLst>
        </pc:graphicFrameChg>
      </pc:sldChg>
      <pc:sldChg chg="addSp delSp modSp add mod">
        <pc:chgData name="PPT Mr." userId="6442ff2356111531" providerId="LiveId" clId="{9DB6B845-C007-4AF5-9694-E421FE902A45}" dt="2023-04-06T00:26:38.965" v="2978" actId="207"/>
        <pc:sldMkLst>
          <pc:docMk/>
          <pc:sldMk cId="3413364764" sldId="973"/>
        </pc:sldMkLst>
        <pc:spChg chg="add del mod">
          <ac:chgData name="PPT Mr." userId="6442ff2356111531" providerId="LiveId" clId="{9DB6B845-C007-4AF5-9694-E421FE902A45}" dt="2023-04-06T00:20:47.179" v="2631" actId="478"/>
          <ac:spMkLst>
            <pc:docMk/>
            <pc:sldMk cId="3413364764" sldId="973"/>
            <ac:spMk id="2" creationId="{D03DD0C0-90DC-698F-F254-A593C476E5D7}"/>
          </ac:spMkLst>
        </pc:spChg>
        <pc:spChg chg="add mod">
          <ac:chgData name="PPT Mr." userId="6442ff2356111531" providerId="LiveId" clId="{9DB6B845-C007-4AF5-9694-E421FE902A45}" dt="2023-04-06T00:26:38.965" v="2978" actId="207"/>
          <ac:spMkLst>
            <pc:docMk/>
            <pc:sldMk cId="3413364764" sldId="973"/>
            <ac:spMk id="4" creationId="{47582E8B-B969-5A71-4DD8-0C31A362DE35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8" creationId="{E03D3971-8B48-0406-15DA-C48DE0A09F91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10" creationId="{DF4387B1-3C36-A10A-300F-9EEC82373E15}"/>
          </ac:spMkLst>
        </pc:spChg>
        <pc:spChg chg="mod">
          <ac:chgData name="PPT Mr." userId="6442ff2356111531" providerId="LiveId" clId="{9DB6B845-C007-4AF5-9694-E421FE902A45}" dt="2023-04-06T00:21:41.779" v="2751"/>
          <ac:spMkLst>
            <pc:docMk/>
            <pc:sldMk cId="3413364764" sldId="973"/>
            <ac:spMk id="13" creationId="{85820D24-F08B-2BC1-CB44-C538CD59392B}"/>
          </ac:spMkLst>
        </pc:spChg>
        <pc:spChg chg="mod">
          <ac:chgData name="PPT Mr." userId="6442ff2356111531" providerId="LiveId" clId="{9DB6B845-C007-4AF5-9694-E421FE902A45}" dt="2023-04-06T00:21:41.779" v="2751"/>
          <ac:spMkLst>
            <pc:docMk/>
            <pc:sldMk cId="3413364764" sldId="973"/>
            <ac:spMk id="16" creationId="{4F3C2E6B-96F6-1D8E-1BBF-C7344E63A4AA}"/>
          </ac:spMkLst>
        </pc:spChg>
        <pc:spChg chg="add mod">
          <ac:chgData name="PPT Mr." userId="6442ff2356111531" providerId="LiveId" clId="{9DB6B845-C007-4AF5-9694-E421FE902A45}" dt="2023-04-06T00:23:42.964" v="2839" actId="1076"/>
          <ac:spMkLst>
            <pc:docMk/>
            <pc:sldMk cId="3413364764" sldId="973"/>
            <ac:spMk id="17" creationId="{F5989EC0-F84A-F510-AAC9-82B548764C94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19" creationId="{607AB049-28BF-6158-23E0-D47F20786E20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20" creationId="{41A5B41F-584C-C3D1-FE9A-2ECD8653F8B0}"/>
          </ac:spMkLst>
        </pc:spChg>
        <pc:spChg chg="mod">
          <ac:chgData name="PPT Mr." userId="6442ff2356111531" providerId="LiveId" clId="{9DB6B845-C007-4AF5-9694-E421FE902A45}" dt="2023-04-06T00:23:51.402" v="2840" actId="571"/>
          <ac:spMkLst>
            <pc:docMk/>
            <pc:sldMk cId="3413364764" sldId="973"/>
            <ac:spMk id="21" creationId="{299301AB-911B-3A03-F7C0-1B892FB86647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23" creationId="{65B77268-88B1-4A6B-B063-8A618CCB240B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24" creationId="{CB60D218-5D0D-ADD2-DF76-3245E5A2DAC8}"/>
          </ac:spMkLst>
        </pc:spChg>
        <pc:spChg chg="mod">
          <ac:chgData name="PPT Mr." userId="6442ff2356111531" providerId="LiveId" clId="{9DB6B845-C007-4AF5-9694-E421FE902A45}" dt="2023-04-06T00:23:51.402" v="2840" actId="571"/>
          <ac:spMkLst>
            <pc:docMk/>
            <pc:sldMk cId="3413364764" sldId="973"/>
            <ac:spMk id="25" creationId="{D7978DFE-AEAC-4D1F-7345-29B5DBABC6B5}"/>
          </ac:spMkLst>
        </pc:spChg>
        <pc:spChg chg="add mod">
          <ac:chgData name="PPT Mr." userId="6442ff2356111531" providerId="LiveId" clId="{9DB6B845-C007-4AF5-9694-E421FE902A45}" dt="2023-04-06T00:24:34.043" v="2881" actId="207"/>
          <ac:spMkLst>
            <pc:docMk/>
            <pc:sldMk cId="3413364764" sldId="973"/>
            <ac:spMk id="26" creationId="{0276F843-EBA6-8CEF-698F-F68C7EDC0F73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27" creationId="{6E92B8CC-5E69-A8A6-1866-268829F9B424}"/>
          </ac:spMkLst>
        </pc:spChg>
        <pc:spChg chg="add mod">
          <ac:chgData name="PPT Mr." userId="6442ff2356111531" providerId="LiveId" clId="{9DB6B845-C007-4AF5-9694-E421FE902A45}" dt="2023-04-06T00:25:51.312" v="2976" actId="1076"/>
          <ac:spMkLst>
            <pc:docMk/>
            <pc:sldMk cId="3413364764" sldId="973"/>
            <ac:spMk id="28" creationId="{6B33F529-1446-372B-C3B3-24D5A4997519}"/>
          </ac:spMkLst>
        </pc:spChg>
        <pc:spChg chg="add mod">
          <ac:chgData name="PPT Mr." userId="6442ff2356111531" providerId="LiveId" clId="{9DB6B845-C007-4AF5-9694-E421FE902A45}" dt="2023-04-06T00:25:47.176" v="2975" actId="1076"/>
          <ac:spMkLst>
            <pc:docMk/>
            <pc:sldMk cId="3413364764" sldId="973"/>
            <ac:spMk id="29" creationId="{E38E70F0-20DF-CDF8-5B4A-5FDBFF21A2FF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35" creationId="{F968E18E-6462-D4C8-2F27-3AA898097F52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36" creationId="{6208ACF9-97AF-77DC-AEF5-46663F92CDC2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37" creationId="{C8B2990D-C393-24C6-623F-1306FD064983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42" creationId="{D060D84D-8167-A019-D0BA-96AC08085A59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46" creationId="{EED637D2-9A35-D99F-BFD5-F61CD75ECDDB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56" creationId="{2BAC4381-989B-6C66-1AAB-7DF2541DEB43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57" creationId="{4E78B687-DE99-D887-E5D6-9B44BD884887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61" creationId="{5B208B20-778C-CDDA-F844-0EADBBF7E4E8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68" creationId="{41297DCB-4792-A612-650F-6551B4B5A89F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72" creationId="{EED59B92-B7C8-A808-E954-D233F027303F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73" creationId="{C3EF0490-9D0C-135A-3F92-03611C4366E4}"/>
          </ac:spMkLst>
        </pc:spChg>
        <pc:spChg chg="del">
          <ac:chgData name="PPT Mr." userId="6442ff2356111531" providerId="LiveId" clId="{9DB6B845-C007-4AF5-9694-E421FE902A45}" dt="2023-04-06T00:19:33.923" v="2627" actId="478"/>
          <ac:spMkLst>
            <pc:docMk/>
            <pc:sldMk cId="3413364764" sldId="973"/>
            <ac:spMk id="74" creationId="{C600BA20-3B09-F5A0-7DC1-12C66E3C58D1}"/>
          </ac:spMkLst>
        </pc:s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3" creationId="{CC1A21F7-A800-E954-FBEA-44501C99357D}"/>
          </ac:grpSpMkLst>
        </pc:gr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7" creationId="{8467DD17-8452-D490-D6D1-08907A14B388}"/>
          </ac:grpSpMkLst>
        </pc:grpChg>
        <pc:grpChg chg="add mod ord">
          <ac:chgData name="PPT Mr." userId="6442ff2356111531" providerId="LiveId" clId="{9DB6B845-C007-4AF5-9694-E421FE902A45}" dt="2023-04-06T00:23:38.990" v="2838" actId="12789"/>
          <ac:grpSpMkLst>
            <pc:docMk/>
            <pc:sldMk cId="3413364764" sldId="973"/>
            <ac:grpSpMk id="12" creationId="{4E330967-7308-190C-7C59-D52BC85F0959}"/>
          </ac:grpSpMkLst>
        </pc:grpChg>
        <pc:grpChg chg="add mod">
          <ac:chgData name="PPT Mr." userId="6442ff2356111531" providerId="LiveId" clId="{9DB6B845-C007-4AF5-9694-E421FE902A45}" dt="2023-04-06T00:25:16.951" v="2946" actId="554"/>
          <ac:grpSpMkLst>
            <pc:docMk/>
            <pc:sldMk cId="3413364764" sldId="973"/>
            <ac:grpSpMk id="18" creationId="{5AA753AE-0C9D-12DC-47D2-004E3C67C7F3}"/>
          </ac:grpSpMkLst>
        </pc:gr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22" creationId="{76821DDC-A5B5-B055-DE47-3547D0C305EC}"/>
          </ac:grpSpMkLst>
        </pc:gr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45" creationId="{580D9D67-DBF4-330B-DDC6-A59312E6FF0F}"/>
          </ac:grpSpMkLst>
        </pc:gr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47" creationId="{A5918E3B-AB09-63DA-25D2-15C01E1B4104}"/>
          </ac:grpSpMkLst>
        </pc:gr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67" creationId="{FC70FC7C-B11B-C3C8-D749-54DD8847F124}"/>
          </ac:grpSpMkLst>
        </pc:gr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69" creationId="{09E5A882-F3D9-13B5-891D-C1283E4B76BB}"/>
          </ac:grpSpMkLst>
        </pc:gr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96" creationId="{0633D781-A6BE-E9C4-1ACD-3B116AAC740D}"/>
          </ac:grpSpMkLst>
        </pc:gr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97" creationId="{CC9104BD-773D-8DA3-F7F9-B1A7FBE3AE58}"/>
          </ac:grpSpMkLst>
        </pc:grpChg>
        <pc:grpChg chg="del">
          <ac:chgData name="PPT Mr." userId="6442ff2356111531" providerId="LiveId" clId="{9DB6B845-C007-4AF5-9694-E421FE902A45}" dt="2023-04-06T00:19:33.923" v="2627" actId="478"/>
          <ac:grpSpMkLst>
            <pc:docMk/>
            <pc:sldMk cId="3413364764" sldId="973"/>
            <ac:grpSpMk id="115" creationId="{9EECC086-18C4-1F10-8A30-8B60043B833B}"/>
          </ac:grpSpMkLst>
        </pc:grpChg>
        <pc:picChg chg="add mod modCrop">
          <ac:chgData name="PPT Mr." userId="6442ff2356111531" providerId="LiveId" clId="{9DB6B845-C007-4AF5-9694-E421FE902A45}" dt="2023-04-06T00:26:18.506" v="2977" actId="732"/>
          <ac:picMkLst>
            <pc:docMk/>
            <pc:sldMk cId="3413364764" sldId="973"/>
            <ac:picMk id="11" creationId="{7A052818-B596-A34E-E934-6F7A274ED6A7}"/>
          </ac:picMkLst>
        </pc:picChg>
        <pc:picChg chg="del">
          <ac:chgData name="PPT Mr." userId="6442ff2356111531" providerId="LiveId" clId="{9DB6B845-C007-4AF5-9694-E421FE902A45}" dt="2023-04-06T00:19:33.923" v="2627" actId="478"/>
          <ac:picMkLst>
            <pc:docMk/>
            <pc:sldMk cId="3413364764" sldId="973"/>
            <ac:picMk id="122" creationId="{F77E2AA6-2321-928F-93AD-67226F837614}"/>
          </ac:picMkLst>
        </pc:picChg>
        <pc:picChg chg="del">
          <ac:chgData name="PPT Mr." userId="6442ff2356111531" providerId="LiveId" clId="{9DB6B845-C007-4AF5-9694-E421FE902A45}" dt="2023-04-06T00:19:33.923" v="2627" actId="478"/>
          <ac:picMkLst>
            <pc:docMk/>
            <pc:sldMk cId="3413364764" sldId="973"/>
            <ac:picMk id="123" creationId="{330EE900-07FB-57F3-A185-351A8E72FC09}"/>
          </ac:picMkLst>
        </pc:picChg>
        <pc:picChg chg="del">
          <ac:chgData name="PPT Mr." userId="6442ff2356111531" providerId="LiveId" clId="{9DB6B845-C007-4AF5-9694-E421FE902A45}" dt="2023-04-06T00:19:33.923" v="2627" actId="478"/>
          <ac:picMkLst>
            <pc:docMk/>
            <pc:sldMk cId="3413364764" sldId="973"/>
            <ac:picMk id="124" creationId="{A47F57E2-1C30-7451-9D23-A1B1F1A89BBA}"/>
          </ac:picMkLst>
        </pc:picChg>
        <pc:picChg chg="del">
          <ac:chgData name="PPT Mr." userId="6442ff2356111531" providerId="LiveId" clId="{9DB6B845-C007-4AF5-9694-E421FE902A45}" dt="2023-04-06T00:19:33.923" v="2627" actId="478"/>
          <ac:picMkLst>
            <pc:docMk/>
            <pc:sldMk cId="3413364764" sldId="973"/>
            <ac:picMk id="125" creationId="{246951D8-7EA5-5ED8-C54F-FBE8794D3ABE}"/>
          </ac:picMkLst>
        </pc:picChg>
      </pc:sldChg>
      <pc:sldChg chg="addSp delSp modSp new del mod">
        <pc:chgData name="PPT Mr." userId="6442ff2356111531" providerId="LiveId" clId="{9DB6B845-C007-4AF5-9694-E421FE902A45}" dt="2023-04-05T02:04:07.749" v="1585" actId="47"/>
        <pc:sldMkLst>
          <pc:docMk/>
          <pc:sldMk cId="3441683667" sldId="973"/>
        </pc:sldMkLst>
        <pc:picChg chg="add del mod">
          <ac:chgData name="PPT Mr." userId="6442ff2356111531" providerId="LiveId" clId="{9DB6B845-C007-4AF5-9694-E421FE902A45}" dt="2023-04-05T00:55:33.499" v="1582" actId="478"/>
          <ac:picMkLst>
            <pc:docMk/>
            <pc:sldMk cId="3441683667" sldId="973"/>
            <ac:picMk id="3" creationId="{221552E1-FFF6-EB7E-45CF-E355039D4118}"/>
          </ac:picMkLst>
        </pc:picChg>
      </pc:sldChg>
      <pc:sldChg chg="addSp delSp modSp add mod ord">
        <pc:chgData name="PPT Mr." userId="6442ff2356111531" providerId="LiveId" clId="{9DB6B845-C007-4AF5-9694-E421FE902A45}" dt="2023-04-06T00:43:02.958" v="3121" actId="165"/>
        <pc:sldMkLst>
          <pc:docMk/>
          <pc:sldMk cId="1417725258" sldId="974"/>
        </pc:sldMkLst>
        <pc:spChg chg="add del mod">
          <ac:chgData name="PPT Mr." userId="6442ff2356111531" providerId="LiveId" clId="{9DB6B845-C007-4AF5-9694-E421FE902A45}" dt="2023-04-06T00:31:38.712" v="2990" actId="478"/>
          <ac:spMkLst>
            <pc:docMk/>
            <pc:sldMk cId="1417725258" sldId="974"/>
            <ac:spMk id="2" creationId="{C8F0FCD5-7B4B-011B-6416-01D0145A8D6B}"/>
          </ac:spMkLst>
        </pc:spChg>
        <pc:spChg chg="add del mod">
          <ac:chgData name="PPT Mr." userId="6442ff2356111531" providerId="LiveId" clId="{9DB6B845-C007-4AF5-9694-E421FE902A45}" dt="2023-04-06T00:31:38.712" v="2990" actId="478"/>
          <ac:spMkLst>
            <pc:docMk/>
            <pc:sldMk cId="1417725258" sldId="974"/>
            <ac:spMk id="3" creationId="{A9C17E62-C106-E188-1206-3182FA5E49E8}"/>
          </ac:spMkLst>
        </pc:spChg>
        <pc:spChg chg="add del mod">
          <ac:chgData name="PPT Mr." userId="6442ff2356111531" providerId="LiveId" clId="{9DB6B845-C007-4AF5-9694-E421FE902A45}" dt="2023-04-06T00:34:16.504" v="2997"/>
          <ac:spMkLst>
            <pc:docMk/>
            <pc:sldMk cId="1417725258" sldId="974"/>
            <ac:spMk id="4" creationId="{71AA1781-1F6B-4733-834B-65BE90AA7E4A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8" creationId="{E03D3971-8B48-0406-15DA-C48DE0A09F91}"/>
          </ac:spMkLst>
        </pc:spChg>
        <pc:spChg chg="add del mod">
          <ac:chgData name="PPT Mr." userId="6442ff2356111531" providerId="LiveId" clId="{9DB6B845-C007-4AF5-9694-E421FE902A45}" dt="2023-04-06T00:34:16.504" v="2997"/>
          <ac:spMkLst>
            <pc:docMk/>
            <pc:sldMk cId="1417725258" sldId="974"/>
            <ac:spMk id="9" creationId="{B667296E-7E42-99F1-F02F-31F4FF6267B1}"/>
          </ac:spMkLst>
        </pc:spChg>
        <pc:spChg chg="mod topLvl">
          <ac:chgData name="PPT Mr." userId="6442ff2356111531" providerId="LiveId" clId="{9DB6B845-C007-4AF5-9694-E421FE902A45}" dt="2023-04-06T00:43:00.503" v="3120" actId="165"/>
          <ac:spMkLst>
            <pc:docMk/>
            <pc:sldMk cId="1417725258" sldId="974"/>
            <ac:spMk id="10" creationId="{CC5A6A2B-46F7-60AB-DB04-4745B80E75D5}"/>
          </ac:spMkLst>
        </pc:spChg>
        <pc:spChg chg="add del mod">
          <ac:chgData name="PPT Mr." userId="6442ff2356111531" providerId="LiveId" clId="{9DB6B845-C007-4AF5-9694-E421FE902A45}" dt="2023-04-06T00:35:50.833" v="3015" actId="478"/>
          <ac:spMkLst>
            <pc:docMk/>
            <pc:sldMk cId="1417725258" sldId="974"/>
            <ac:spMk id="11" creationId="{91EC6325-0ADC-7040-DB05-61383841D0ED}"/>
          </ac:spMkLst>
        </pc:spChg>
        <pc:spChg chg="add del mod">
          <ac:chgData name="PPT Mr." userId="6442ff2356111531" providerId="LiveId" clId="{9DB6B845-C007-4AF5-9694-E421FE902A45}" dt="2023-04-06T00:35:50.833" v="3015" actId="478"/>
          <ac:spMkLst>
            <pc:docMk/>
            <pc:sldMk cId="1417725258" sldId="974"/>
            <ac:spMk id="12" creationId="{676F11D0-F7DA-D734-08EB-E001F9F406DE}"/>
          </ac:spMkLst>
        </pc:spChg>
        <pc:spChg chg="add del mod">
          <ac:chgData name="PPT Mr." userId="6442ff2356111531" providerId="LiveId" clId="{9DB6B845-C007-4AF5-9694-E421FE902A45}" dt="2023-04-06T00:35:50.833" v="3015" actId="478"/>
          <ac:spMkLst>
            <pc:docMk/>
            <pc:sldMk cId="1417725258" sldId="974"/>
            <ac:spMk id="13" creationId="{79CD66EE-7809-3248-226D-8E10FA810BAE}"/>
          </ac:spMkLst>
        </pc:spChg>
        <pc:spChg chg="add mod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16" creationId="{3CD8CC86-4C6E-4CA0-88A3-A33D718A41D6}"/>
          </ac:spMkLst>
        </pc:spChg>
        <pc:spChg chg="add mod topLvl">
          <ac:chgData name="PPT Mr." userId="6442ff2356111531" providerId="LiveId" clId="{9DB6B845-C007-4AF5-9694-E421FE902A45}" dt="2023-04-06T00:43:00.503" v="3120" actId="165"/>
          <ac:spMkLst>
            <pc:docMk/>
            <pc:sldMk cId="1417725258" sldId="974"/>
            <ac:spMk id="17" creationId="{D7BB5961-DA75-C255-88D2-1F066E5E01A1}"/>
          </ac:spMkLst>
        </pc:spChg>
        <pc:spChg chg="del mod topLvl">
          <ac:chgData name="PPT Mr." userId="6442ff2356111531" providerId="LiveId" clId="{9DB6B845-C007-4AF5-9694-E421FE902A45}" dt="2023-04-06T00:36:20.055" v="3029" actId="478"/>
          <ac:spMkLst>
            <pc:docMk/>
            <pc:sldMk cId="1417725258" sldId="974"/>
            <ac:spMk id="21" creationId="{341F7B6B-A4B2-8751-BBEB-D3853EBCEC34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23" creationId="{65B77268-88B1-4A6B-B063-8A618CCB240B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24" creationId="{CB60D218-5D0D-ADD2-DF76-3245E5A2DAC8}"/>
          </ac:spMkLst>
        </pc:spChg>
        <pc:spChg chg="del mod topLvl">
          <ac:chgData name="PPT Mr." userId="6442ff2356111531" providerId="LiveId" clId="{9DB6B845-C007-4AF5-9694-E421FE902A45}" dt="2023-04-06T00:36:20.055" v="3029" actId="478"/>
          <ac:spMkLst>
            <pc:docMk/>
            <pc:sldMk cId="1417725258" sldId="974"/>
            <ac:spMk id="25" creationId="{66C48B74-FF9F-FEB8-902B-9B27256223A3}"/>
          </ac:spMkLst>
        </pc:spChg>
        <pc:spChg chg="add mod topLvl">
          <ac:chgData name="PPT Mr." userId="6442ff2356111531" providerId="LiveId" clId="{9DB6B845-C007-4AF5-9694-E421FE902A45}" dt="2023-04-06T00:43:00.503" v="3120" actId="165"/>
          <ac:spMkLst>
            <pc:docMk/>
            <pc:sldMk cId="1417725258" sldId="974"/>
            <ac:spMk id="26" creationId="{2D0AF360-79A1-360A-F683-79335AD373B8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27" creationId="{6E92B8CC-5E69-A8A6-1866-268829F9B424}"/>
          </ac:spMkLst>
        </pc:spChg>
        <pc:spChg chg="add mod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28" creationId="{AA1E9F7C-7503-359E-FEA0-02DC64BFC071}"/>
          </ac:spMkLst>
        </pc:spChg>
        <pc:spChg chg="add mod topLvl">
          <ac:chgData name="PPT Mr." userId="6442ff2356111531" providerId="LiveId" clId="{9DB6B845-C007-4AF5-9694-E421FE902A45}" dt="2023-04-06T00:43:00.503" v="3120" actId="165"/>
          <ac:spMkLst>
            <pc:docMk/>
            <pc:sldMk cId="1417725258" sldId="974"/>
            <ac:spMk id="29" creationId="{296B566F-DB96-ECD8-6AEE-F7761C941A69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32" creationId="{8DC3F1F9-EF67-F7F0-530A-9B813645CCBE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35" creationId="{F968E18E-6462-D4C8-2F27-3AA898097F52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36" creationId="{6208ACF9-97AF-77DC-AEF5-46663F92CDC2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37" creationId="{C8B2990D-C393-24C6-623F-1306FD064983}"/>
          </ac:spMkLst>
        </pc:spChg>
        <pc:spChg chg="add mod topLvl">
          <ac:chgData name="PPT Mr." userId="6442ff2356111531" providerId="LiveId" clId="{9DB6B845-C007-4AF5-9694-E421FE902A45}" dt="2023-04-06T00:42:31.445" v="3114" actId="207"/>
          <ac:spMkLst>
            <pc:docMk/>
            <pc:sldMk cId="1417725258" sldId="974"/>
            <ac:spMk id="41" creationId="{44EAFCCE-D8A5-D89D-E44E-2FF2CD0AAEF3}"/>
          </ac:spMkLst>
        </pc:spChg>
        <pc:spChg chg="add mod topLvl">
          <ac:chgData name="PPT Mr." userId="6442ff2356111531" providerId="LiveId" clId="{9DB6B845-C007-4AF5-9694-E421FE902A45}" dt="2023-04-06T00:40:49.277" v="3086" actId="165"/>
          <ac:spMkLst>
            <pc:docMk/>
            <pc:sldMk cId="1417725258" sldId="974"/>
            <ac:spMk id="44" creationId="{BCC12979-8F6C-AE27-37E7-B5011FB05C32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46" creationId="{EED637D2-9A35-D99F-BFD5-F61CD75ECDDB}"/>
          </ac:spMkLst>
        </pc:spChg>
        <pc:spChg chg="add mod topLvl">
          <ac:chgData name="PPT Mr." userId="6442ff2356111531" providerId="LiveId" clId="{9DB6B845-C007-4AF5-9694-E421FE902A45}" dt="2023-04-06T00:40:49.277" v="3086" actId="165"/>
          <ac:spMkLst>
            <pc:docMk/>
            <pc:sldMk cId="1417725258" sldId="974"/>
            <ac:spMk id="48" creationId="{0030A3E5-9ED8-0461-4C1E-EB2E56AFC17E}"/>
          </ac:spMkLst>
        </pc:spChg>
        <pc:spChg chg="add mod topLvl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50" creationId="{F5D44F91-227E-EE42-E7B2-33E0A8AE32A7}"/>
          </ac:spMkLst>
        </pc:spChg>
        <pc:spChg chg="add mod topLvl">
          <ac:chgData name="PPT Mr." userId="6442ff2356111531" providerId="LiveId" clId="{9DB6B845-C007-4AF5-9694-E421FE902A45}" dt="2023-04-06T00:41:46.675" v="3101" actId="12789"/>
          <ac:spMkLst>
            <pc:docMk/>
            <pc:sldMk cId="1417725258" sldId="974"/>
            <ac:spMk id="51" creationId="{7753BB4A-23AA-F1FE-6B4B-266CA8A70080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56" creationId="{2BAC4381-989B-6C66-1AAB-7DF2541DEB43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57" creationId="{4E78B687-DE99-D887-E5D6-9B44BD884887}"/>
          </ac:spMkLst>
        </pc:spChg>
        <pc:spChg chg="mod topLvl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60" creationId="{277D702B-E8CF-9C9D-1E1E-119CA2950113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61" creationId="{5B208B20-778C-CDDA-F844-0EADBBF7E4E8}"/>
          </ac:spMkLst>
        </pc:spChg>
        <pc:spChg chg="mod topLvl">
          <ac:chgData name="PPT Mr." userId="6442ff2356111531" providerId="LiveId" clId="{9DB6B845-C007-4AF5-9694-E421FE902A45}" dt="2023-04-06T00:41:48.332" v="3103" actId="12789"/>
          <ac:spMkLst>
            <pc:docMk/>
            <pc:sldMk cId="1417725258" sldId="974"/>
            <ac:spMk id="66" creationId="{34CCF5FE-D7C6-450A-C918-0FFA56170EC0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68" creationId="{41297DCB-4792-A612-650F-6551B4B5A89F}"/>
          </ac:spMkLst>
        </pc:spChg>
        <pc:spChg chg="mod topLvl">
          <ac:chgData name="PPT Mr." userId="6442ff2356111531" providerId="LiveId" clId="{9DB6B845-C007-4AF5-9694-E421FE902A45}" dt="2023-04-06T00:42:31.445" v="3114" actId="207"/>
          <ac:spMkLst>
            <pc:docMk/>
            <pc:sldMk cId="1417725258" sldId="974"/>
            <ac:spMk id="70" creationId="{B43D0DAD-C1CB-D62A-4030-EC2B56D40933}"/>
          </ac:spMkLst>
        </pc:spChg>
        <pc:spChg chg="mod topLvl">
          <ac:chgData name="PPT Mr." userId="6442ff2356111531" providerId="LiveId" clId="{9DB6B845-C007-4AF5-9694-E421FE902A45}" dt="2023-04-06T00:40:50.572" v="3087" actId="165"/>
          <ac:spMkLst>
            <pc:docMk/>
            <pc:sldMk cId="1417725258" sldId="974"/>
            <ac:spMk id="71" creationId="{8C8D432D-39DF-A5F0-DB23-8241E1E290C1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72" creationId="{EED59B92-B7C8-A808-E954-D233F027303F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73" creationId="{C3EF0490-9D0C-135A-3F92-03611C4366E4}"/>
          </ac:spMkLst>
        </pc:spChg>
        <pc:spChg chg="del">
          <ac:chgData name="PPT Mr." userId="6442ff2356111531" providerId="LiveId" clId="{9DB6B845-C007-4AF5-9694-E421FE902A45}" dt="2023-04-06T00:28:27.639" v="2982" actId="478"/>
          <ac:spMkLst>
            <pc:docMk/>
            <pc:sldMk cId="1417725258" sldId="974"/>
            <ac:spMk id="74" creationId="{C600BA20-3B09-F5A0-7DC1-12C66E3C58D1}"/>
          </ac:spMkLst>
        </pc:spChg>
        <pc:spChg chg="mod topLvl">
          <ac:chgData name="PPT Mr." userId="6442ff2356111531" providerId="LiveId" clId="{9DB6B845-C007-4AF5-9694-E421FE902A45}" dt="2023-04-06T00:41:55.174" v="3109" actId="20577"/>
          <ac:spMkLst>
            <pc:docMk/>
            <pc:sldMk cId="1417725258" sldId="974"/>
            <ac:spMk id="76" creationId="{7D15578E-DFA4-4916-2097-D8A678263A51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78" creationId="{9B7F93AA-987D-A84E-C164-1BFD1E986301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79" creationId="{5D78022C-40E7-F980-0E6D-2B93C606586D}"/>
          </ac:spMkLst>
        </pc:spChg>
        <pc:spChg chg="mod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82" creationId="{DD760F25-CAD6-1F3A-7825-A19B7A63368C}"/>
          </ac:spMkLst>
        </pc:spChg>
        <pc:spChg chg="mod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83" creationId="{B88660AB-F1B1-FE6C-9C14-CC299EFA88CD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84" creationId="{9E13F8DB-E153-F25A-F095-3FA89C66AC7B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85" creationId="{B5CF9F50-4F0F-9EB6-D0EA-F6F684BD3A7A}"/>
          </ac:spMkLst>
        </pc:spChg>
        <pc:spChg chg="mod topLvl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99" creationId="{06E3292D-5B5E-FEA6-6959-9BEFC17F9137}"/>
          </ac:spMkLst>
        </pc:spChg>
        <pc:spChg chg="mod topLvl">
          <ac:chgData name="PPT Mr." userId="6442ff2356111531" providerId="LiveId" clId="{9DB6B845-C007-4AF5-9694-E421FE902A45}" dt="2023-04-06T00:41:49.532" v="3105" actId="12789"/>
          <ac:spMkLst>
            <pc:docMk/>
            <pc:sldMk cId="1417725258" sldId="974"/>
            <ac:spMk id="100" creationId="{19FB879A-008E-8279-44DB-9E5D10ED67DC}"/>
          </ac:spMkLst>
        </pc:spChg>
        <pc:spChg chg="mod topLvl">
          <ac:chgData name="PPT Mr." userId="6442ff2356111531" providerId="LiveId" clId="{9DB6B845-C007-4AF5-9694-E421FE902A45}" dt="2023-04-06T00:42:31.445" v="3114" actId="207"/>
          <ac:spMkLst>
            <pc:docMk/>
            <pc:sldMk cId="1417725258" sldId="974"/>
            <ac:spMk id="101" creationId="{6E2F64A4-1686-2930-7E8E-641E2B2436BF}"/>
          </ac:spMkLst>
        </pc:spChg>
        <pc:spChg chg="mod topLvl">
          <ac:chgData name="PPT Mr." userId="6442ff2356111531" providerId="LiveId" clId="{9DB6B845-C007-4AF5-9694-E421FE902A45}" dt="2023-04-06T00:40:51.080" v="3088" actId="165"/>
          <ac:spMkLst>
            <pc:docMk/>
            <pc:sldMk cId="1417725258" sldId="974"/>
            <ac:spMk id="104" creationId="{DF7DE64F-CDBE-2DF2-F852-8FA1BB5F6ED0}"/>
          </ac:spMkLst>
        </pc:spChg>
        <pc:spChg chg="mod topLvl">
          <ac:chgData name="PPT Mr." userId="6442ff2356111531" providerId="LiveId" clId="{9DB6B845-C007-4AF5-9694-E421FE902A45}" dt="2023-04-06T00:41:57.081" v="3111" actId="20577"/>
          <ac:spMkLst>
            <pc:docMk/>
            <pc:sldMk cId="1417725258" sldId="974"/>
            <ac:spMk id="105" creationId="{9E1DA9C7-4E7A-DE83-989D-1E105A3602EB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107" creationId="{6B06E97E-FD59-3F9F-FC2C-8BC9FF13BE27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108" creationId="{096BE5F4-23A0-2DAC-30DA-EC4A129A687D}"/>
          </ac:spMkLst>
        </pc:spChg>
        <pc:spChg chg="mod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110" creationId="{6E6DE347-CF2B-0A01-492C-48319C93C960}"/>
          </ac:spMkLst>
        </pc:spChg>
        <pc:spChg chg="mod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111" creationId="{1DF88D6D-FC0A-8CE3-5CA8-C9EBB5E0CD15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114" creationId="{91CF43EF-55C5-7C52-9646-D4B78892C43D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126" creationId="{8DB4DDBE-45E1-89FE-1E9B-EDB74531D2C8}"/>
          </ac:spMkLst>
        </pc:spChg>
        <pc:spChg chg="mod topLvl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132" creationId="{4863574E-91ED-6F23-8A1D-3B8EC3CFD562}"/>
          </ac:spMkLst>
        </pc:spChg>
        <pc:spChg chg="mod topLvl">
          <ac:chgData name="PPT Mr." userId="6442ff2356111531" providerId="LiveId" clId="{9DB6B845-C007-4AF5-9694-E421FE902A45}" dt="2023-04-06T00:41:50.868" v="3107" actId="12789"/>
          <ac:spMkLst>
            <pc:docMk/>
            <pc:sldMk cId="1417725258" sldId="974"/>
            <ac:spMk id="133" creationId="{6ED5E493-C5E1-9A07-22E4-839248EFC337}"/>
          </ac:spMkLst>
        </pc:spChg>
        <pc:spChg chg="mod topLvl">
          <ac:chgData name="PPT Mr." userId="6442ff2356111531" providerId="LiveId" clId="{9DB6B845-C007-4AF5-9694-E421FE902A45}" dt="2023-04-06T00:42:31.445" v="3114" actId="207"/>
          <ac:spMkLst>
            <pc:docMk/>
            <pc:sldMk cId="1417725258" sldId="974"/>
            <ac:spMk id="134" creationId="{F6499336-C499-BDD0-4023-344A9B171DD8}"/>
          </ac:spMkLst>
        </pc:spChg>
        <pc:spChg chg="mod topLvl">
          <ac:chgData name="PPT Mr." userId="6442ff2356111531" providerId="LiveId" clId="{9DB6B845-C007-4AF5-9694-E421FE902A45}" dt="2023-04-06T00:40:51.535" v="3089" actId="165"/>
          <ac:spMkLst>
            <pc:docMk/>
            <pc:sldMk cId="1417725258" sldId="974"/>
            <ac:spMk id="135" creationId="{00DD5B3C-A55F-5E41-E2C1-86AF590A0562}"/>
          </ac:spMkLst>
        </pc:spChg>
        <pc:spChg chg="mod topLvl">
          <ac:chgData name="PPT Mr." userId="6442ff2356111531" providerId="LiveId" clId="{9DB6B845-C007-4AF5-9694-E421FE902A45}" dt="2023-04-06T00:41:58.989" v="3113" actId="20577"/>
          <ac:spMkLst>
            <pc:docMk/>
            <pc:sldMk cId="1417725258" sldId="974"/>
            <ac:spMk id="136" creationId="{DA32BBD0-0AC4-0387-17AD-9A6A5D868AC6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137" creationId="{5410764B-DF2C-8E72-C51F-26B01C4EB9F8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138" creationId="{F78AC15F-1F8E-76BC-6EAC-0205FB8A16D9}"/>
          </ac:spMkLst>
        </pc:spChg>
        <pc:spChg chg="mod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139" creationId="{F6718BDB-E223-9DB8-74F9-520E4ED22BAB}"/>
          </ac:spMkLst>
        </pc:spChg>
        <pc:spChg chg="mod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140" creationId="{7D33D4DA-F476-73C1-BFDE-EF788266D023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141" creationId="{F9A03105-A442-B225-BF22-4E0A08C1BCA2}"/>
          </ac:spMkLst>
        </pc:spChg>
        <pc:spChg chg="mod">
          <ac:chgData name="PPT Mr." userId="6442ff2356111531" providerId="LiveId" clId="{9DB6B845-C007-4AF5-9694-E421FE902A45}" dt="2023-04-06T00:39:14.666" v="3068" actId="165"/>
          <ac:spMkLst>
            <pc:docMk/>
            <pc:sldMk cId="1417725258" sldId="974"/>
            <ac:spMk id="142" creationId="{FA76AAA3-DBB0-03F4-B8F1-4A89FE85A774}"/>
          </ac:spMkLst>
        </pc:spChg>
        <pc:spChg chg="add mod ord topLvl">
          <ac:chgData name="PPT Mr." userId="6442ff2356111531" providerId="LiveId" clId="{9DB6B845-C007-4AF5-9694-E421FE902A45}" dt="2023-04-06T00:43:02.958" v="3121" actId="165"/>
          <ac:spMkLst>
            <pc:docMk/>
            <pc:sldMk cId="1417725258" sldId="974"/>
            <ac:spMk id="143" creationId="{2F69F34F-7437-789E-E369-49B00E1AE459}"/>
          </ac:spMkLst>
        </pc:spChg>
        <pc:spChg chg="add mod">
          <ac:chgData name="PPT Mr." userId="6442ff2356111531" providerId="LiveId" clId="{9DB6B845-C007-4AF5-9694-E421FE902A45}" dt="2023-04-06T00:41:02.409" v="3092" actId="12789"/>
          <ac:spMkLst>
            <pc:docMk/>
            <pc:sldMk cId="1417725258" sldId="974"/>
            <ac:spMk id="148" creationId="{E689D088-9B07-67B8-2CA5-147EB87B6EF8}"/>
          </ac:spMkLst>
        </pc:spChg>
        <pc:spChg chg="add mod">
          <ac:chgData name="PPT Mr." userId="6442ff2356111531" providerId="LiveId" clId="{9DB6B845-C007-4AF5-9694-E421FE902A45}" dt="2023-04-06T00:41:06.502" v="3093" actId="571"/>
          <ac:spMkLst>
            <pc:docMk/>
            <pc:sldMk cId="1417725258" sldId="974"/>
            <ac:spMk id="149" creationId="{A144646B-95C9-33A6-6BCE-8072BB1CAFA4}"/>
          </ac:spMkLst>
        </pc:spChg>
        <pc:spChg chg="add mod">
          <ac:chgData name="PPT Mr." userId="6442ff2356111531" providerId="LiveId" clId="{9DB6B845-C007-4AF5-9694-E421FE902A45}" dt="2023-04-06T00:41:08.082" v="3094" actId="571"/>
          <ac:spMkLst>
            <pc:docMk/>
            <pc:sldMk cId="1417725258" sldId="974"/>
            <ac:spMk id="150" creationId="{64F718C1-49C2-DBE3-0277-AF7531A3C448}"/>
          </ac:spMkLst>
        </pc:spChg>
        <pc:spChg chg="add mod">
          <ac:chgData name="PPT Mr." userId="6442ff2356111531" providerId="LiveId" clId="{9DB6B845-C007-4AF5-9694-E421FE902A45}" dt="2023-04-06T00:41:08.226" v="3095" actId="571"/>
          <ac:spMkLst>
            <pc:docMk/>
            <pc:sldMk cId="1417725258" sldId="974"/>
            <ac:spMk id="151" creationId="{ECD144CF-B21F-7FA9-77F6-E33AC3F9488C}"/>
          </ac:spMkLst>
        </pc:s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7" creationId="{8467DD17-8452-D490-D6D1-08907A14B388}"/>
          </ac:grpSpMkLst>
        </pc:grpChg>
        <pc:grpChg chg="add del mod">
          <ac:chgData name="PPT Mr." userId="6442ff2356111531" providerId="LiveId" clId="{9DB6B845-C007-4AF5-9694-E421FE902A45}" dt="2023-04-06T00:35:56.177" v="3018" actId="165"/>
          <ac:grpSpMkLst>
            <pc:docMk/>
            <pc:sldMk cId="1417725258" sldId="974"/>
            <ac:grpSpMk id="18" creationId="{B584B802-FC1A-974A-5B79-3561A6FEF416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22" creationId="{76821DDC-A5B5-B055-DE47-3547D0C305EC}"/>
          </ac:grpSpMkLst>
        </pc:grpChg>
        <pc:grpChg chg="add del mod topLvl">
          <ac:chgData name="PPT Mr." userId="6442ff2356111531" providerId="LiveId" clId="{9DB6B845-C007-4AF5-9694-E421FE902A45}" dt="2023-04-06T00:43:00.503" v="3120" actId="165"/>
          <ac:grpSpMkLst>
            <pc:docMk/>
            <pc:sldMk cId="1417725258" sldId="974"/>
            <ac:grpSpMk id="30" creationId="{D4AC4EEB-744C-E64E-A0AB-6A6E77AE1CAC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31" creationId="{48E6FBDC-02C6-A4B5-E941-8ED1027312B6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33" creationId="{4BED37E7-EFBE-B8F4-DD70-82FEC6B285D8}"/>
          </ac:grpSpMkLst>
        </pc:grpChg>
        <pc:grpChg chg="add mod topLvl">
          <ac:chgData name="PPT Mr." userId="6442ff2356111531" providerId="LiveId" clId="{9DB6B845-C007-4AF5-9694-E421FE902A45}" dt="2023-04-06T00:43:02.958" v="3121" actId="165"/>
          <ac:grpSpMkLst>
            <pc:docMk/>
            <pc:sldMk cId="1417725258" sldId="974"/>
            <ac:grpSpMk id="34" creationId="{626F502F-FB45-5896-A909-FBF4214A989E}"/>
          </ac:grpSpMkLst>
        </pc:grpChg>
        <pc:grpChg chg="add del mod topLvl">
          <ac:chgData name="PPT Mr." userId="6442ff2356111531" providerId="LiveId" clId="{9DB6B845-C007-4AF5-9694-E421FE902A45}" dt="2023-04-06T00:43:00.503" v="3120" actId="165"/>
          <ac:grpSpMkLst>
            <pc:docMk/>
            <pc:sldMk cId="1417725258" sldId="974"/>
            <ac:grpSpMk id="40" creationId="{8E56E678-056E-A4FB-8882-EBFFBDC68513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45" creationId="{580D9D67-DBF4-330B-DDC6-A59312E6FF0F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47" creationId="{A5918E3B-AB09-63DA-25D2-15C01E1B4104}"/>
          </ac:grpSpMkLst>
        </pc:grpChg>
        <pc:grpChg chg="add del mod topLvl">
          <ac:chgData name="PPT Mr." userId="6442ff2356111531" providerId="LiveId" clId="{9DB6B845-C007-4AF5-9694-E421FE902A45}" dt="2023-04-06T00:40:49.277" v="3086" actId="165"/>
          <ac:grpSpMkLst>
            <pc:docMk/>
            <pc:sldMk cId="1417725258" sldId="974"/>
            <ac:grpSpMk id="49" creationId="{CF0EF17B-3117-1644-9BF7-08063FA803BF}"/>
          </ac:grpSpMkLst>
        </pc:grpChg>
        <pc:grpChg chg="add del mod">
          <ac:chgData name="PPT Mr." userId="6442ff2356111531" providerId="LiveId" clId="{9DB6B845-C007-4AF5-9694-E421FE902A45}" dt="2023-04-06T00:39:14.666" v="3068" actId="165"/>
          <ac:grpSpMkLst>
            <pc:docMk/>
            <pc:sldMk cId="1417725258" sldId="974"/>
            <ac:grpSpMk id="52" creationId="{07FCE6A2-F678-E1F5-79B1-45CA933F7A08}"/>
          </ac:grpSpMkLst>
        </pc:grpChg>
        <pc:grpChg chg="add del mod">
          <ac:chgData name="PPT Mr." userId="6442ff2356111531" providerId="LiveId" clId="{9DB6B845-C007-4AF5-9694-E421FE902A45}" dt="2023-04-06T00:39:14.666" v="3068" actId="165"/>
          <ac:grpSpMkLst>
            <pc:docMk/>
            <pc:sldMk cId="1417725258" sldId="974"/>
            <ac:grpSpMk id="53" creationId="{01FB41FA-93B5-AA5F-3CBE-E188ED83C359}"/>
          </ac:grpSpMkLst>
        </pc:grpChg>
        <pc:grpChg chg="mod topLvl">
          <ac:chgData name="PPT Mr." userId="6442ff2356111531" providerId="LiveId" clId="{9DB6B845-C007-4AF5-9694-E421FE902A45}" dt="2023-04-06T00:39:14.666" v="3068" actId="165"/>
          <ac:grpSpMkLst>
            <pc:docMk/>
            <pc:sldMk cId="1417725258" sldId="974"/>
            <ac:grpSpMk id="54" creationId="{A355CB57-2768-832A-273E-1D0B68221597}"/>
          </ac:grpSpMkLst>
        </pc:grpChg>
        <pc:grpChg chg="mod topLvl">
          <ac:chgData name="PPT Mr." userId="6442ff2356111531" providerId="LiveId" clId="{9DB6B845-C007-4AF5-9694-E421FE902A45}" dt="2023-04-06T00:43:02.958" v="3121" actId="165"/>
          <ac:grpSpMkLst>
            <pc:docMk/>
            <pc:sldMk cId="1417725258" sldId="974"/>
            <ac:grpSpMk id="55" creationId="{A6F8F677-1B05-6FEA-059E-0148D33595D5}"/>
          </ac:grpSpMkLst>
        </pc:grpChg>
        <pc:grpChg chg="mod topLvl">
          <ac:chgData name="PPT Mr." userId="6442ff2356111531" providerId="LiveId" clId="{9DB6B845-C007-4AF5-9694-E421FE902A45}" dt="2023-04-06T00:41:48.332" v="3103" actId="12789"/>
          <ac:grpSpMkLst>
            <pc:docMk/>
            <pc:sldMk cId="1417725258" sldId="974"/>
            <ac:grpSpMk id="58" creationId="{55851BE8-347C-16CA-8381-280B70AA78C5}"/>
          </ac:grpSpMkLst>
        </pc:grpChg>
        <pc:grpChg chg="del mod topLvl">
          <ac:chgData name="PPT Mr." userId="6442ff2356111531" providerId="LiveId" clId="{9DB6B845-C007-4AF5-9694-E421FE902A45}" dt="2023-04-06T00:40:50.572" v="3087" actId="165"/>
          <ac:grpSpMkLst>
            <pc:docMk/>
            <pc:sldMk cId="1417725258" sldId="974"/>
            <ac:grpSpMk id="59" creationId="{B7E60A12-0071-2820-3BB0-706AABE8F7F5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67" creationId="{FC70FC7C-B11B-C3C8-D749-54DD8847F124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69" creationId="{09E5A882-F3D9-13B5-891D-C1283E4B76BB}"/>
          </ac:grpSpMkLst>
        </pc:grpChg>
        <pc:grpChg chg="add del mod">
          <ac:chgData name="PPT Mr." userId="6442ff2356111531" providerId="LiveId" clId="{9DB6B845-C007-4AF5-9694-E421FE902A45}" dt="2023-04-06T00:39:14.666" v="3068" actId="165"/>
          <ac:grpSpMkLst>
            <pc:docMk/>
            <pc:sldMk cId="1417725258" sldId="974"/>
            <ac:grpSpMk id="86" creationId="{1BEA2DCD-44A7-B9E3-6FED-F9D0EF132EBD}"/>
          </ac:grpSpMkLst>
        </pc:grpChg>
        <pc:grpChg chg="mod topLvl">
          <ac:chgData name="PPT Mr." userId="6442ff2356111531" providerId="LiveId" clId="{9DB6B845-C007-4AF5-9694-E421FE902A45}" dt="2023-04-06T00:39:14.666" v="3068" actId="165"/>
          <ac:grpSpMkLst>
            <pc:docMk/>
            <pc:sldMk cId="1417725258" sldId="974"/>
            <ac:grpSpMk id="87" creationId="{D707A6C6-2DBF-DBA9-9C8B-4FE183415D09}"/>
          </ac:grpSpMkLst>
        </pc:grpChg>
        <pc:grpChg chg="mod topLvl">
          <ac:chgData name="PPT Mr." userId="6442ff2356111531" providerId="LiveId" clId="{9DB6B845-C007-4AF5-9694-E421FE902A45}" dt="2023-04-06T00:43:02.958" v="3121" actId="165"/>
          <ac:grpSpMkLst>
            <pc:docMk/>
            <pc:sldMk cId="1417725258" sldId="974"/>
            <ac:grpSpMk id="88" creationId="{6BA03CFC-5B9F-965E-7798-4A214AD1A509}"/>
          </ac:grpSpMkLst>
        </pc:grpChg>
        <pc:grpChg chg="mod topLvl">
          <ac:chgData name="PPT Mr." userId="6442ff2356111531" providerId="LiveId" clId="{9DB6B845-C007-4AF5-9694-E421FE902A45}" dt="2023-04-06T00:41:49.532" v="3105" actId="12789"/>
          <ac:grpSpMkLst>
            <pc:docMk/>
            <pc:sldMk cId="1417725258" sldId="974"/>
            <ac:grpSpMk id="90" creationId="{BB5A204A-8EC9-F3CB-8114-4651287BEEEF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96" creationId="{0633D781-A6BE-E9C4-1ACD-3B116AAC740D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97" creationId="{CC9104BD-773D-8DA3-F7F9-B1A7FBE3AE58}"/>
          </ac:grpSpMkLst>
        </pc:grpChg>
        <pc:grpChg chg="del mod topLvl">
          <ac:chgData name="PPT Mr." userId="6442ff2356111531" providerId="LiveId" clId="{9DB6B845-C007-4AF5-9694-E421FE902A45}" dt="2023-04-06T00:40:51.080" v="3088" actId="165"/>
          <ac:grpSpMkLst>
            <pc:docMk/>
            <pc:sldMk cId="1417725258" sldId="974"/>
            <ac:grpSpMk id="98" creationId="{56D661AE-81A0-75DF-CBE5-4BCEFDC4DF0B}"/>
          </ac:grpSpMkLst>
        </pc:grpChg>
        <pc:grpChg chg="del">
          <ac:chgData name="PPT Mr." userId="6442ff2356111531" providerId="LiveId" clId="{9DB6B845-C007-4AF5-9694-E421FE902A45}" dt="2023-04-06T00:28:27.639" v="2982" actId="478"/>
          <ac:grpSpMkLst>
            <pc:docMk/>
            <pc:sldMk cId="1417725258" sldId="974"/>
            <ac:grpSpMk id="115" creationId="{9EECC086-18C4-1F10-8A30-8B60043B833B}"/>
          </ac:grpSpMkLst>
        </pc:grpChg>
        <pc:grpChg chg="add del mod">
          <ac:chgData name="PPT Mr." userId="6442ff2356111531" providerId="LiveId" clId="{9DB6B845-C007-4AF5-9694-E421FE902A45}" dt="2023-04-06T00:39:14.666" v="3068" actId="165"/>
          <ac:grpSpMkLst>
            <pc:docMk/>
            <pc:sldMk cId="1417725258" sldId="974"/>
            <ac:grpSpMk id="127" creationId="{5BB7F90D-9B37-2D5D-3555-80F981E09CFC}"/>
          </ac:grpSpMkLst>
        </pc:grpChg>
        <pc:grpChg chg="mod topLvl">
          <ac:chgData name="PPT Mr." userId="6442ff2356111531" providerId="LiveId" clId="{9DB6B845-C007-4AF5-9694-E421FE902A45}" dt="2023-04-06T00:39:14.666" v="3068" actId="165"/>
          <ac:grpSpMkLst>
            <pc:docMk/>
            <pc:sldMk cId="1417725258" sldId="974"/>
            <ac:grpSpMk id="128" creationId="{39109154-4622-86A8-7E81-187A2D7D8339}"/>
          </ac:grpSpMkLst>
        </pc:grpChg>
        <pc:grpChg chg="mod topLvl">
          <ac:chgData name="PPT Mr." userId="6442ff2356111531" providerId="LiveId" clId="{9DB6B845-C007-4AF5-9694-E421FE902A45}" dt="2023-04-06T00:43:02.958" v="3121" actId="165"/>
          <ac:grpSpMkLst>
            <pc:docMk/>
            <pc:sldMk cId="1417725258" sldId="974"/>
            <ac:grpSpMk id="129" creationId="{1525CE2F-01F1-3020-A826-8667C033BE77}"/>
          </ac:grpSpMkLst>
        </pc:grpChg>
        <pc:grpChg chg="mod topLvl">
          <ac:chgData name="PPT Mr." userId="6442ff2356111531" providerId="LiveId" clId="{9DB6B845-C007-4AF5-9694-E421FE902A45}" dt="2023-04-06T00:41:50.868" v="3107" actId="12789"/>
          <ac:grpSpMkLst>
            <pc:docMk/>
            <pc:sldMk cId="1417725258" sldId="974"/>
            <ac:grpSpMk id="130" creationId="{E341F478-1631-A6DA-B605-829FD146A36D}"/>
          </ac:grpSpMkLst>
        </pc:grpChg>
        <pc:grpChg chg="del mod topLvl">
          <ac:chgData name="PPT Mr." userId="6442ff2356111531" providerId="LiveId" clId="{9DB6B845-C007-4AF5-9694-E421FE902A45}" dt="2023-04-06T00:40:51.535" v="3089" actId="165"/>
          <ac:grpSpMkLst>
            <pc:docMk/>
            <pc:sldMk cId="1417725258" sldId="974"/>
            <ac:grpSpMk id="131" creationId="{09AA1E4E-076A-E9BD-E93F-A77BB021E160}"/>
          </ac:grpSpMkLst>
        </pc:grpChg>
        <pc:grpChg chg="add mod topLvl">
          <ac:chgData name="PPT Mr." userId="6442ff2356111531" providerId="LiveId" clId="{9DB6B845-C007-4AF5-9694-E421FE902A45}" dt="2023-04-06T00:43:02.958" v="3121" actId="165"/>
          <ac:grpSpMkLst>
            <pc:docMk/>
            <pc:sldMk cId="1417725258" sldId="974"/>
            <ac:grpSpMk id="144" creationId="{FFF9E864-6178-5774-7E7A-C0C5BA32B634}"/>
          </ac:grpSpMkLst>
        </pc:grpChg>
        <pc:grpChg chg="add mod topLvl">
          <ac:chgData name="PPT Mr." userId="6442ff2356111531" providerId="LiveId" clId="{9DB6B845-C007-4AF5-9694-E421FE902A45}" dt="2023-04-06T00:43:02.958" v="3121" actId="165"/>
          <ac:grpSpMkLst>
            <pc:docMk/>
            <pc:sldMk cId="1417725258" sldId="974"/>
            <ac:grpSpMk id="145" creationId="{2C29E8F1-9A62-93E7-49ED-ECB1094C264E}"/>
          </ac:grpSpMkLst>
        </pc:grpChg>
        <pc:grpChg chg="add mod topLvl">
          <ac:chgData name="PPT Mr." userId="6442ff2356111531" providerId="LiveId" clId="{9DB6B845-C007-4AF5-9694-E421FE902A45}" dt="2023-04-06T00:43:02.958" v="3121" actId="165"/>
          <ac:grpSpMkLst>
            <pc:docMk/>
            <pc:sldMk cId="1417725258" sldId="974"/>
            <ac:grpSpMk id="146" creationId="{896144F5-F7AF-03D6-7359-B487AC623DA1}"/>
          </ac:grpSpMkLst>
        </pc:grpChg>
        <pc:grpChg chg="add mod topLvl">
          <ac:chgData name="PPT Mr." userId="6442ff2356111531" providerId="LiveId" clId="{9DB6B845-C007-4AF5-9694-E421FE902A45}" dt="2023-04-06T00:43:02.958" v="3121" actId="165"/>
          <ac:grpSpMkLst>
            <pc:docMk/>
            <pc:sldMk cId="1417725258" sldId="974"/>
            <ac:grpSpMk id="147" creationId="{9A1CCD91-770B-52AD-1525-9F7AE1BAFF8E}"/>
          </ac:grpSpMkLst>
        </pc:grpChg>
        <pc:grpChg chg="add del mod">
          <ac:chgData name="PPT Mr." userId="6442ff2356111531" providerId="LiveId" clId="{9DB6B845-C007-4AF5-9694-E421FE902A45}" dt="2023-04-06T00:43:02.958" v="3121" actId="165"/>
          <ac:grpSpMkLst>
            <pc:docMk/>
            <pc:sldMk cId="1417725258" sldId="974"/>
            <ac:grpSpMk id="156" creationId="{C3D6987C-F38B-A031-2116-AE2A030F4FB4}"/>
          </ac:grpSpMkLst>
        </pc:grpChg>
        <pc:picChg chg="del">
          <ac:chgData name="PPT Mr." userId="6442ff2356111531" providerId="LiveId" clId="{9DB6B845-C007-4AF5-9694-E421FE902A45}" dt="2023-04-06T00:28:27.639" v="2982" actId="478"/>
          <ac:picMkLst>
            <pc:docMk/>
            <pc:sldMk cId="1417725258" sldId="974"/>
            <ac:picMk id="122" creationId="{F77E2AA6-2321-928F-93AD-67226F837614}"/>
          </ac:picMkLst>
        </pc:picChg>
        <pc:picChg chg="del">
          <ac:chgData name="PPT Mr." userId="6442ff2356111531" providerId="LiveId" clId="{9DB6B845-C007-4AF5-9694-E421FE902A45}" dt="2023-04-06T00:28:27.639" v="2982" actId="478"/>
          <ac:picMkLst>
            <pc:docMk/>
            <pc:sldMk cId="1417725258" sldId="974"/>
            <ac:picMk id="123" creationId="{330EE900-07FB-57F3-A185-351A8E72FC09}"/>
          </ac:picMkLst>
        </pc:picChg>
        <pc:picChg chg="del">
          <ac:chgData name="PPT Mr." userId="6442ff2356111531" providerId="LiveId" clId="{9DB6B845-C007-4AF5-9694-E421FE902A45}" dt="2023-04-06T00:28:27.639" v="2982" actId="478"/>
          <ac:picMkLst>
            <pc:docMk/>
            <pc:sldMk cId="1417725258" sldId="974"/>
            <ac:picMk id="124" creationId="{A47F57E2-1C30-7451-9D23-A1B1F1A89BBA}"/>
          </ac:picMkLst>
        </pc:picChg>
        <pc:picChg chg="del">
          <ac:chgData name="PPT Mr." userId="6442ff2356111531" providerId="LiveId" clId="{9DB6B845-C007-4AF5-9694-E421FE902A45}" dt="2023-04-06T00:28:27.639" v="2982" actId="478"/>
          <ac:picMkLst>
            <pc:docMk/>
            <pc:sldMk cId="1417725258" sldId="974"/>
            <ac:picMk id="125" creationId="{246951D8-7EA5-5ED8-C54F-FBE8794D3ABE}"/>
          </ac:picMkLst>
        </pc:picChg>
        <pc:picChg chg="add mod">
          <ac:chgData name="PPT Mr." userId="6442ff2356111531" providerId="LiveId" clId="{9DB6B845-C007-4AF5-9694-E421FE902A45}" dt="2023-04-06T00:41:46.675" v="3101" actId="12789"/>
          <ac:picMkLst>
            <pc:docMk/>
            <pc:sldMk cId="1417725258" sldId="974"/>
            <ac:picMk id="152" creationId="{B9FB876E-6749-7DCD-8A29-033CB98756FB}"/>
          </ac:picMkLst>
        </pc:picChg>
        <pc:picChg chg="add mod">
          <ac:chgData name="PPT Mr." userId="6442ff2356111531" providerId="LiveId" clId="{9DB6B845-C007-4AF5-9694-E421FE902A45}" dt="2023-04-06T00:41:48.332" v="3103" actId="12789"/>
          <ac:picMkLst>
            <pc:docMk/>
            <pc:sldMk cId="1417725258" sldId="974"/>
            <ac:picMk id="153" creationId="{F7185421-CD12-2C9F-B51A-897F408CF26F}"/>
          </ac:picMkLst>
        </pc:picChg>
        <pc:picChg chg="add mod">
          <ac:chgData name="PPT Mr." userId="6442ff2356111531" providerId="LiveId" clId="{9DB6B845-C007-4AF5-9694-E421FE902A45}" dt="2023-04-06T00:41:49.532" v="3105" actId="12789"/>
          <ac:picMkLst>
            <pc:docMk/>
            <pc:sldMk cId="1417725258" sldId="974"/>
            <ac:picMk id="154" creationId="{9CFE6353-4615-D5A9-93B3-89A310F3F1DF}"/>
          </ac:picMkLst>
        </pc:picChg>
        <pc:picChg chg="add mod">
          <ac:chgData name="PPT Mr." userId="6442ff2356111531" providerId="LiveId" clId="{9DB6B845-C007-4AF5-9694-E421FE902A45}" dt="2023-04-06T00:41:50.868" v="3107" actId="12789"/>
          <ac:picMkLst>
            <pc:docMk/>
            <pc:sldMk cId="1417725258" sldId="974"/>
            <ac:picMk id="155" creationId="{341572B8-60AD-9860-525D-995D3D6783D4}"/>
          </ac:picMkLst>
        </pc:picChg>
      </pc:sldChg>
      <pc:sldChg chg="addSp delSp modSp add del mod">
        <pc:chgData name="PPT Mr." userId="6442ff2356111531" providerId="LiveId" clId="{9DB6B845-C007-4AF5-9694-E421FE902A45}" dt="2023-04-05T05:06:53.041" v="2370" actId="47"/>
        <pc:sldMkLst>
          <pc:docMk/>
          <pc:sldMk cId="2090922428" sldId="974"/>
        </pc:sldMkLst>
        <pc:spChg chg="add del mod">
          <ac:chgData name="PPT Mr." userId="6442ff2356111531" providerId="LiveId" clId="{9DB6B845-C007-4AF5-9694-E421FE902A45}" dt="2023-04-05T02:05:52.038" v="1678"/>
          <ac:spMkLst>
            <pc:docMk/>
            <pc:sldMk cId="2090922428" sldId="974"/>
            <ac:spMk id="2" creationId="{F38D3E41-654B-52A9-1456-79262D0F8736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8" creationId="{E03D3971-8B48-0406-15DA-C48DE0A09F91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10" creationId="{DF4387B1-3C36-A10A-300F-9EEC82373E15}"/>
          </ac:spMkLst>
        </pc:spChg>
        <pc:spChg chg="mod topLvl">
          <ac:chgData name="PPT Mr." userId="6442ff2356111531" providerId="LiveId" clId="{9DB6B845-C007-4AF5-9694-E421FE902A45}" dt="2023-04-05T02:05:37.125" v="1665" actId="207"/>
          <ac:spMkLst>
            <pc:docMk/>
            <pc:sldMk cId="2090922428" sldId="974"/>
            <ac:spMk id="11" creationId="{86EB97AB-90BD-374A-E5F6-678284885673}"/>
          </ac:spMkLst>
        </pc:spChg>
        <pc:spChg chg="mod topLvl">
          <ac:chgData name="PPT Mr." userId="6442ff2356111531" providerId="LiveId" clId="{9DB6B845-C007-4AF5-9694-E421FE902A45}" dt="2023-04-05T02:05:37.125" v="1665" actId="207"/>
          <ac:spMkLst>
            <pc:docMk/>
            <pc:sldMk cId="2090922428" sldId="974"/>
            <ac:spMk id="12" creationId="{5243009A-2987-896E-0E0F-D784A946FBAA}"/>
          </ac:spMkLst>
        </pc:spChg>
        <pc:spChg chg="mod topLvl">
          <ac:chgData name="PPT Mr." userId="6442ff2356111531" providerId="LiveId" clId="{9DB6B845-C007-4AF5-9694-E421FE902A45}" dt="2023-04-05T02:05:37.125" v="1665" actId="207"/>
          <ac:spMkLst>
            <pc:docMk/>
            <pc:sldMk cId="2090922428" sldId="974"/>
            <ac:spMk id="13" creationId="{98592563-DAD2-3F86-1F40-BE88B48AC0EC}"/>
          </ac:spMkLst>
        </pc:spChg>
        <pc:spChg chg="mod topLvl">
          <ac:chgData name="PPT Mr." userId="6442ff2356111531" providerId="LiveId" clId="{9DB6B845-C007-4AF5-9694-E421FE902A45}" dt="2023-04-05T02:05:37.125" v="1665" actId="207"/>
          <ac:spMkLst>
            <pc:docMk/>
            <pc:sldMk cId="2090922428" sldId="974"/>
            <ac:spMk id="16" creationId="{CDECD150-A7CE-7253-BE2F-0F2304DD48A6}"/>
          </ac:spMkLst>
        </pc:spChg>
        <pc:spChg chg="add del ord">
          <ac:chgData name="PPT Mr." userId="6442ff2356111531" providerId="LiveId" clId="{9DB6B845-C007-4AF5-9694-E421FE902A45}" dt="2023-04-05T02:05:52.038" v="1678"/>
          <ac:spMkLst>
            <pc:docMk/>
            <pc:sldMk cId="2090922428" sldId="974"/>
            <ac:spMk id="17" creationId="{7651C7B6-2681-9F9A-6660-C9A900960009}"/>
          </ac:spMkLst>
        </pc:spChg>
        <pc:spChg chg="mod">
          <ac:chgData name="PPT Mr." userId="6442ff2356111531" providerId="LiveId" clId="{9DB6B845-C007-4AF5-9694-E421FE902A45}" dt="2023-04-05T02:09:37.927" v="1913" actId="1076"/>
          <ac:spMkLst>
            <pc:docMk/>
            <pc:sldMk cId="2090922428" sldId="974"/>
            <ac:spMk id="18" creationId="{561927DB-2661-4233-6CDA-67974DB82C42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19" creationId="{607AB049-28BF-6158-23E0-D47F20786E20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20" creationId="{41A5B41F-584C-C3D1-FE9A-2ECD8653F8B0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23" creationId="{65B77268-88B1-4A6B-B063-8A618CCB240B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24" creationId="{CB60D218-5D0D-ADD2-DF76-3245E5A2DAC8}"/>
          </ac:spMkLst>
        </pc:spChg>
        <pc:spChg chg="add mod">
          <ac:chgData name="PPT Mr." userId="6442ff2356111531" providerId="LiveId" clId="{9DB6B845-C007-4AF5-9694-E421FE902A45}" dt="2023-04-05T02:20:52.267" v="2230" actId="20577"/>
          <ac:spMkLst>
            <pc:docMk/>
            <pc:sldMk cId="2090922428" sldId="974"/>
            <ac:spMk id="26" creationId="{BB7709B3-A517-23CE-1705-75D7931E691A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27" creationId="{6E92B8CC-5E69-A8A6-1866-268829F9B424}"/>
          </ac:spMkLst>
        </pc:spChg>
        <pc:spChg chg="mod">
          <ac:chgData name="PPT Mr." userId="6442ff2356111531" providerId="LiveId" clId="{9DB6B845-C007-4AF5-9694-E421FE902A45}" dt="2023-04-05T02:08:37.335" v="1865"/>
          <ac:spMkLst>
            <pc:docMk/>
            <pc:sldMk cId="2090922428" sldId="974"/>
            <ac:spMk id="29" creationId="{0510F02E-9EFD-A15F-BEE1-BB553E94F8BF}"/>
          </ac:spMkLst>
        </pc:spChg>
        <pc:spChg chg="mod">
          <ac:chgData name="PPT Mr." userId="6442ff2356111531" providerId="LiveId" clId="{9DB6B845-C007-4AF5-9694-E421FE902A45}" dt="2023-04-05T02:08:37.335" v="1865"/>
          <ac:spMkLst>
            <pc:docMk/>
            <pc:sldMk cId="2090922428" sldId="974"/>
            <ac:spMk id="30" creationId="{B9C2C58F-30AB-AF7C-FBDE-50DAB57DEEAD}"/>
          </ac:spMkLst>
        </pc:spChg>
        <pc:spChg chg="mod ord topLvl">
          <ac:chgData name="PPT Mr." userId="6442ff2356111531" providerId="LiveId" clId="{9DB6B845-C007-4AF5-9694-E421FE902A45}" dt="2023-04-05T02:15:53.196" v="2208" actId="164"/>
          <ac:spMkLst>
            <pc:docMk/>
            <pc:sldMk cId="2090922428" sldId="974"/>
            <ac:spMk id="32" creationId="{A08892F4-CA82-9FBB-FEBA-17D666E48CCE}"/>
          </ac:spMkLst>
        </pc:spChg>
        <pc:spChg chg="mod topLvl">
          <ac:chgData name="PPT Mr." userId="6442ff2356111531" providerId="LiveId" clId="{9DB6B845-C007-4AF5-9694-E421FE902A45}" dt="2023-04-05T02:15:53.196" v="2208" actId="164"/>
          <ac:spMkLst>
            <pc:docMk/>
            <pc:sldMk cId="2090922428" sldId="974"/>
            <ac:spMk id="33" creationId="{A91AD0A2-6D95-4F13-E484-D3CD8EB3066F}"/>
          </ac:spMkLst>
        </pc:spChg>
        <pc:spChg chg="add mod">
          <ac:chgData name="PPT Mr." userId="6442ff2356111531" providerId="LiveId" clId="{9DB6B845-C007-4AF5-9694-E421FE902A45}" dt="2023-04-05T02:21:41.701" v="2236" actId="1076"/>
          <ac:spMkLst>
            <pc:docMk/>
            <pc:sldMk cId="2090922428" sldId="974"/>
            <ac:spMk id="34" creationId="{F7415924-4759-D28E-08C4-95CADC448688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35" creationId="{F968E18E-6462-D4C8-2F27-3AA898097F52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36" creationId="{6208ACF9-97AF-77DC-AEF5-46663F92CDC2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37" creationId="{C8B2990D-C393-24C6-623F-1306FD064983}"/>
          </ac:spMkLst>
        </pc:spChg>
        <pc:spChg chg="add mod">
          <ac:chgData name="PPT Mr." userId="6442ff2356111531" providerId="LiveId" clId="{9DB6B845-C007-4AF5-9694-E421FE902A45}" dt="2023-04-05T02:21:41.701" v="2236" actId="1076"/>
          <ac:spMkLst>
            <pc:docMk/>
            <pc:sldMk cId="2090922428" sldId="974"/>
            <ac:spMk id="40" creationId="{2F727009-ED56-6AE1-9FB0-EE103CFFC234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42" creationId="{D060D84D-8167-A019-D0BA-96AC08085A59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46" creationId="{EED637D2-9A35-D99F-BFD5-F61CD75ECDDB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56" creationId="{2BAC4381-989B-6C66-1AAB-7DF2541DEB43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57" creationId="{4E78B687-DE99-D887-E5D6-9B44BD884887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61" creationId="{5B208B20-778C-CDDA-F844-0EADBBF7E4E8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68" creationId="{41297DCB-4792-A612-650F-6551B4B5A89F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72" creationId="{EED59B92-B7C8-A808-E954-D233F027303F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73" creationId="{C3EF0490-9D0C-135A-3F92-03611C4366E4}"/>
          </ac:spMkLst>
        </pc:spChg>
        <pc:spChg chg="del">
          <ac:chgData name="PPT Mr." userId="6442ff2356111531" providerId="LiveId" clId="{9DB6B845-C007-4AF5-9694-E421FE902A45}" dt="2023-04-05T02:04:06.032" v="1584" actId="478"/>
          <ac:spMkLst>
            <pc:docMk/>
            <pc:sldMk cId="2090922428" sldId="974"/>
            <ac:spMk id="74" creationId="{C600BA20-3B09-F5A0-7DC1-12C66E3C58D1}"/>
          </ac:spMkLst>
        </pc:s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3" creationId="{CC1A21F7-A800-E954-FBEA-44501C99357D}"/>
          </ac:grpSpMkLst>
        </pc:gr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7" creationId="{8467DD17-8452-D490-D6D1-08907A14B388}"/>
          </ac:grpSpMkLst>
        </pc:grpChg>
        <pc:grpChg chg="add del mod">
          <ac:chgData name="PPT Mr." userId="6442ff2356111531" providerId="LiveId" clId="{9DB6B845-C007-4AF5-9694-E421FE902A45}" dt="2023-04-05T02:05:38.897" v="1668" actId="12788"/>
          <ac:grpSpMkLst>
            <pc:docMk/>
            <pc:sldMk cId="2090922428" sldId="974"/>
            <ac:grpSpMk id="9" creationId="{697FAEF1-7BB0-E35F-9927-A4B2282D3414}"/>
          </ac:grpSpMkLst>
        </pc:gr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22" creationId="{76821DDC-A5B5-B055-DE47-3547D0C305EC}"/>
          </ac:grpSpMkLst>
        </pc:grpChg>
        <pc:grpChg chg="add mod">
          <ac:chgData name="PPT Mr." userId="6442ff2356111531" providerId="LiveId" clId="{9DB6B845-C007-4AF5-9694-E421FE902A45}" dt="2023-04-05T02:21:41.290" v="2235" actId="14100"/>
          <ac:grpSpMkLst>
            <pc:docMk/>
            <pc:sldMk cId="2090922428" sldId="974"/>
            <ac:grpSpMk id="28" creationId="{9BE518AE-8D51-E95D-6864-6325D65947EA}"/>
          </ac:grpSpMkLst>
        </pc:grpChg>
        <pc:grpChg chg="add del mod">
          <ac:chgData name="PPT Mr." userId="6442ff2356111531" providerId="LiveId" clId="{9DB6B845-C007-4AF5-9694-E421FE902A45}" dt="2023-04-05T02:15:37.796" v="2198" actId="165"/>
          <ac:grpSpMkLst>
            <pc:docMk/>
            <pc:sldMk cId="2090922428" sldId="974"/>
            <ac:grpSpMk id="31" creationId="{93416A00-1BBA-C1BE-E4B1-06E485729887}"/>
          </ac:grpSpMkLst>
        </pc:grpChg>
        <pc:grpChg chg="add mod ord">
          <ac:chgData name="PPT Mr." userId="6442ff2356111531" providerId="LiveId" clId="{9DB6B845-C007-4AF5-9694-E421FE902A45}" dt="2023-04-05T02:23:42.193" v="2248" actId="14100"/>
          <ac:grpSpMkLst>
            <pc:docMk/>
            <pc:sldMk cId="2090922428" sldId="974"/>
            <ac:grpSpMk id="41" creationId="{4DB4805E-B047-3EF0-B032-1865C686F537}"/>
          </ac:grpSpMkLst>
        </pc:gr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45" creationId="{580D9D67-DBF4-330B-DDC6-A59312E6FF0F}"/>
          </ac:grpSpMkLst>
        </pc:gr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47" creationId="{A5918E3B-AB09-63DA-25D2-15C01E1B4104}"/>
          </ac:grpSpMkLst>
        </pc:gr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67" creationId="{FC70FC7C-B11B-C3C8-D749-54DD8847F124}"/>
          </ac:grpSpMkLst>
        </pc:gr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69" creationId="{09E5A882-F3D9-13B5-891D-C1283E4B76BB}"/>
          </ac:grpSpMkLst>
        </pc:gr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96" creationId="{0633D781-A6BE-E9C4-1ACD-3B116AAC740D}"/>
          </ac:grpSpMkLst>
        </pc:gr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97" creationId="{CC9104BD-773D-8DA3-F7F9-B1A7FBE3AE58}"/>
          </ac:grpSpMkLst>
        </pc:grpChg>
        <pc:grpChg chg="del">
          <ac:chgData name="PPT Mr." userId="6442ff2356111531" providerId="LiveId" clId="{9DB6B845-C007-4AF5-9694-E421FE902A45}" dt="2023-04-05T02:04:06.032" v="1584" actId="478"/>
          <ac:grpSpMkLst>
            <pc:docMk/>
            <pc:sldMk cId="2090922428" sldId="974"/>
            <ac:grpSpMk id="115" creationId="{9EECC086-18C4-1F10-8A30-8B60043B833B}"/>
          </ac:grpSpMkLst>
        </pc:grpChg>
        <pc:picChg chg="add del mod">
          <ac:chgData name="PPT Mr." userId="6442ff2356111531" providerId="LiveId" clId="{9DB6B845-C007-4AF5-9694-E421FE902A45}" dt="2023-04-05T02:05:41.351" v="1673"/>
          <ac:picMkLst>
            <pc:docMk/>
            <pc:sldMk cId="2090922428" sldId="974"/>
            <ac:picMk id="4" creationId="{38B7022F-E8CA-E684-3393-98ED84DEA18B}"/>
          </ac:picMkLst>
        </pc:picChg>
        <pc:picChg chg="add mod ord">
          <ac:chgData name="PPT Mr." userId="6442ff2356111531" providerId="LiveId" clId="{9DB6B845-C007-4AF5-9694-E421FE902A45}" dt="2023-04-05T02:22:58.396" v="2242" actId="1076"/>
          <ac:picMkLst>
            <pc:docMk/>
            <pc:sldMk cId="2090922428" sldId="974"/>
            <ac:picMk id="25" creationId="{594ACD81-CAB2-2BDE-40E2-27A1AEBAAE13}"/>
          </ac:picMkLst>
        </pc:picChg>
        <pc:picChg chg="del">
          <ac:chgData name="PPT Mr." userId="6442ff2356111531" providerId="LiveId" clId="{9DB6B845-C007-4AF5-9694-E421FE902A45}" dt="2023-04-05T02:04:06.032" v="1584" actId="478"/>
          <ac:picMkLst>
            <pc:docMk/>
            <pc:sldMk cId="2090922428" sldId="974"/>
            <ac:picMk id="122" creationId="{F77E2AA6-2321-928F-93AD-67226F837614}"/>
          </ac:picMkLst>
        </pc:picChg>
        <pc:picChg chg="del">
          <ac:chgData name="PPT Mr." userId="6442ff2356111531" providerId="LiveId" clId="{9DB6B845-C007-4AF5-9694-E421FE902A45}" dt="2023-04-05T02:04:06.032" v="1584" actId="478"/>
          <ac:picMkLst>
            <pc:docMk/>
            <pc:sldMk cId="2090922428" sldId="974"/>
            <ac:picMk id="123" creationId="{330EE900-07FB-57F3-A185-351A8E72FC09}"/>
          </ac:picMkLst>
        </pc:picChg>
        <pc:picChg chg="del">
          <ac:chgData name="PPT Mr." userId="6442ff2356111531" providerId="LiveId" clId="{9DB6B845-C007-4AF5-9694-E421FE902A45}" dt="2023-04-05T02:04:06.032" v="1584" actId="478"/>
          <ac:picMkLst>
            <pc:docMk/>
            <pc:sldMk cId="2090922428" sldId="974"/>
            <ac:picMk id="124" creationId="{A47F57E2-1C30-7451-9D23-A1B1F1A89BBA}"/>
          </ac:picMkLst>
        </pc:picChg>
        <pc:picChg chg="del">
          <ac:chgData name="PPT Mr." userId="6442ff2356111531" providerId="LiveId" clId="{9DB6B845-C007-4AF5-9694-E421FE902A45}" dt="2023-04-05T02:04:06.032" v="1584" actId="478"/>
          <ac:picMkLst>
            <pc:docMk/>
            <pc:sldMk cId="2090922428" sldId="974"/>
            <ac:picMk id="125" creationId="{246951D8-7EA5-5ED8-C54F-FBE8794D3ABE}"/>
          </ac:picMkLst>
        </pc:picChg>
        <pc:picChg chg="add mod">
          <ac:chgData name="PPT Mr." userId="6442ff2356111531" providerId="LiveId" clId="{9DB6B845-C007-4AF5-9694-E421FE902A45}" dt="2023-04-05T02:28:20.729" v="2257" actId="1076"/>
          <ac:picMkLst>
            <pc:docMk/>
            <pc:sldMk cId="2090922428" sldId="974"/>
            <ac:picMk id="1026" creationId="{EF36FBE0-68B6-B24E-9E67-8030C463CDCA}"/>
          </ac:picMkLst>
        </pc:picChg>
        <pc:picChg chg="add mod">
          <ac:chgData name="PPT Mr." userId="6442ff2356111531" providerId="LiveId" clId="{9DB6B845-C007-4AF5-9694-E421FE902A45}" dt="2023-04-05T02:27:23.386" v="2255" actId="1076"/>
          <ac:picMkLst>
            <pc:docMk/>
            <pc:sldMk cId="2090922428" sldId="974"/>
            <ac:picMk id="1028" creationId="{855DE1F7-D448-7FC6-A37C-B69AD62B29B5}"/>
          </ac:picMkLst>
        </pc:picChg>
        <pc:picChg chg="add mod">
          <ac:chgData name="PPT Mr." userId="6442ff2356111531" providerId="LiveId" clId="{9DB6B845-C007-4AF5-9694-E421FE902A45}" dt="2023-04-05T02:28:18.238" v="2256" actId="1076"/>
          <ac:picMkLst>
            <pc:docMk/>
            <pc:sldMk cId="2090922428" sldId="974"/>
            <ac:picMk id="1030" creationId="{CE321875-F882-91F0-CEDB-B487DD872315}"/>
          </ac:picMkLst>
        </pc:picChg>
      </pc:sldChg>
      <pc:sldChg chg="addSp delSp modSp add del mod">
        <pc:chgData name="PPT Mr." userId="6442ff2356111531" providerId="LiveId" clId="{9DB6B845-C007-4AF5-9694-E421FE902A45}" dt="2023-04-05T05:06:53.041" v="2370" actId="47"/>
        <pc:sldMkLst>
          <pc:docMk/>
          <pc:sldMk cId="832342693" sldId="975"/>
        </pc:sldMkLst>
        <pc:spChg chg="mod">
          <ac:chgData name="PPT Mr." userId="6442ff2356111531" providerId="LiveId" clId="{9DB6B845-C007-4AF5-9694-E421FE902A45}" dt="2023-04-05T03:37:55.303" v="2369" actId="1076"/>
          <ac:spMkLst>
            <pc:docMk/>
            <pc:sldMk cId="832342693" sldId="975"/>
            <ac:spMk id="34" creationId="{F7415924-4759-D28E-08C4-95CADC448688}"/>
          </ac:spMkLst>
        </pc:spChg>
        <pc:spChg chg="mod">
          <ac:chgData name="PPT Mr." userId="6442ff2356111531" providerId="LiveId" clId="{9DB6B845-C007-4AF5-9694-E421FE902A45}" dt="2023-04-05T03:37:55.303" v="2369" actId="1076"/>
          <ac:spMkLst>
            <pc:docMk/>
            <pc:sldMk cId="832342693" sldId="975"/>
            <ac:spMk id="40" creationId="{2F727009-ED56-6AE1-9FB0-EE103CFFC234}"/>
          </ac:spMkLst>
        </pc:spChg>
        <pc:grpChg chg="ord">
          <ac:chgData name="PPT Mr." userId="6442ff2356111531" providerId="LiveId" clId="{9DB6B845-C007-4AF5-9694-E421FE902A45}" dt="2023-04-05T03:35:05.625" v="2334" actId="166"/>
          <ac:grpSpMkLst>
            <pc:docMk/>
            <pc:sldMk cId="832342693" sldId="975"/>
            <ac:grpSpMk id="41" creationId="{4DB4805E-B047-3EF0-B032-1865C686F537}"/>
          </ac:grpSpMkLst>
        </pc:grpChg>
        <pc:picChg chg="add del mod">
          <ac:chgData name="PPT Mr." userId="6442ff2356111531" providerId="LiveId" clId="{9DB6B845-C007-4AF5-9694-E421FE902A45}" dt="2023-04-05T02:29:59.677" v="2267" actId="478"/>
          <ac:picMkLst>
            <pc:docMk/>
            <pc:sldMk cId="832342693" sldId="975"/>
            <ac:picMk id="3" creationId="{4F974482-E6A3-B84F-9BB3-2965580625BE}"/>
          </ac:picMkLst>
        </pc:picChg>
        <pc:picChg chg="add mod modCrop">
          <ac:chgData name="PPT Mr." userId="6442ff2356111531" providerId="LiveId" clId="{9DB6B845-C007-4AF5-9694-E421FE902A45}" dt="2023-04-05T03:19:04.034" v="2302" actId="1076"/>
          <ac:picMkLst>
            <pc:docMk/>
            <pc:sldMk cId="832342693" sldId="975"/>
            <ac:picMk id="5" creationId="{1CFEFB13-E4AB-EBBD-540B-2AEFA02856A9}"/>
          </ac:picMkLst>
        </pc:picChg>
        <pc:picChg chg="add mod">
          <ac:chgData name="PPT Mr." userId="6442ff2356111531" providerId="LiveId" clId="{9DB6B845-C007-4AF5-9694-E421FE902A45}" dt="2023-04-05T03:34:24.693" v="2322" actId="1076"/>
          <ac:picMkLst>
            <pc:docMk/>
            <pc:sldMk cId="832342693" sldId="975"/>
            <ac:picMk id="7" creationId="{981E2DCB-2370-6E6B-730C-61D4923A6EFC}"/>
          </ac:picMkLst>
        </pc:picChg>
        <pc:picChg chg="add mod">
          <ac:chgData name="PPT Mr." userId="6442ff2356111531" providerId="LiveId" clId="{9DB6B845-C007-4AF5-9694-E421FE902A45}" dt="2023-04-05T03:37:41.422" v="2364" actId="1076"/>
          <ac:picMkLst>
            <pc:docMk/>
            <pc:sldMk cId="832342693" sldId="975"/>
            <ac:picMk id="8" creationId="{9853F1EF-68D4-B6A6-CB3C-3D78ABDA7CE9}"/>
          </ac:picMkLst>
        </pc:picChg>
        <pc:picChg chg="add del mod">
          <ac:chgData name="PPT Mr." userId="6442ff2356111531" providerId="LiveId" clId="{9DB6B845-C007-4AF5-9694-E421FE902A45}" dt="2023-04-05T03:34:59.006" v="2333" actId="478"/>
          <ac:picMkLst>
            <pc:docMk/>
            <pc:sldMk cId="832342693" sldId="975"/>
            <ac:picMk id="9" creationId="{47183512-C2FE-D14D-6777-839C1F0D3A5C}"/>
          </ac:picMkLst>
        </pc:picChg>
        <pc:picChg chg="add del mod">
          <ac:chgData name="PPT Mr." userId="6442ff2356111531" providerId="LiveId" clId="{9DB6B845-C007-4AF5-9694-E421FE902A45}" dt="2023-04-05T03:37:51.736" v="2368" actId="478"/>
          <ac:picMkLst>
            <pc:docMk/>
            <pc:sldMk cId="832342693" sldId="975"/>
            <ac:picMk id="10" creationId="{A5E4B1E6-8895-4B51-98B7-FF14E042AD40}"/>
          </ac:picMkLst>
        </pc:picChg>
        <pc:picChg chg="del mod">
          <ac:chgData name="PPT Mr." userId="6442ff2356111531" providerId="LiveId" clId="{9DB6B845-C007-4AF5-9694-E421FE902A45}" dt="2023-04-05T03:37:51.205" v="2367" actId="478"/>
          <ac:picMkLst>
            <pc:docMk/>
            <pc:sldMk cId="832342693" sldId="975"/>
            <ac:picMk id="25" creationId="{594ACD81-CAB2-2BDE-40E2-27A1AEBAAE13}"/>
          </ac:picMkLst>
        </pc:picChg>
        <pc:picChg chg="mod">
          <ac:chgData name="PPT Mr." userId="6442ff2356111531" providerId="LiveId" clId="{9DB6B845-C007-4AF5-9694-E421FE902A45}" dt="2023-04-05T03:11:57.894" v="2276" actId="1076"/>
          <ac:picMkLst>
            <pc:docMk/>
            <pc:sldMk cId="832342693" sldId="975"/>
            <ac:picMk id="1026" creationId="{EF36FBE0-68B6-B24E-9E67-8030C463CDCA}"/>
          </ac:picMkLst>
        </pc:picChg>
        <pc:picChg chg="mod">
          <ac:chgData name="PPT Mr." userId="6442ff2356111531" providerId="LiveId" clId="{9DB6B845-C007-4AF5-9694-E421FE902A45}" dt="2023-04-05T03:17:40.396" v="2295" actId="1076"/>
          <ac:picMkLst>
            <pc:docMk/>
            <pc:sldMk cId="832342693" sldId="975"/>
            <ac:picMk id="1028" creationId="{855DE1F7-D448-7FC6-A37C-B69AD62B29B5}"/>
          </ac:picMkLst>
        </pc:picChg>
        <pc:picChg chg="mod">
          <ac:chgData name="PPT Mr." userId="6442ff2356111531" providerId="LiveId" clId="{9DB6B845-C007-4AF5-9694-E421FE902A45}" dt="2023-04-05T02:33:58.607" v="2270" actId="1076"/>
          <ac:picMkLst>
            <pc:docMk/>
            <pc:sldMk cId="832342693" sldId="975"/>
            <ac:picMk id="1030" creationId="{CE321875-F882-91F0-CEDB-B487DD872315}"/>
          </ac:picMkLst>
        </pc:picChg>
      </pc:sldChg>
      <pc:sldChg chg="addSp delSp modSp add mod">
        <pc:chgData name="PPT Mr." userId="6442ff2356111531" providerId="LiveId" clId="{9DB6B845-C007-4AF5-9694-E421FE902A45}" dt="2023-04-10T11:13:05.023" v="3272" actId="478"/>
        <pc:sldMkLst>
          <pc:docMk/>
          <pc:sldMk cId="2211397861" sldId="975"/>
        </pc:sldMkLst>
        <pc:spChg chg="mod">
          <ac:chgData name="PPT Mr." userId="6442ff2356111531" providerId="LiveId" clId="{9DB6B845-C007-4AF5-9694-E421FE902A45}" dt="2023-04-10T11:04:40.730" v="3124"/>
          <ac:spMkLst>
            <pc:docMk/>
            <pc:sldMk cId="2211397861" sldId="975"/>
            <ac:spMk id="4" creationId="{5CE604BF-8BD7-550C-BC53-853EEE515138}"/>
          </ac:spMkLst>
        </pc:spChg>
        <pc:spChg chg="mod">
          <ac:chgData name="PPT Mr." userId="6442ff2356111531" providerId="LiveId" clId="{9DB6B845-C007-4AF5-9694-E421FE902A45}" dt="2023-04-10T11:04:40.730" v="3124"/>
          <ac:spMkLst>
            <pc:docMk/>
            <pc:sldMk cId="2211397861" sldId="975"/>
            <ac:spMk id="6" creationId="{299ED0FB-D3D8-56B6-3BF3-135422665E05}"/>
          </ac:spMkLst>
        </pc:spChg>
        <pc:spChg chg="mod">
          <ac:chgData name="PPT Mr." userId="6442ff2356111531" providerId="LiveId" clId="{9DB6B845-C007-4AF5-9694-E421FE902A45}" dt="2023-04-10T11:04:40.730" v="3124"/>
          <ac:spMkLst>
            <pc:docMk/>
            <pc:sldMk cId="2211397861" sldId="975"/>
            <ac:spMk id="7" creationId="{EE487030-057A-5E2E-566E-6FC0DF7E8A11}"/>
          </ac:spMkLst>
        </pc:spChg>
        <pc:spChg chg="mod">
          <ac:chgData name="PPT Mr." userId="6442ff2356111531" providerId="LiveId" clId="{9DB6B845-C007-4AF5-9694-E421FE902A45}" dt="2023-04-10T11:05:02.693" v="3129"/>
          <ac:spMkLst>
            <pc:docMk/>
            <pc:sldMk cId="2211397861" sldId="975"/>
            <ac:spMk id="9" creationId="{D511E7A4-317C-1B37-B0D0-0384F288DA23}"/>
          </ac:spMkLst>
        </pc:spChg>
        <pc:spChg chg="mod">
          <ac:chgData name="PPT Mr." userId="6442ff2356111531" providerId="LiveId" clId="{9DB6B845-C007-4AF5-9694-E421FE902A45}" dt="2023-04-10T11:05:02.693" v="3129"/>
          <ac:spMkLst>
            <pc:docMk/>
            <pc:sldMk cId="2211397861" sldId="975"/>
            <ac:spMk id="11" creationId="{232A15B5-C720-5901-52D6-E9C0814C185C}"/>
          </ac:spMkLst>
        </pc:spChg>
        <pc:spChg chg="mod">
          <ac:chgData name="PPT Mr." userId="6442ff2356111531" providerId="LiveId" clId="{9DB6B845-C007-4AF5-9694-E421FE902A45}" dt="2023-04-10T11:10:16.197" v="3235" actId="165"/>
          <ac:spMkLst>
            <pc:docMk/>
            <pc:sldMk cId="2211397861" sldId="975"/>
            <ac:spMk id="13" creationId="{8C2D7653-EC25-214E-FF32-5D726C69BEEE}"/>
          </ac:spMkLst>
        </pc:spChg>
        <pc:spChg chg="mod">
          <ac:chgData name="PPT Mr." userId="6442ff2356111531" providerId="LiveId" clId="{9DB6B845-C007-4AF5-9694-E421FE902A45}" dt="2023-04-10T11:10:16.197" v="3235" actId="165"/>
          <ac:spMkLst>
            <pc:docMk/>
            <pc:sldMk cId="2211397861" sldId="975"/>
            <ac:spMk id="14" creationId="{632905AC-C053-7AF5-DD8B-B4268295BA30}"/>
          </ac:spMkLst>
        </pc:spChg>
        <pc:spChg chg="mod">
          <ac:chgData name="PPT Mr." userId="6442ff2356111531" providerId="LiveId" clId="{9DB6B845-C007-4AF5-9694-E421FE902A45}" dt="2023-04-10T11:05:31.319" v="3137" actId="571"/>
          <ac:spMkLst>
            <pc:docMk/>
            <pc:sldMk cId="2211397861" sldId="975"/>
            <ac:spMk id="18" creationId="{5855B346-D110-D7A6-6C7F-B3CFD6AFA53F}"/>
          </ac:spMkLst>
        </pc:spChg>
        <pc:spChg chg="mod">
          <ac:chgData name="PPT Mr." userId="6442ff2356111531" providerId="LiveId" clId="{9DB6B845-C007-4AF5-9694-E421FE902A45}" dt="2023-04-10T11:10:48.628" v="3243" actId="12788"/>
          <ac:spMkLst>
            <pc:docMk/>
            <pc:sldMk cId="2211397861" sldId="975"/>
            <ac:spMk id="20" creationId="{41A5B41F-584C-C3D1-FE9A-2ECD8653F8B0}"/>
          </ac:spMkLst>
        </pc:spChg>
        <pc:spChg chg="mod">
          <ac:chgData name="PPT Mr." userId="6442ff2356111531" providerId="LiveId" clId="{9DB6B845-C007-4AF5-9694-E421FE902A45}" dt="2023-04-10T11:05:31.319" v="3137" actId="571"/>
          <ac:spMkLst>
            <pc:docMk/>
            <pc:sldMk cId="2211397861" sldId="975"/>
            <ac:spMk id="21" creationId="{C6ED8081-E4B3-47DA-0FEC-5022784B728F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22" creationId="{069B5E2D-D1FB-73C1-5EE9-8562D2B826B4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23" creationId="{40C2CD8F-DE19-0BEA-F7A4-1B365B6B099F}"/>
          </ac:spMkLst>
        </pc:spChg>
        <pc:spChg chg="del mod topLvl">
          <ac:chgData name="PPT Mr." userId="6442ff2356111531" providerId="LiveId" clId="{9DB6B845-C007-4AF5-9694-E421FE902A45}" dt="2023-04-10T11:07:13.689" v="3165" actId="478"/>
          <ac:spMkLst>
            <pc:docMk/>
            <pc:sldMk cId="2211397861" sldId="975"/>
            <ac:spMk id="27" creationId="{6938BD3C-BF78-7EAE-1972-B4E1C7DEC6BC}"/>
          </ac:spMkLst>
        </pc:spChg>
        <pc:spChg chg="del mod topLvl">
          <ac:chgData name="PPT Mr." userId="6442ff2356111531" providerId="LiveId" clId="{9DB6B845-C007-4AF5-9694-E421FE902A45}" dt="2023-04-10T11:09:19.849" v="3218" actId="478"/>
          <ac:spMkLst>
            <pc:docMk/>
            <pc:sldMk cId="2211397861" sldId="975"/>
            <ac:spMk id="31" creationId="{8C584F26-60B9-7157-81BA-9E85218A6A50}"/>
          </ac:spMkLst>
        </pc:spChg>
        <pc:spChg chg="del mod topLvl">
          <ac:chgData name="PPT Mr." userId="6442ff2356111531" providerId="LiveId" clId="{9DB6B845-C007-4AF5-9694-E421FE902A45}" dt="2023-04-10T11:09:19.849" v="3218" actId="478"/>
          <ac:spMkLst>
            <pc:docMk/>
            <pc:sldMk cId="2211397861" sldId="975"/>
            <ac:spMk id="32" creationId="{9E814682-2951-9855-AEE2-681D090738B2}"/>
          </ac:spMkLst>
        </pc:spChg>
        <pc:spChg chg="add mod">
          <ac:chgData name="PPT Mr." userId="6442ff2356111531" providerId="LiveId" clId="{9DB6B845-C007-4AF5-9694-E421FE902A45}" dt="2023-04-10T11:07:42.533" v="3179" actId="164"/>
          <ac:spMkLst>
            <pc:docMk/>
            <pc:sldMk cId="2211397861" sldId="975"/>
            <ac:spMk id="33" creationId="{0DBC2458-85D1-AAB0-5E60-5DD33F9D4BF6}"/>
          </ac:spMkLst>
        </pc:spChg>
        <pc:spChg chg="add mod">
          <ac:chgData name="PPT Mr." userId="6442ff2356111531" providerId="LiveId" clId="{9DB6B845-C007-4AF5-9694-E421FE902A45}" dt="2023-04-10T11:07:42.533" v="3179" actId="164"/>
          <ac:spMkLst>
            <pc:docMk/>
            <pc:sldMk cId="2211397861" sldId="975"/>
            <ac:spMk id="35" creationId="{36E634D2-04F1-5CD6-DF32-0C58178DAAF5}"/>
          </ac:spMkLst>
        </pc:spChg>
        <pc:spChg chg="add del mod">
          <ac:chgData name="PPT Mr." userId="6442ff2356111531" providerId="LiveId" clId="{9DB6B845-C007-4AF5-9694-E421FE902A45}" dt="2023-04-10T11:08:35.822" v="3198" actId="478"/>
          <ac:spMkLst>
            <pc:docMk/>
            <pc:sldMk cId="2211397861" sldId="975"/>
            <ac:spMk id="37" creationId="{3F90B981-AD7A-2CAA-00D3-DF405880C391}"/>
          </ac:spMkLst>
        </pc:spChg>
        <pc:spChg chg="add del mod">
          <ac:chgData name="PPT Mr." userId="6442ff2356111531" providerId="LiveId" clId="{9DB6B845-C007-4AF5-9694-E421FE902A45}" dt="2023-04-10T11:09:02.141" v="3208" actId="478"/>
          <ac:spMkLst>
            <pc:docMk/>
            <pc:sldMk cId="2211397861" sldId="975"/>
            <ac:spMk id="38" creationId="{65FCBDE3-1836-7310-8533-5CAD1CF50E57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39" creationId="{3FBBC3FB-407B-CBBA-30FF-7660A05A04EA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41" creationId="{44EAFCCE-D8A5-D89D-E44E-2FF2CD0AAEF3}"/>
          </ac:spMkLst>
        </pc:spChg>
        <pc:spChg chg="add del mod">
          <ac:chgData name="PPT Mr." userId="6442ff2356111531" providerId="LiveId" clId="{9DB6B845-C007-4AF5-9694-E421FE902A45}" dt="2023-04-10T11:09:42.628" v="3220" actId="478"/>
          <ac:spMkLst>
            <pc:docMk/>
            <pc:sldMk cId="2211397861" sldId="975"/>
            <ac:spMk id="42" creationId="{BD9E2F8F-729A-81A6-9E6B-6983A1F3BA7B}"/>
          </ac:spMkLst>
        </pc:spChg>
        <pc:spChg chg="add del mod">
          <ac:chgData name="PPT Mr." userId="6442ff2356111531" providerId="LiveId" clId="{9DB6B845-C007-4AF5-9694-E421FE902A45}" dt="2023-04-10T11:09:42.628" v="3220" actId="478"/>
          <ac:spMkLst>
            <pc:docMk/>
            <pc:sldMk cId="2211397861" sldId="975"/>
            <ac:spMk id="43" creationId="{9B5FC5C9-97A8-AFAB-2695-D1D82247D370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44" creationId="{BCC12979-8F6C-AE27-37E7-B5011FB05C32}"/>
          </ac:spMkLst>
        </pc:spChg>
        <pc:spChg chg="add del mod">
          <ac:chgData name="PPT Mr." userId="6442ff2356111531" providerId="LiveId" clId="{9DB6B845-C007-4AF5-9694-E421FE902A45}" dt="2023-04-10T11:09:42.628" v="3220" actId="478"/>
          <ac:spMkLst>
            <pc:docMk/>
            <pc:sldMk cId="2211397861" sldId="975"/>
            <ac:spMk id="45" creationId="{D1F26EB5-9E92-5CE2-0DEC-916F1C3125F7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46" creationId="{84CD6FA6-6E57-91A3-2BBD-A330C5B8D3B6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47" creationId="{A62F1B04-3025-139F-B7F9-487D6180E6B7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48" creationId="{0030A3E5-9ED8-0461-4C1E-EB2E56AFC17E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49" creationId="{B1630A78-F9D0-C660-D0C7-5F6831AC8BF4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51" creationId="{7753BB4A-23AA-F1FE-6B4B-266CA8A70080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59" creationId="{0DC9B2C6-29A5-C480-035F-E26466FB79C4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61" creationId="{1408498F-851E-7588-54AB-9F373D9FBA55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62" creationId="{086CD807-58AE-A620-CC4C-AAB70AA70379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64" creationId="{F0B72228-670D-354D-3C86-453E7381E07A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65" creationId="{23D5EACC-D134-968D-9599-28F8E6E743F5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66" creationId="{34CCF5FE-D7C6-450A-C918-0FFA56170EC0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67" creationId="{40CDFAC0-2345-E736-040F-1CF83D27E327}"/>
          </ac:spMkLst>
        </pc:spChg>
        <pc:spChg chg="mod">
          <ac:chgData name="PPT Mr." userId="6442ff2356111531" providerId="LiveId" clId="{9DB6B845-C007-4AF5-9694-E421FE902A45}" dt="2023-04-10T11:10:16.197" v="3235" actId="165"/>
          <ac:spMkLst>
            <pc:docMk/>
            <pc:sldMk cId="2211397861" sldId="975"/>
            <ac:spMk id="68" creationId="{1EE93BF7-EDCF-C4F5-A058-0DFF827C2EFF}"/>
          </ac:spMkLst>
        </pc:spChg>
        <pc:spChg chg="mod">
          <ac:chgData name="PPT Mr." userId="6442ff2356111531" providerId="LiveId" clId="{9DB6B845-C007-4AF5-9694-E421FE902A45}" dt="2023-04-10T11:10:16.197" v="3235" actId="165"/>
          <ac:spMkLst>
            <pc:docMk/>
            <pc:sldMk cId="2211397861" sldId="975"/>
            <ac:spMk id="69" creationId="{ADE55290-0420-84D1-B4E7-238552668868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70" creationId="{B43D0DAD-C1CB-D62A-4030-EC2B56D40933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71" creationId="{8C8D432D-39DF-A5F0-DB23-8241E1E290C1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74" creationId="{796A18B4-CBB9-2959-11C2-8BFF793E5B3F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75" creationId="{7F0129F4-5BE3-10B1-A0AF-36115AEC39EC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76" creationId="{7D15578E-DFA4-4916-2097-D8A678263A51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77" creationId="{19C7E33E-B9E8-894F-7182-A5C132D4C7C2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81" creationId="{76670A5D-1E4E-6E11-3293-642059EF70AF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86" creationId="{FAD95A22-A50F-471A-0F5A-B73BDD2BEEB1}"/>
          </ac:spMkLst>
        </pc:spChg>
        <pc:spChg chg="add del mod topLvl">
          <ac:chgData name="PPT Mr." userId="6442ff2356111531" providerId="LiveId" clId="{9DB6B845-C007-4AF5-9694-E421FE902A45}" dt="2023-04-10T11:13:05.023" v="3272" actId="478"/>
          <ac:spMkLst>
            <pc:docMk/>
            <pc:sldMk cId="2211397861" sldId="975"/>
            <ac:spMk id="89" creationId="{6ACA27E5-AE99-9338-E39D-FDFEEF7FE31F}"/>
          </ac:spMkLst>
        </pc:spChg>
        <pc:spChg chg="mod">
          <ac:chgData name="PPT Mr." userId="6442ff2356111531" providerId="LiveId" clId="{9DB6B845-C007-4AF5-9694-E421FE902A45}" dt="2023-04-10T11:10:16.197" v="3235" actId="165"/>
          <ac:spMkLst>
            <pc:docMk/>
            <pc:sldMk cId="2211397861" sldId="975"/>
            <ac:spMk id="91" creationId="{EFEA14F5-6EE2-4B5E-956C-2FB83624DDD4}"/>
          </ac:spMkLst>
        </pc:spChg>
        <pc:spChg chg="mod">
          <ac:chgData name="PPT Mr." userId="6442ff2356111531" providerId="LiveId" clId="{9DB6B845-C007-4AF5-9694-E421FE902A45}" dt="2023-04-10T11:10:16.197" v="3235" actId="165"/>
          <ac:spMkLst>
            <pc:docMk/>
            <pc:sldMk cId="2211397861" sldId="975"/>
            <ac:spMk id="92" creationId="{69CB9D25-5114-C514-90A4-7663CAEE168C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00" creationId="{19FB879A-008E-8279-44DB-9E5D10ED67DC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01" creationId="{6E2F64A4-1686-2930-7E8E-641E2B2436BF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04" creationId="{DF7DE64F-CDBE-2DF2-F852-8FA1BB5F6ED0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05" creationId="{9E1DA9C7-4E7A-DE83-989D-1E105A3602EB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33" creationId="{6ED5E493-C5E1-9A07-22E4-839248EFC337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34" creationId="{F6499336-C499-BDD0-4023-344A9B171DD8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35" creationId="{00DD5B3C-A55F-5E41-E2C1-86AF590A0562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36" creationId="{DA32BBD0-0AC4-0387-17AD-9A6A5D868AC6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43" creationId="{2F69F34F-7437-789E-E369-49B00E1AE459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48" creationId="{E689D088-9B07-67B8-2CA5-147EB87B6EF8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49" creationId="{A144646B-95C9-33A6-6BCE-8072BB1CAFA4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50" creationId="{64F718C1-49C2-DBE3-0277-AF7531A3C448}"/>
          </ac:spMkLst>
        </pc:spChg>
        <pc:spChg chg="del">
          <ac:chgData name="PPT Mr." userId="6442ff2356111531" providerId="LiveId" clId="{9DB6B845-C007-4AF5-9694-E421FE902A45}" dt="2023-04-10T11:03:48.706" v="3123" actId="478"/>
          <ac:spMkLst>
            <pc:docMk/>
            <pc:sldMk cId="2211397861" sldId="975"/>
            <ac:spMk id="151" creationId="{ECD144CF-B21F-7FA9-77F6-E33AC3F9488C}"/>
          </ac:spMkLst>
        </pc:spChg>
        <pc:grpChg chg="add del mod">
          <ac:chgData name="PPT Mr." userId="6442ff2356111531" providerId="LiveId" clId="{9DB6B845-C007-4AF5-9694-E421FE902A45}" dt="2023-04-10T11:04:56.212" v="3128" actId="478"/>
          <ac:grpSpMkLst>
            <pc:docMk/>
            <pc:sldMk cId="2211397861" sldId="975"/>
            <ac:grpSpMk id="2" creationId="{59D16A73-98CF-9515-EE4D-AEDA6EC2B3A4}"/>
          </ac:grpSpMkLst>
        </pc:grpChg>
        <pc:grpChg chg="mod">
          <ac:chgData name="PPT Mr." userId="6442ff2356111531" providerId="LiveId" clId="{9DB6B845-C007-4AF5-9694-E421FE902A45}" dt="2023-04-10T11:04:40.730" v="3124"/>
          <ac:grpSpMkLst>
            <pc:docMk/>
            <pc:sldMk cId="2211397861" sldId="975"/>
            <ac:grpSpMk id="3" creationId="{DF15D766-3BB3-3C6C-AB24-76E0DF29E211}"/>
          </ac:grpSpMkLst>
        </pc:grpChg>
        <pc:grpChg chg="add del mod">
          <ac:chgData name="PPT Mr." userId="6442ff2356111531" providerId="LiveId" clId="{9DB6B845-C007-4AF5-9694-E421FE902A45}" dt="2023-04-10T11:05:08.012" v="3131" actId="21"/>
          <ac:grpSpMkLst>
            <pc:docMk/>
            <pc:sldMk cId="2211397861" sldId="975"/>
            <ac:grpSpMk id="8" creationId="{17B04174-FDD0-7DC1-D035-83E69C5BF20D}"/>
          </ac:grpSpMkLst>
        </pc:grpChg>
        <pc:grpChg chg="add del mod topLvl">
          <ac:chgData name="PPT Mr." userId="6442ff2356111531" providerId="LiveId" clId="{9DB6B845-C007-4AF5-9694-E421FE902A45}" dt="2023-04-10T11:13:05.023" v="3272" actId="478"/>
          <ac:grpSpMkLst>
            <pc:docMk/>
            <pc:sldMk cId="2211397861" sldId="975"/>
            <ac:grpSpMk id="12" creationId="{20765A4C-B62B-2636-5918-DC1F36055143}"/>
          </ac:grpSpMkLst>
        </pc:grpChg>
        <pc:grpChg chg="add mod">
          <ac:chgData name="PPT Mr." userId="6442ff2356111531" providerId="LiveId" clId="{9DB6B845-C007-4AF5-9694-E421FE902A45}" dt="2023-04-10T11:05:31.319" v="3137" actId="571"/>
          <ac:grpSpMkLst>
            <pc:docMk/>
            <pc:sldMk cId="2211397861" sldId="975"/>
            <ac:grpSpMk id="15" creationId="{74934DD1-6A53-ED41-71E5-56DC8AE2E0ED}"/>
          </ac:grpSpMkLst>
        </pc:grpChg>
        <pc:grpChg chg="add del mod">
          <ac:chgData name="PPT Mr." userId="6442ff2356111531" providerId="LiveId" clId="{9DB6B845-C007-4AF5-9694-E421FE902A45}" dt="2023-04-10T11:07:09.238" v="3163" actId="165"/>
          <ac:grpSpMkLst>
            <pc:docMk/>
            <pc:sldMk cId="2211397861" sldId="975"/>
            <ac:grpSpMk id="24" creationId="{65371855-6C0D-BC47-BA92-C11CFD64CC72}"/>
          </ac:grpSpMkLst>
        </pc:grpChg>
        <pc:grpChg chg="del mod topLvl">
          <ac:chgData name="PPT Mr." userId="6442ff2356111531" providerId="LiveId" clId="{9DB6B845-C007-4AF5-9694-E421FE902A45}" dt="2023-04-10T11:07:24.232" v="3169" actId="165"/>
          <ac:grpSpMkLst>
            <pc:docMk/>
            <pc:sldMk cId="2211397861" sldId="975"/>
            <ac:grpSpMk id="25" creationId="{DF5E429F-874E-6615-59DE-0006A8928B1C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30" creationId="{D4AC4EEB-744C-E64E-A0AB-6A6E77AE1CAC}"/>
          </ac:grpSpMkLst>
        </pc:grpChg>
        <pc:grpChg chg="add del mod">
          <ac:chgData name="PPT Mr." userId="6442ff2356111531" providerId="LiveId" clId="{9DB6B845-C007-4AF5-9694-E421FE902A45}" dt="2023-04-10T11:08:00.273" v="3187" actId="478"/>
          <ac:grpSpMkLst>
            <pc:docMk/>
            <pc:sldMk cId="2211397861" sldId="975"/>
            <ac:grpSpMk id="36" creationId="{25E3F322-0B6A-374A-83A1-E756B0363D4F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40" creationId="{8E56E678-056E-A4FB-8882-EBFFBDC68513}"/>
          </ac:grpSpMkLst>
        </pc:grpChg>
        <pc:grpChg chg="add del mod topLvl">
          <ac:chgData name="PPT Mr." userId="6442ff2356111531" providerId="LiveId" clId="{9DB6B845-C007-4AF5-9694-E421FE902A45}" dt="2023-04-10T11:10:22.058" v="3236" actId="165"/>
          <ac:grpSpMkLst>
            <pc:docMk/>
            <pc:sldMk cId="2211397861" sldId="975"/>
            <ac:grpSpMk id="52" creationId="{732AFAFF-D881-B948-C97B-CA72F1B4A36F}"/>
          </ac:grpSpMkLst>
        </pc:grpChg>
        <pc:grpChg chg="add del mod topLvl">
          <ac:chgData name="PPT Mr." userId="6442ff2356111531" providerId="LiveId" clId="{9DB6B845-C007-4AF5-9694-E421FE902A45}" dt="2023-04-10T11:10:16.197" v="3235" actId="165"/>
          <ac:grpSpMkLst>
            <pc:docMk/>
            <pc:sldMk cId="2211397861" sldId="975"/>
            <ac:grpSpMk id="53" creationId="{6BA76912-D57A-0FB6-3817-3AE66CEE1B1F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54" creationId="{A355CB57-2768-832A-273E-1D0B68221597}"/>
          </ac:grpSpMkLst>
        </pc:grpChg>
        <pc:grpChg chg="add del mod topLvl">
          <ac:chgData name="PPT Mr." userId="6442ff2356111531" providerId="LiveId" clId="{9DB6B845-C007-4AF5-9694-E421FE902A45}" dt="2023-04-10T11:10:16.197" v="3235" actId="165"/>
          <ac:grpSpMkLst>
            <pc:docMk/>
            <pc:sldMk cId="2211397861" sldId="975"/>
            <ac:grpSpMk id="56" creationId="{1E738B5A-C316-018A-656F-7AA96C118EE1}"/>
          </ac:grpSpMkLst>
        </pc:grpChg>
        <pc:grpChg chg="add del mod topLvl">
          <ac:chgData name="PPT Mr." userId="6442ff2356111531" providerId="LiveId" clId="{9DB6B845-C007-4AF5-9694-E421FE902A45}" dt="2023-04-10T11:13:05.023" v="3272" actId="478"/>
          <ac:grpSpMkLst>
            <pc:docMk/>
            <pc:sldMk cId="2211397861" sldId="975"/>
            <ac:grpSpMk id="57" creationId="{83B22CEF-F4EA-231E-76BE-7E02DE904C23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58" creationId="{55851BE8-347C-16CA-8381-280B70AA78C5}"/>
          </ac:grpSpMkLst>
        </pc:grpChg>
        <pc:grpChg chg="del mod topLvl">
          <ac:chgData name="PPT Mr." userId="6442ff2356111531" providerId="LiveId" clId="{9DB6B845-C007-4AF5-9694-E421FE902A45}" dt="2023-04-10T11:10:22.058" v="3236" actId="165"/>
          <ac:grpSpMkLst>
            <pc:docMk/>
            <pc:sldMk cId="2211397861" sldId="975"/>
            <ac:grpSpMk id="63" creationId="{D5A7FD87-E420-04DC-9436-7AEC9EFA4940}"/>
          </ac:grpSpMkLst>
        </pc:grpChg>
        <pc:grpChg chg="add del mod topLvl">
          <ac:chgData name="PPT Mr." userId="6442ff2356111531" providerId="LiveId" clId="{9DB6B845-C007-4AF5-9694-E421FE902A45}" dt="2023-04-10T11:10:16.197" v="3235" actId="165"/>
          <ac:grpSpMkLst>
            <pc:docMk/>
            <pc:sldMk cId="2211397861" sldId="975"/>
            <ac:grpSpMk id="72" creationId="{2A02DEC1-DE2D-DDCC-6349-0FA47DACF974}"/>
          </ac:grpSpMkLst>
        </pc:grpChg>
        <pc:grpChg chg="add del mod topLvl">
          <ac:chgData name="PPT Mr." userId="6442ff2356111531" providerId="LiveId" clId="{9DB6B845-C007-4AF5-9694-E421FE902A45}" dt="2023-04-10T11:13:05.023" v="3272" actId="478"/>
          <ac:grpSpMkLst>
            <pc:docMk/>
            <pc:sldMk cId="2211397861" sldId="975"/>
            <ac:grpSpMk id="73" creationId="{2A264A61-2477-B7CA-6077-169D50CAE28F}"/>
          </ac:grpSpMkLst>
        </pc:grpChg>
        <pc:grpChg chg="del mod topLvl">
          <ac:chgData name="PPT Mr." userId="6442ff2356111531" providerId="LiveId" clId="{9DB6B845-C007-4AF5-9694-E421FE902A45}" dt="2023-04-10T11:10:22.058" v="3236" actId="165"/>
          <ac:grpSpMkLst>
            <pc:docMk/>
            <pc:sldMk cId="2211397861" sldId="975"/>
            <ac:grpSpMk id="80" creationId="{D3218983-BFEF-0F6A-D3B3-7B82607B7023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87" creationId="{D707A6C6-2DBF-DBA9-9C8B-4FE183415D09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90" creationId="{BB5A204A-8EC9-F3CB-8114-4651287BEEEF}"/>
          </ac:grpSpMkLst>
        </pc:grpChg>
        <pc:grpChg chg="add del mod">
          <ac:chgData name="PPT Mr." userId="6442ff2356111531" providerId="LiveId" clId="{9DB6B845-C007-4AF5-9694-E421FE902A45}" dt="2023-04-10T11:10:13.666" v="3234" actId="165"/>
          <ac:grpSpMkLst>
            <pc:docMk/>
            <pc:sldMk cId="2211397861" sldId="975"/>
            <ac:grpSpMk id="93" creationId="{D959851D-BC43-B6ED-372A-FFFAED89F81B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128" creationId="{39109154-4622-86A8-7E81-187A2D7D8339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130" creationId="{E341F478-1631-A6DA-B605-829FD146A36D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144" creationId="{FFF9E864-6178-5774-7E7A-C0C5BA32B634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145" creationId="{2C29E8F1-9A62-93E7-49ED-ECB1094C264E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146" creationId="{896144F5-F7AF-03D6-7359-B487AC623DA1}"/>
          </ac:grpSpMkLst>
        </pc:grpChg>
        <pc:grpChg chg="del">
          <ac:chgData name="PPT Mr." userId="6442ff2356111531" providerId="LiveId" clId="{9DB6B845-C007-4AF5-9694-E421FE902A45}" dt="2023-04-10T11:03:48.706" v="3123" actId="478"/>
          <ac:grpSpMkLst>
            <pc:docMk/>
            <pc:sldMk cId="2211397861" sldId="975"/>
            <ac:grpSpMk id="147" creationId="{9A1CCD91-770B-52AD-1525-9F7AE1BAFF8E}"/>
          </ac:grpSpMkLst>
        </pc:grpChg>
        <pc:picChg chg="mod">
          <ac:chgData name="PPT Mr." userId="6442ff2356111531" providerId="LiveId" clId="{9DB6B845-C007-4AF5-9694-E421FE902A45}" dt="2023-04-10T11:04:40.730" v="3124"/>
          <ac:picMkLst>
            <pc:docMk/>
            <pc:sldMk cId="2211397861" sldId="975"/>
            <ac:picMk id="5" creationId="{B7E28F0A-9604-DC87-DE41-364A4D5AA13E}"/>
          </ac:picMkLst>
        </pc:picChg>
        <pc:picChg chg="add del mod">
          <ac:chgData name="PPT Mr." userId="6442ff2356111531" providerId="LiveId" clId="{9DB6B845-C007-4AF5-9694-E421FE902A45}" dt="2023-04-10T11:13:05.023" v="3272" actId="478"/>
          <ac:picMkLst>
            <pc:docMk/>
            <pc:sldMk cId="2211397861" sldId="975"/>
            <ac:picMk id="94" creationId="{AB2DBD74-DB21-FEB1-9A78-C27ECF707C66}"/>
          </ac:picMkLst>
        </pc:picChg>
        <pc:picChg chg="add del mod">
          <ac:chgData name="PPT Mr." userId="6442ff2356111531" providerId="LiveId" clId="{9DB6B845-C007-4AF5-9694-E421FE902A45}" dt="2023-04-10T11:13:05.023" v="3272" actId="478"/>
          <ac:picMkLst>
            <pc:docMk/>
            <pc:sldMk cId="2211397861" sldId="975"/>
            <ac:picMk id="95" creationId="{7EA8094D-1A17-9BE2-2B05-44E1352975C5}"/>
          </ac:picMkLst>
        </pc:picChg>
        <pc:picChg chg="add del mod">
          <ac:chgData name="PPT Mr." userId="6442ff2356111531" providerId="LiveId" clId="{9DB6B845-C007-4AF5-9694-E421FE902A45}" dt="2023-04-10T11:13:05.023" v="3272" actId="478"/>
          <ac:picMkLst>
            <pc:docMk/>
            <pc:sldMk cId="2211397861" sldId="975"/>
            <ac:picMk id="96" creationId="{A639D942-F44E-93FA-D9E0-E7C74B689FAD}"/>
          </ac:picMkLst>
        </pc:picChg>
        <pc:picChg chg="del">
          <ac:chgData name="PPT Mr." userId="6442ff2356111531" providerId="LiveId" clId="{9DB6B845-C007-4AF5-9694-E421FE902A45}" dt="2023-04-10T11:03:48.706" v="3123" actId="478"/>
          <ac:picMkLst>
            <pc:docMk/>
            <pc:sldMk cId="2211397861" sldId="975"/>
            <ac:picMk id="152" creationId="{B9FB876E-6749-7DCD-8A29-033CB98756FB}"/>
          </ac:picMkLst>
        </pc:picChg>
        <pc:picChg chg="del">
          <ac:chgData name="PPT Mr." userId="6442ff2356111531" providerId="LiveId" clId="{9DB6B845-C007-4AF5-9694-E421FE902A45}" dt="2023-04-10T11:03:48.706" v="3123" actId="478"/>
          <ac:picMkLst>
            <pc:docMk/>
            <pc:sldMk cId="2211397861" sldId="975"/>
            <ac:picMk id="153" creationId="{F7185421-CD12-2C9F-B51A-897F408CF26F}"/>
          </ac:picMkLst>
        </pc:picChg>
        <pc:picChg chg="del">
          <ac:chgData name="PPT Mr." userId="6442ff2356111531" providerId="LiveId" clId="{9DB6B845-C007-4AF5-9694-E421FE902A45}" dt="2023-04-10T11:03:48.706" v="3123" actId="478"/>
          <ac:picMkLst>
            <pc:docMk/>
            <pc:sldMk cId="2211397861" sldId="975"/>
            <ac:picMk id="154" creationId="{9CFE6353-4615-D5A9-93B3-89A310F3F1DF}"/>
          </ac:picMkLst>
        </pc:picChg>
        <pc:picChg chg="del">
          <ac:chgData name="PPT Mr." userId="6442ff2356111531" providerId="LiveId" clId="{9DB6B845-C007-4AF5-9694-E421FE902A45}" dt="2023-04-10T11:03:48.706" v="3123" actId="478"/>
          <ac:picMkLst>
            <pc:docMk/>
            <pc:sldMk cId="2211397861" sldId="975"/>
            <ac:picMk id="155" creationId="{341572B8-60AD-9860-525D-995D3D6783D4}"/>
          </ac:picMkLst>
        </pc:picChg>
      </pc:sldChg>
      <pc:sldChg chg="add del">
        <pc:chgData name="PPT Mr." userId="6442ff2356111531" providerId="LiveId" clId="{9DB6B845-C007-4AF5-9694-E421FE902A45}" dt="2023-04-10T11:12:37.842" v="3270" actId="2890"/>
        <pc:sldMkLst>
          <pc:docMk/>
          <pc:sldMk cId="792407287" sldId="976"/>
        </pc:sldMkLst>
      </pc:sldChg>
      <pc:sldChg chg="addSp delSp modSp new del mod">
        <pc:chgData name="PPT Mr." userId="6442ff2356111531" providerId="LiveId" clId="{9DB6B845-C007-4AF5-9694-E421FE902A45}" dt="2023-04-05T05:06:53.041" v="2370" actId="47"/>
        <pc:sldMkLst>
          <pc:docMk/>
          <pc:sldMk cId="1259783305" sldId="976"/>
        </pc:sldMkLst>
        <pc:spChg chg="add del">
          <ac:chgData name="PPT Mr." userId="6442ff2356111531" providerId="LiveId" clId="{9DB6B845-C007-4AF5-9694-E421FE902A45}" dt="2023-04-05T03:31:15.571" v="2311" actId="478"/>
          <ac:spMkLst>
            <pc:docMk/>
            <pc:sldMk cId="1259783305" sldId="976"/>
            <ac:spMk id="3" creationId="{51CE67B6-279F-1FA6-F2DF-3E8A355B6365}"/>
          </ac:spMkLst>
        </pc:spChg>
        <pc:picChg chg="add mod modCrop">
          <ac:chgData name="PPT Mr." userId="6442ff2356111531" providerId="LiveId" clId="{9DB6B845-C007-4AF5-9694-E421FE902A45}" dt="2023-04-05T03:32:12.750" v="2317" actId="1076"/>
          <ac:picMkLst>
            <pc:docMk/>
            <pc:sldMk cId="1259783305" sldId="976"/>
            <ac:picMk id="5" creationId="{09C43351-6AB7-A360-E9A7-01E3DF4F7697}"/>
          </ac:picMkLst>
        </pc:picChg>
        <pc:picChg chg="add mod">
          <ac:chgData name="PPT Mr." userId="6442ff2356111531" providerId="LiveId" clId="{9DB6B845-C007-4AF5-9694-E421FE902A45}" dt="2023-04-05T03:34:20.416" v="2321" actId="962"/>
          <ac:picMkLst>
            <pc:docMk/>
            <pc:sldMk cId="1259783305" sldId="976"/>
            <ac:picMk id="7" creationId="{4E3E6018-59C6-2829-FA18-FC1102F7E6BE}"/>
          </ac:picMkLst>
        </pc:picChg>
      </pc:sldChg>
      <pc:sldChg chg="addSp delSp modSp add mod">
        <pc:chgData name="PPT Mr." userId="6442ff2356111531" providerId="LiveId" clId="{9DB6B845-C007-4AF5-9694-E421FE902A45}" dt="2023-04-11T06:41:08.691" v="3872" actId="14100"/>
        <pc:sldMkLst>
          <pc:docMk/>
          <pc:sldMk cId="3749471127" sldId="976"/>
        </pc:sldMkLst>
        <pc:spChg chg="add del mod">
          <ac:chgData name="PPT Mr." userId="6442ff2356111531" providerId="LiveId" clId="{9DB6B845-C007-4AF5-9694-E421FE902A45}" dt="2023-04-11T06:20:00.783" v="3299"/>
          <ac:spMkLst>
            <pc:docMk/>
            <pc:sldMk cId="3749471127" sldId="976"/>
            <ac:spMk id="2" creationId="{14DFDCA2-334C-D285-4796-285861B95C16}"/>
          </ac:spMkLst>
        </pc:spChg>
        <pc:spChg chg="add del mod">
          <ac:chgData name="PPT Mr." userId="6442ff2356111531" providerId="LiveId" clId="{9DB6B845-C007-4AF5-9694-E421FE902A45}" dt="2023-04-11T06:26:34.771" v="3532" actId="12084"/>
          <ac:spMkLst>
            <pc:docMk/>
            <pc:sldMk cId="3749471127" sldId="976"/>
            <ac:spMk id="3" creationId="{A4165183-5FF8-E71E-96AE-64B72AB5F75D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6" creationId="{1F7AF5AB-7E23-BA6A-A1B0-FF6F34B9004E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7" creationId="{12F7115E-8671-8471-19B1-17C9A2C9C742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8" creationId="{E216E937-8339-6525-69FE-157EF6AE50A7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9" creationId="{3657F753-F42C-C3AF-EB10-4887D0435E89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10" creationId="{4518F4B1-7BD9-3673-2800-105AA927747A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11" creationId="{7A2663A7-91A4-E30A-FA1D-BE782E74B3A6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15" creationId="{F72A2B13-03A6-7222-D47D-199F68B631CC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16" creationId="{90756DCD-0998-8545-4EC6-D78CEF8FB86A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17" creationId="{C60920DA-4976-5652-442B-6B0E152EAAFB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18" creationId="{35BF27D5-CDC3-2DFC-9882-004333D2DEBC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21" creationId="{E4CA60E9-6878-DB65-0F6C-AAF762D56CB0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22" creationId="{069B5E2D-D1FB-73C1-5EE9-8562D2B826B4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23" creationId="{40C2CD8F-DE19-0BEA-F7A4-1B365B6B099F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24" creationId="{444974CB-D658-B746-F13A-5D1CFE22665A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25" creationId="{4516FCD2-E004-37DC-996F-B20C613762F1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26" creationId="{04D589A2-4CEF-DDA0-4BDF-993C485A4C89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27" creationId="{3D4C589E-E3FB-F9DF-E46D-4020229A074B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28" creationId="{2ADB4B04-E9B1-91C3-9942-7C04902969BE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29" creationId="{8B374DA4-0AA7-442A-C1DE-92DE05E04D64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30" creationId="{808C614F-EF8A-A57D-90E3-F63EAD1F2AB2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31" creationId="{A7C9687D-0AA5-48E8-2855-6E5D0001F595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32" creationId="{A5F08E16-A156-375F-0FCE-EDAA36560706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33" creationId="{B08B112D-854D-2A6C-8728-AB4EF97B0121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34" creationId="{00BA314E-8D25-8AD4-251E-428D5A0BC847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35" creationId="{B8E74405-146F-F866-1C26-DB33CC946E33}"/>
          </ac:spMkLst>
        </pc:spChg>
        <pc:spChg chg="mod topLvl">
          <ac:chgData name="PPT Mr." userId="6442ff2356111531" providerId="LiveId" clId="{9DB6B845-C007-4AF5-9694-E421FE902A45}" dt="2023-04-11T06:24:06.343" v="3482" actId="18245"/>
          <ac:spMkLst>
            <pc:docMk/>
            <pc:sldMk cId="3749471127" sldId="976"/>
            <ac:spMk id="36" creationId="{69FF0F0B-99E5-CE51-ECFE-9DEC51247A48}"/>
          </ac:spMkLst>
        </pc:spChg>
        <pc:spChg chg="mod topLvl">
          <ac:chgData name="PPT Mr." userId="6442ff2356111531" providerId="LiveId" clId="{9DB6B845-C007-4AF5-9694-E421FE902A45}" dt="2023-04-11T06:24:02.608" v="3479" actId="165"/>
          <ac:spMkLst>
            <pc:docMk/>
            <pc:sldMk cId="3749471127" sldId="976"/>
            <ac:spMk id="37" creationId="{5BC93F51-CDF7-8871-970D-9B91EE1F03D5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39" creationId="{3FBBC3FB-407B-CBBA-30FF-7660A05A04EA}"/>
          </ac:spMkLst>
        </pc:spChg>
        <pc:spChg chg="mod topLvl">
          <ac:chgData name="PPT Mr." userId="6442ff2356111531" providerId="LiveId" clId="{9DB6B845-C007-4AF5-9694-E421FE902A45}" dt="2023-04-11T06:23:13.253" v="3448" actId="165"/>
          <ac:spMkLst>
            <pc:docMk/>
            <pc:sldMk cId="3749471127" sldId="976"/>
            <ac:spMk id="42" creationId="{88F20A89-45EA-2D53-B988-9860505C0632}"/>
          </ac:spMkLst>
        </pc:spChg>
        <pc:spChg chg="mod topLvl">
          <ac:chgData name="PPT Mr." userId="6442ff2356111531" providerId="LiveId" clId="{9DB6B845-C007-4AF5-9694-E421FE902A45}" dt="2023-04-11T06:23:13.253" v="3448" actId="165"/>
          <ac:spMkLst>
            <pc:docMk/>
            <pc:sldMk cId="3749471127" sldId="976"/>
            <ac:spMk id="43" creationId="{E3D91F30-42E9-922F-8B53-868FCE4911A9}"/>
          </ac:spMkLst>
        </pc:spChg>
        <pc:spChg chg="add mod">
          <ac:chgData name="PPT Mr." userId="6442ff2356111531" providerId="LiveId" clId="{9DB6B845-C007-4AF5-9694-E421FE902A45}" dt="2023-04-11T06:23:11.773" v="3444" actId="571"/>
          <ac:spMkLst>
            <pc:docMk/>
            <pc:sldMk cId="3749471127" sldId="976"/>
            <ac:spMk id="44" creationId="{D0086128-FB2C-3C47-C2D5-41F2D57ECDBE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46" creationId="{84CD6FA6-6E57-91A3-2BBD-A330C5B8D3B6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47" creationId="{A62F1B04-3025-139F-B7F9-487D6180E6B7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49" creationId="{B1630A78-F9D0-C660-D0C7-5F6831AC8BF4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50" creationId="{7153A351-B7C8-81DD-5C51-5778727691C3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51" creationId="{363428CB-C6A5-028A-9208-FDA8FD978C41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52" creationId="{DFA23215-7B2E-77B9-1BAD-C3898D20A8E9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53" creationId="{4ADAE22E-5E79-74D6-E578-529B3CD53FF7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54" creationId="{200B75E0-3D01-0D1D-34FF-33BAD3C3874A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55" creationId="{D0E8BDE3-7564-608E-D608-4D4077FE067D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56" creationId="{5CAC58ED-F0EE-86A4-77BF-2EBAAC07FB9B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58" creationId="{4B86340C-EE56-DAAD-F8A2-5AC2C24B43B7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59" creationId="{0DC9B2C6-29A5-C480-035F-E26466FB79C4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60" creationId="{58484112-24C1-CDB8-C8FF-36DBFAA82C7E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61" creationId="{1408498F-851E-7588-54AB-9F373D9FBA55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62" creationId="{086CD807-58AE-A620-CC4C-AAB70AA70379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63" creationId="{0BBFBD25-5E6B-F282-D8C0-FA5FBBDDE526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64" creationId="{F0B72228-670D-354D-3C86-453E7381E07A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65" creationId="{23D5EACC-D134-968D-9599-28F8E6E743F5}"/>
          </ac:spMkLst>
        </pc:spChg>
        <pc:spChg chg="mod">
          <ac:chgData name="PPT Mr." userId="6442ff2356111531" providerId="LiveId" clId="{9DB6B845-C007-4AF5-9694-E421FE902A45}" dt="2023-04-11T06:23:37.286" v="3462" actId="571"/>
          <ac:spMkLst>
            <pc:docMk/>
            <pc:sldMk cId="3749471127" sldId="976"/>
            <ac:spMk id="66" creationId="{22110CE9-4CA6-FCAC-3BA2-A9E63AE10421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67" creationId="{40CDFAC0-2345-E736-040F-1CF83D27E327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71" creationId="{C25F0D86-F628-F7A9-084F-5DCC2A022CF8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72" creationId="{7F96A060-8463-4468-ECB4-9887E38519F8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74" creationId="{796A18B4-CBB9-2959-11C2-8BFF793E5B3F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75" creationId="{7F0129F4-5BE3-10B1-A0AF-36115AEC39EC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76" creationId="{ACDE382F-6B72-3FC7-4AEA-FEFCB80A37A8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77" creationId="{19C7E33E-B9E8-894F-7182-A5C132D4C7C2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78" creationId="{6F78DD53-5BF6-C4B0-6EC8-90A3EEF413AC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79" creationId="{593DB954-AF5A-3167-836E-D90BC71BA770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80" creationId="{D3823F84-A1D5-87F3-0806-0531915BE684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81" creationId="{76670A5D-1E4E-6E11-3293-642059EF70AF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82" creationId="{E1694B9C-DB72-71C5-F622-00112B244DB0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83" creationId="{84CEDCC5-39EA-A373-8107-9C0F10376F64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84" creationId="{5265FB74-9EC5-4C5D-656D-DEABE0A1B035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85" creationId="{704B87C4-1A75-E034-9D64-3DD460F31B80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86" creationId="{FAD95A22-A50F-471A-0F5A-B73BDD2BEEB1}"/>
          </ac:spMkLst>
        </pc:spChg>
        <pc:spChg chg="mod">
          <ac:chgData name="PPT Mr." userId="6442ff2356111531" providerId="LiveId" clId="{9DB6B845-C007-4AF5-9694-E421FE902A45}" dt="2023-04-11T06:23:37.092" v="3461" actId="571"/>
          <ac:spMkLst>
            <pc:docMk/>
            <pc:sldMk cId="3749471127" sldId="976"/>
            <ac:spMk id="87" creationId="{519622B6-7A48-35B4-428C-9D15CAA0A805}"/>
          </ac:spMkLst>
        </pc:spChg>
        <pc:spChg chg="del">
          <ac:chgData name="PPT Mr." userId="6442ff2356111531" providerId="LiveId" clId="{9DB6B845-C007-4AF5-9694-E421FE902A45}" dt="2023-04-11T06:16:25.306" v="3274" actId="478"/>
          <ac:spMkLst>
            <pc:docMk/>
            <pc:sldMk cId="3749471127" sldId="976"/>
            <ac:spMk id="89" creationId="{6ACA27E5-AE99-9338-E39D-FDFEEF7FE31F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90" creationId="{1C1AD2EE-3B98-A095-0FB0-7394BCAFFEE0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93" creationId="{4526487A-C4D1-8D40-DEE9-4DB034547962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97" creationId="{5B63E096-1769-D7CE-AD71-413A7D124EA3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98" creationId="{FB8B4CFE-F1B3-A482-48A7-879B94BCD92E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99" creationId="{A8C9672E-B07B-AB3B-1734-6DD6C826C8B2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100" creationId="{242E574F-BF85-4A3C-0B7C-2969D0BA054E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101" creationId="{E90F3DF6-F511-BA8E-7B7E-5CF107598ECC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102" creationId="{DF124F61-FDF0-9504-D407-C0FF027236E6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103" creationId="{D6A7EE9F-B89E-8ACE-2164-7927E5C0D265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104" creationId="{EB0ECEAA-8DE2-BAE9-F0B8-870436F3CEE4}"/>
          </ac:spMkLst>
        </pc:spChg>
        <pc:spChg chg="mod">
          <ac:chgData name="PPT Mr." userId="6442ff2356111531" providerId="LiveId" clId="{9DB6B845-C007-4AF5-9694-E421FE902A45}" dt="2023-04-11T06:23:36.914" v="3460" actId="571"/>
          <ac:spMkLst>
            <pc:docMk/>
            <pc:sldMk cId="3749471127" sldId="976"/>
            <ac:spMk id="105" creationId="{294D6A0D-1C66-5E37-05F0-484F3BCBC745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07" creationId="{AA42BC3D-CE45-E732-D005-F9C7885C17E5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08" creationId="{0882ABA9-1032-625C-8BFC-07E5E699B7C2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09" creationId="{63721600-3810-E66B-3441-6ACD7B8BC147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10" creationId="{C0E9F252-E358-5619-CB13-7D63BF55E054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11" creationId="{203A75CD-70BC-099E-A40E-A4AEF9D4B08E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12" creationId="{C53B673E-CEC3-5924-52B9-CC5C0C6FE20E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13" creationId="{559C7C30-50CC-20DD-940B-5648DCBF5B24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14" creationId="{C0558CF7-5DDC-12A0-6F9E-1E5662E025B1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15" creationId="{22DBC1F7-DB74-8B5A-7DA2-03938D07537B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16" creationId="{9E48318B-9C77-68AF-E944-7D4D9EA44284}"/>
          </ac:spMkLst>
        </pc:spChg>
        <pc:spChg chg="mod">
          <ac:chgData name="PPT Mr." userId="6442ff2356111531" providerId="LiveId" clId="{9DB6B845-C007-4AF5-9694-E421FE902A45}" dt="2023-04-11T06:23:36.706" v="3459" actId="571"/>
          <ac:spMkLst>
            <pc:docMk/>
            <pc:sldMk cId="3749471127" sldId="976"/>
            <ac:spMk id="117" creationId="{75735C90-342B-C360-5FD0-8756E29A44F2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19" creationId="{3448BDDF-DF94-29E3-6BBB-FF31283E7F08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0" creationId="{42FA6355-4828-729D-07EB-AA619A547A2C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1" creationId="{2DF1CAAD-6EAC-86E7-82EA-26FFA1D75E7A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2" creationId="{1452309F-7561-E8BE-99D9-4ACDDDBF818B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3" creationId="{794EC03B-9062-2EA6-B4D6-1C4186110646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4" creationId="{A041CA1F-6C52-2C8F-F0DE-D63D7FB8BCC0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5" creationId="{39FC55DA-E0EA-B934-17E3-802DA25CE13F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6" creationId="{E381A920-218E-88B2-B1D5-46677201AE31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7" creationId="{7F29756A-486E-46F5-AC2E-185B7769B25B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8" creationId="{DB18B0F2-7A2C-2A52-04C4-D7D8B641DC87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29" creationId="{AB4826AC-5FF4-E2BC-D63F-31389EAEAD7A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0" creationId="{E31F4EE3-C10F-D17B-7471-A265849F3D89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1" creationId="{0C8D4AE8-A11C-1E79-89E1-D68974973116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2" creationId="{7FCF3D51-0DA9-4E9E-875D-8CC0720F6D8E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3" creationId="{592729D0-B92F-C0B3-AEF8-8BECFC5B206B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4" creationId="{3EF93409-C829-49DF-7040-ACCC6D681C28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5" creationId="{7E2CC033-BE9F-8E7C-5D75-5193901D15F5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6" creationId="{92310C39-2279-6006-B609-DD9A183E3A80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7" creationId="{BBD88F6F-D115-F82B-17D0-38811554F6B8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8" creationId="{EEE0DF45-279C-B8AA-920A-46AA7F7EE8D1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39" creationId="{6C22C8E0-2D21-BAC9-4D78-C2946D1F0A1E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40" creationId="{82865762-EC69-65BA-2793-2BD5AAEFF638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41" creationId="{B6C814EE-9FBC-42DC-C0AB-DD44D150DC26}"/>
          </ac:spMkLst>
        </pc:spChg>
        <pc:spChg chg="mod">
          <ac:chgData name="PPT Mr." userId="6442ff2356111531" providerId="LiveId" clId="{9DB6B845-C007-4AF5-9694-E421FE902A45}" dt="2023-04-11T06:24:27.716" v="3487" actId="18245"/>
          <ac:spMkLst>
            <pc:docMk/>
            <pc:sldMk cId="3749471127" sldId="976"/>
            <ac:spMk id="142" creationId="{3BF83ACD-CE2F-99BF-E147-4BFCDC31E66F}"/>
          </ac:spMkLst>
        </pc:spChg>
        <pc:spChg chg="mod">
          <ac:chgData name="PPT Mr." userId="6442ff2356111531" providerId="LiveId" clId="{9DB6B845-C007-4AF5-9694-E421FE902A45}" dt="2023-04-11T06:24:11.155" v="3484" actId="18245"/>
          <ac:spMkLst>
            <pc:docMk/>
            <pc:sldMk cId="3749471127" sldId="976"/>
            <ac:spMk id="143" creationId="{B3183CB6-5FFE-5E2C-A853-7FDB523420A3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45" creationId="{EDDDFE54-DE05-0C5B-4228-D1C9FE9B3FB0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46" creationId="{CA4EA1C9-3848-DAF8-E2FF-7A1727E1C444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47" creationId="{735FDD3C-3F7E-E1BA-B088-D3089ED3D158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48" creationId="{E5999BF1-4500-2A9F-025B-90796FDD7B9E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49" creationId="{679E4758-1E6B-4F51-E572-27B426843F2D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0" creationId="{ACCD88AC-2A4E-CDE2-F1EC-42C2290A68FE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1" creationId="{DA819FBA-1AA5-F54C-AB93-FA059BC07F6C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2" creationId="{EC5E0CAC-8459-DB04-03E7-0640E9E21C37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3" creationId="{0FE805ED-C135-5FAB-B427-A40157E288F3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4" creationId="{C8DCEA2D-D28E-DCFB-E238-29073FDAC929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5" creationId="{223041A9-4D55-6B89-5098-3B6C5F2C85C8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6" creationId="{245AFDDA-B4F6-E9C6-9F4D-9C71F97798E8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7" creationId="{D9B3AA62-FB88-1588-CECF-04326909AF75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8" creationId="{D76ADA22-B933-0EC1-6659-3B73638FAFF6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59" creationId="{64B39D34-1D71-F370-583D-863315EB0D1D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60" creationId="{6BB80C64-6017-D78A-29CD-A44CF563E48F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61" creationId="{4925B7BC-9F6B-588B-7CFE-0B6B7A700179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62" creationId="{54395AF7-09B4-3E88-C2BC-2AFFE97915E6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63" creationId="{F4165BB1-AB5E-2932-E7B2-50C0AEE977EF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64" creationId="{561EF438-71ED-6BE0-3DC1-94DEC935089B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65" creationId="{0693D0CB-38C6-E410-034D-0988A651E40B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66" creationId="{DCF28E0F-DDAC-8B50-276E-1394884968EF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67" creationId="{B2EDC8CB-FEBE-D377-0756-62A5ED7D8B27}"/>
          </ac:spMkLst>
        </pc:spChg>
        <pc:spChg chg="mod">
          <ac:chgData name="PPT Mr." userId="6442ff2356111531" providerId="LiveId" clId="{9DB6B845-C007-4AF5-9694-E421FE902A45}" dt="2023-04-11T06:25:10.966" v="3496" actId="18245"/>
          <ac:spMkLst>
            <pc:docMk/>
            <pc:sldMk cId="3749471127" sldId="976"/>
            <ac:spMk id="168" creationId="{E87AC5BB-0C7B-19E8-57AB-7D03DF0C36E7}"/>
          </ac:spMkLst>
        </pc:spChg>
        <pc:spChg chg="mod">
          <ac:chgData name="PPT Mr." userId="6442ff2356111531" providerId="LiveId" clId="{9DB6B845-C007-4AF5-9694-E421FE902A45}" dt="2023-04-11T06:25:03.289" v="3491" actId="18245"/>
          <ac:spMkLst>
            <pc:docMk/>
            <pc:sldMk cId="3749471127" sldId="976"/>
            <ac:spMk id="169" creationId="{A27A5936-4F02-5397-13FA-C3185C4183AB}"/>
          </ac:spMkLst>
        </pc:spChg>
        <pc:spChg chg="mod ord topLvl">
          <ac:chgData name="PPT Mr." userId="6442ff2356111531" providerId="LiveId" clId="{9DB6B845-C007-4AF5-9694-E421FE902A45}" dt="2023-04-11T06:38:59.543" v="3848" actId="166"/>
          <ac:spMkLst>
            <pc:docMk/>
            <pc:sldMk cId="3749471127" sldId="976"/>
            <ac:spMk id="172" creationId="{3BE7AD20-A074-050E-100B-6847F6EB13A8}"/>
          </ac:spMkLst>
        </pc:spChg>
        <pc:spChg chg="mod ord topLvl">
          <ac:chgData name="PPT Mr." userId="6442ff2356111531" providerId="LiveId" clId="{9DB6B845-C007-4AF5-9694-E421FE902A45}" dt="2023-04-11T06:38:59.543" v="3848" actId="166"/>
          <ac:spMkLst>
            <pc:docMk/>
            <pc:sldMk cId="3749471127" sldId="976"/>
            <ac:spMk id="173" creationId="{533ACE15-A28E-9D7D-07E4-FB8F5290B6E1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175" creationId="{16046B90-00A0-C489-C89A-AAF1C0B27B95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176" creationId="{702623E1-1CFD-BDB0-0F75-723BE1315FCE}"/>
          </ac:spMkLst>
        </pc:spChg>
        <pc:spChg chg="mod">
          <ac:chgData name="PPT Mr." userId="6442ff2356111531" providerId="LiveId" clId="{9DB6B845-C007-4AF5-9694-E421FE902A45}" dt="2023-04-11T06:30:58.658" v="3576" actId="571"/>
          <ac:spMkLst>
            <pc:docMk/>
            <pc:sldMk cId="3749471127" sldId="976"/>
            <ac:spMk id="178" creationId="{F81DD8CF-853F-B2B8-8884-E5120F412F97}"/>
          </ac:spMkLst>
        </pc:spChg>
        <pc:spChg chg="mod">
          <ac:chgData name="PPT Mr." userId="6442ff2356111531" providerId="LiveId" clId="{9DB6B845-C007-4AF5-9694-E421FE902A45}" dt="2023-04-11T06:30:58.658" v="3576" actId="571"/>
          <ac:spMkLst>
            <pc:docMk/>
            <pc:sldMk cId="3749471127" sldId="976"/>
            <ac:spMk id="179" creationId="{C07B588A-13A7-FD0B-65FD-5B77C5B73B1E}"/>
          </ac:spMkLst>
        </pc:spChg>
        <pc:spChg chg="mod">
          <ac:chgData name="PPT Mr." userId="6442ff2356111531" providerId="LiveId" clId="{9DB6B845-C007-4AF5-9694-E421FE902A45}" dt="2023-04-11T06:30:59.503" v="3577" actId="571"/>
          <ac:spMkLst>
            <pc:docMk/>
            <pc:sldMk cId="3749471127" sldId="976"/>
            <ac:spMk id="181" creationId="{175CDCD3-1CAC-8362-39CD-4DD21409BD39}"/>
          </ac:spMkLst>
        </pc:spChg>
        <pc:spChg chg="mod">
          <ac:chgData name="PPT Mr." userId="6442ff2356111531" providerId="LiveId" clId="{9DB6B845-C007-4AF5-9694-E421FE902A45}" dt="2023-04-11T06:30:59.503" v="3577" actId="571"/>
          <ac:spMkLst>
            <pc:docMk/>
            <pc:sldMk cId="3749471127" sldId="976"/>
            <ac:spMk id="182" creationId="{074555D8-AFB0-296D-6DF3-2C9CE0F27AA0}"/>
          </ac:spMkLst>
        </pc:spChg>
        <pc:spChg chg="mod">
          <ac:chgData name="PPT Mr." userId="6442ff2356111531" providerId="LiveId" clId="{9DB6B845-C007-4AF5-9694-E421FE902A45}" dt="2023-04-11T06:30:59.645" v="3578" actId="571"/>
          <ac:spMkLst>
            <pc:docMk/>
            <pc:sldMk cId="3749471127" sldId="976"/>
            <ac:spMk id="184" creationId="{230CD060-7A26-B56A-6B6A-3945AECEE8CA}"/>
          </ac:spMkLst>
        </pc:spChg>
        <pc:spChg chg="mod">
          <ac:chgData name="PPT Mr." userId="6442ff2356111531" providerId="LiveId" clId="{9DB6B845-C007-4AF5-9694-E421FE902A45}" dt="2023-04-11T06:30:59.645" v="3578" actId="571"/>
          <ac:spMkLst>
            <pc:docMk/>
            <pc:sldMk cId="3749471127" sldId="976"/>
            <ac:spMk id="185" creationId="{E5018900-8F1C-674E-5CE2-B07C888A195B}"/>
          </ac:spMkLst>
        </pc:spChg>
        <pc:spChg chg="mod">
          <ac:chgData name="PPT Mr." userId="6442ff2356111531" providerId="LiveId" clId="{9DB6B845-C007-4AF5-9694-E421FE902A45}" dt="2023-04-11T06:31:00.257" v="3579" actId="571"/>
          <ac:spMkLst>
            <pc:docMk/>
            <pc:sldMk cId="3749471127" sldId="976"/>
            <ac:spMk id="187" creationId="{FA30F206-7BC6-83EA-42F1-27DC3CA0597A}"/>
          </ac:spMkLst>
        </pc:spChg>
        <pc:spChg chg="mod">
          <ac:chgData name="PPT Mr." userId="6442ff2356111531" providerId="LiveId" clId="{9DB6B845-C007-4AF5-9694-E421FE902A45}" dt="2023-04-11T06:31:00.257" v="3579" actId="571"/>
          <ac:spMkLst>
            <pc:docMk/>
            <pc:sldMk cId="3749471127" sldId="976"/>
            <ac:spMk id="188" creationId="{80028317-4155-921E-A3CB-18666448501D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190" creationId="{E7078D7A-C829-A8FA-84A0-BEB096B73A50}"/>
          </ac:spMkLst>
        </pc:spChg>
        <pc:spChg chg="del mod topLvl">
          <ac:chgData name="PPT Mr." userId="6442ff2356111531" providerId="LiveId" clId="{9DB6B845-C007-4AF5-9694-E421FE902A45}" dt="2023-04-11T06:31:30.250" v="3586" actId="478"/>
          <ac:spMkLst>
            <pc:docMk/>
            <pc:sldMk cId="3749471127" sldId="976"/>
            <ac:spMk id="191" creationId="{8BC0BB46-1B38-799B-4D6C-7FD6DFCCB2AF}"/>
          </ac:spMkLst>
        </pc:spChg>
        <pc:spChg chg="add 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192" creationId="{0E82C9DD-768E-6213-B996-0B7EDA07B17E}"/>
          </ac:spMkLst>
        </pc:spChg>
        <pc:spChg chg="add 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193" creationId="{C447CBCC-EE08-75F7-A8F7-87A20CAFE042}"/>
          </ac:spMkLst>
        </pc:spChg>
        <pc:spChg chg="add 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194" creationId="{0BA68487-217F-F2F9-EFFF-9EB98BD57E45}"/>
          </ac:spMkLst>
        </pc:spChg>
        <pc:spChg chg="add del mod">
          <ac:chgData name="PPT Mr." userId="6442ff2356111531" providerId="LiveId" clId="{9DB6B845-C007-4AF5-9694-E421FE902A45}" dt="2023-04-11T06:31:47.626" v="3597" actId="478"/>
          <ac:spMkLst>
            <pc:docMk/>
            <pc:sldMk cId="3749471127" sldId="976"/>
            <ac:spMk id="195" creationId="{EFBAF2B6-E7DB-F549-FA8C-538D641DF158}"/>
          </ac:spMkLst>
        </pc:spChg>
        <pc:spChg chg="add mod ord">
          <ac:chgData name="PPT Mr." userId="6442ff2356111531" providerId="LiveId" clId="{9DB6B845-C007-4AF5-9694-E421FE902A45}" dt="2023-04-11T06:38:59.543" v="3848" actId="166"/>
          <ac:spMkLst>
            <pc:docMk/>
            <pc:sldMk cId="3749471127" sldId="976"/>
            <ac:spMk id="209" creationId="{B0BA549B-FBF7-6704-4603-79276A875B29}"/>
          </ac:spMkLst>
        </pc:spChg>
        <pc:spChg chg="add 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10" creationId="{137D3E11-1B8E-C860-FAB6-BAD1F62B2581}"/>
          </ac:spMkLst>
        </pc:spChg>
        <pc:spChg chg="add 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11" creationId="{A14FD64B-68AF-7E4B-BFF3-12EF1BEE6EF6}"/>
          </ac:spMkLst>
        </pc:spChg>
        <pc:spChg chg="add 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12" creationId="{3BB90A00-351D-1910-E117-702728908016}"/>
          </ac:spMkLst>
        </pc:spChg>
        <pc:spChg chg="add 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13" creationId="{3D3345EB-B515-193B-1B50-C0F12FC9A3F0}"/>
          </ac:spMkLst>
        </pc:spChg>
        <pc:spChg chg="add 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14" creationId="{47B6734B-3F30-96DC-6639-A1D58CFF1691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22" creationId="{93F182B8-820B-66C3-3016-C927824D111B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23" creationId="{B50E84FC-E880-3ABA-A465-A545343C87BF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24" creationId="{DB9FAA6D-6A64-BBB8-AD98-D5F1DE97EA79}"/>
          </ac:spMkLst>
        </pc:spChg>
        <pc:spChg chg="del mod topLvl">
          <ac:chgData name="PPT Mr." userId="6442ff2356111531" providerId="LiveId" clId="{9DB6B845-C007-4AF5-9694-E421FE902A45}" dt="2023-04-11T06:40:17.104" v="3866" actId="478"/>
          <ac:spMkLst>
            <pc:docMk/>
            <pc:sldMk cId="3749471127" sldId="976"/>
            <ac:spMk id="225" creationId="{6182B752-9270-8FDD-FA57-E929A47417C0}"/>
          </ac:spMkLst>
        </pc:spChg>
        <pc:spChg chg="mod topLvl">
          <ac:chgData name="PPT Mr." userId="6442ff2356111531" providerId="LiveId" clId="{9DB6B845-C007-4AF5-9694-E421FE902A45}" dt="2023-04-11T06:39:08.839" v="3857" actId="20577"/>
          <ac:spMkLst>
            <pc:docMk/>
            <pc:sldMk cId="3749471127" sldId="976"/>
            <ac:spMk id="227" creationId="{3DF9DB54-D8A4-411F-11E2-0B4B028515EB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28" creationId="{0E977461-8F0B-0658-B5C8-240E28FFDE0F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29" creationId="{29EAED2F-5197-175C-7394-794506D335D9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30" creationId="{0B47C8FE-E1F8-2951-C1A0-CD2B95344451}"/>
          </ac:spMkLst>
        </pc:spChg>
        <pc:spChg chg="del mod topLvl">
          <ac:chgData name="PPT Mr." userId="6442ff2356111531" providerId="LiveId" clId="{9DB6B845-C007-4AF5-9694-E421FE902A45}" dt="2023-04-11T06:40:17.104" v="3866" actId="478"/>
          <ac:spMkLst>
            <pc:docMk/>
            <pc:sldMk cId="3749471127" sldId="976"/>
            <ac:spMk id="231" creationId="{DAA64DA9-EFD7-51F6-17B5-86015CD0E407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32" creationId="{DD6F5E78-4617-C172-06FA-25B9F4C584F1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33" creationId="{EAE48459-3C0E-397B-E748-87172E317A7B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40" creationId="{51A1F6E1-15B8-1733-4189-2B72C18C16DB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41" creationId="{538D759A-7590-2B35-D16D-F45C638FAAB9}"/>
          </ac:spMkLst>
        </pc:spChg>
        <pc:spChg chg="del mod topLvl">
          <ac:chgData name="PPT Mr." userId="6442ff2356111531" providerId="LiveId" clId="{9DB6B845-C007-4AF5-9694-E421FE902A45}" dt="2023-04-11T06:40:18.864" v="3867" actId="478"/>
          <ac:spMkLst>
            <pc:docMk/>
            <pc:sldMk cId="3749471127" sldId="976"/>
            <ac:spMk id="242" creationId="{0199B7AB-E0E4-E2C4-6CC9-00C7E1EF6577}"/>
          </ac:spMkLst>
        </pc:spChg>
        <pc:spChg chg="del mod topLvl">
          <ac:chgData name="PPT Mr." userId="6442ff2356111531" providerId="LiveId" clId="{9DB6B845-C007-4AF5-9694-E421FE902A45}" dt="2023-04-11T06:40:18.864" v="3867" actId="478"/>
          <ac:spMkLst>
            <pc:docMk/>
            <pc:sldMk cId="3749471127" sldId="976"/>
            <ac:spMk id="243" creationId="{107BA902-581F-A224-E75F-194D6A3E151B}"/>
          </ac:spMkLst>
        </pc:spChg>
        <pc:spChg chg="mod topLvl">
          <ac:chgData name="PPT Mr." userId="6442ff2356111531" providerId="LiveId" clId="{9DB6B845-C007-4AF5-9694-E421FE902A45}" dt="2023-04-11T06:39:11.405" v="3859" actId="20577"/>
          <ac:spMkLst>
            <pc:docMk/>
            <pc:sldMk cId="3749471127" sldId="976"/>
            <ac:spMk id="245" creationId="{C5D70166-DC11-35B0-3977-7580C585096F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46" creationId="{53011B31-584C-81E2-F419-489CE93E35D0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47" creationId="{399FC7B7-D891-C2F7-893C-75CD0F634165}"/>
          </ac:spMkLst>
        </pc:spChg>
        <pc:spChg chg="del mod topLvl">
          <ac:chgData name="PPT Mr." userId="6442ff2356111531" providerId="LiveId" clId="{9DB6B845-C007-4AF5-9694-E421FE902A45}" dt="2023-04-11T06:40:18.864" v="3867" actId="478"/>
          <ac:spMkLst>
            <pc:docMk/>
            <pc:sldMk cId="3749471127" sldId="976"/>
            <ac:spMk id="248" creationId="{832F7A05-AB8E-6B31-DA82-8198C32F7A31}"/>
          </ac:spMkLst>
        </pc:spChg>
        <pc:spChg chg="del mod topLvl">
          <ac:chgData name="PPT Mr." userId="6442ff2356111531" providerId="LiveId" clId="{9DB6B845-C007-4AF5-9694-E421FE902A45}" dt="2023-04-11T06:40:18.864" v="3867" actId="478"/>
          <ac:spMkLst>
            <pc:docMk/>
            <pc:sldMk cId="3749471127" sldId="976"/>
            <ac:spMk id="249" creationId="{C0D38230-B089-B766-1841-79F2AB0DFC3A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50" creationId="{BD0BFBAA-98DE-B51D-BDD0-897D9F60C266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51" creationId="{C8C9F79E-EB40-B874-2768-840966C23F5B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58" creationId="{2A78594A-12F1-2756-7C11-0A883FBE07AA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59" creationId="{66D4D354-F6AC-6D5B-2A82-EF8F29F6666F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60" creationId="{790EE990-33F7-DA41-0FB3-C8BCF580E47F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61" creationId="{2972B73C-5153-C38A-B362-C344F4CA7EDD}"/>
          </ac:spMkLst>
        </pc:spChg>
        <pc:spChg chg="mod topLvl">
          <ac:chgData name="PPT Mr." userId="6442ff2356111531" providerId="LiveId" clId="{9DB6B845-C007-4AF5-9694-E421FE902A45}" dt="2023-04-11T06:39:14.221" v="3861" actId="20577"/>
          <ac:spMkLst>
            <pc:docMk/>
            <pc:sldMk cId="3749471127" sldId="976"/>
            <ac:spMk id="263" creationId="{6BFE0775-CC8E-036A-735D-89BB3D9D00FC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64" creationId="{213097A8-0A82-25A0-2EAA-843DA6CE376B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65" creationId="{A248B8C4-EE5B-AF3D-8867-69DEE1EBEF96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66" creationId="{0E1CD0ED-2D2D-CC26-3000-BE73E175B0B4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67" creationId="{BAF72FBC-B726-8E6D-851F-B4D5508A6F3F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68" creationId="{FC1AB645-63D5-DF5F-D162-11366D046064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69" creationId="{A4D7019D-07DB-2B54-D875-1CA8DDF41732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76" creationId="{17131970-2420-2E72-0C0C-77F65B5CA3C2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77" creationId="{DE928EE5-FC08-A2F8-DA09-ADBA1A5A9E5E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78" creationId="{293F1A15-5F78-D3ED-55BD-81009CFB678F}"/>
          </ac:spMkLst>
        </pc:spChg>
        <pc:spChg chg="del mod topLvl">
          <ac:chgData name="PPT Mr." userId="6442ff2356111531" providerId="LiveId" clId="{9DB6B845-C007-4AF5-9694-E421FE902A45}" dt="2023-04-11T06:40:24.256" v="3868" actId="478"/>
          <ac:spMkLst>
            <pc:docMk/>
            <pc:sldMk cId="3749471127" sldId="976"/>
            <ac:spMk id="279" creationId="{68F45A23-8BEA-CA45-F572-C7DC40A1ED4C}"/>
          </ac:spMkLst>
        </pc:spChg>
        <pc:spChg chg="mod topLvl">
          <ac:chgData name="PPT Mr." userId="6442ff2356111531" providerId="LiveId" clId="{9DB6B845-C007-4AF5-9694-E421FE902A45}" dt="2023-04-11T06:39:16.768" v="3863" actId="20577"/>
          <ac:spMkLst>
            <pc:docMk/>
            <pc:sldMk cId="3749471127" sldId="976"/>
            <ac:spMk id="281" creationId="{1C0DDB26-B5C5-FDB4-EDA7-B0E332C2BDA8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82" creationId="{81D64C72-AE26-9D46-28C6-4EE940836AC9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83" creationId="{38EA385B-1F93-D60B-D373-8CC113DAE63C}"/>
          </ac:spMkLst>
        </pc:spChg>
        <pc:spChg chg="mod topLvl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84" creationId="{6F184F5B-71DD-A732-F497-6CBC566544FA}"/>
          </ac:spMkLst>
        </pc:spChg>
        <pc:spChg chg="del mod topLvl">
          <ac:chgData name="PPT Mr." userId="6442ff2356111531" providerId="LiveId" clId="{9DB6B845-C007-4AF5-9694-E421FE902A45}" dt="2023-04-11T06:40:24.256" v="3868" actId="478"/>
          <ac:spMkLst>
            <pc:docMk/>
            <pc:sldMk cId="3749471127" sldId="976"/>
            <ac:spMk id="285" creationId="{6D895CCB-1E9D-46B8-90F2-0BAC7C7A0477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86" creationId="{8ACC9A0C-DF8E-3697-2072-8EFC7D89CEBF}"/>
          </ac:spMkLst>
        </pc:spChg>
        <pc:spChg chg="mod">
          <ac:chgData name="PPT Mr." userId="6442ff2356111531" providerId="LiveId" clId="{9DB6B845-C007-4AF5-9694-E421FE902A45}" dt="2023-04-11T06:37:22.549" v="3820" actId="165"/>
          <ac:spMkLst>
            <pc:docMk/>
            <pc:sldMk cId="3749471127" sldId="976"/>
            <ac:spMk id="287" creationId="{C6DBCE28-56C7-E6FB-A4E6-E27983F1A840}"/>
          </ac:spMkLst>
        </pc:spChg>
        <pc:spChg chg="add mod ord">
          <ac:chgData name="PPT Mr." userId="6442ff2356111531" providerId="LiveId" clId="{9DB6B845-C007-4AF5-9694-E421FE902A45}" dt="2023-04-11T06:38:20.357" v="3834" actId="14100"/>
          <ac:spMkLst>
            <pc:docMk/>
            <pc:sldMk cId="3749471127" sldId="976"/>
            <ac:spMk id="288" creationId="{790F73FF-7752-8F17-768B-0602857B4C98}"/>
          </ac:spMkLst>
        </pc:spChg>
        <pc:grpChg chg="add del mod">
          <ac:chgData name="PPT Mr." userId="6442ff2356111531" providerId="LiveId" clId="{9DB6B845-C007-4AF5-9694-E421FE902A45}" dt="2023-04-11T06:24:06.343" v="3482" actId="18245"/>
          <ac:grpSpMkLst>
            <pc:docMk/>
            <pc:sldMk cId="3749471127" sldId="976"/>
            <ac:grpSpMk id="5" creationId="{8803DAC4-551E-DB7A-39C7-C4F2C4ED5589}"/>
          </ac:grpSpMkLst>
        </pc:grpChg>
        <pc:grpChg chg="del">
          <ac:chgData name="PPT Mr." userId="6442ff2356111531" providerId="LiveId" clId="{9DB6B845-C007-4AF5-9694-E421FE902A45}" dt="2023-04-11T06:16:25.306" v="3274" actId="478"/>
          <ac:grpSpMkLst>
            <pc:docMk/>
            <pc:sldMk cId="3749471127" sldId="976"/>
            <ac:grpSpMk id="12" creationId="{20765A4C-B62B-2636-5918-DC1F36055143}"/>
          </ac:grpSpMkLst>
        </pc:grpChg>
        <pc:grpChg chg="add del mod">
          <ac:chgData name="PPT Mr." userId="6442ff2356111531" providerId="LiveId" clId="{9DB6B845-C007-4AF5-9694-E421FE902A45}" dt="2023-04-11T06:24:02.252" v="3478" actId="164"/>
          <ac:grpSpMkLst>
            <pc:docMk/>
            <pc:sldMk cId="3749471127" sldId="976"/>
            <ac:grpSpMk id="38" creationId="{395F5A09-AE6B-BF8B-35CB-914720D28DDC}"/>
          </ac:grpSpMkLst>
        </pc:grpChg>
        <pc:grpChg chg="add del mod">
          <ac:chgData name="PPT Mr." userId="6442ff2356111531" providerId="LiveId" clId="{9DB6B845-C007-4AF5-9694-E421FE902A45}" dt="2023-04-11T06:24:02.043" v="3477" actId="164"/>
          <ac:grpSpMkLst>
            <pc:docMk/>
            <pc:sldMk cId="3749471127" sldId="976"/>
            <ac:grpSpMk id="40" creationId="{B4D74B87-8A45-297E-D7E5-C89FCC9A6D3B}"/>
          </ac:grpSpMkLst>
        </pc:grpChg>
        <pc:grpChg chg="add del mod">
          <ac:chgData name="PPT Mr." userId="6442ff2356111531" providerId="LiveId" clId="{9DB6B845-C007-4AF5-9694-E421FE902A45}" dt="2023-04-11T06:23:13.924" v="3450"/>
          <ac:grpSpMkLst>
            <pc:docMk/>
            <pc:sldMk cId="3749471127" sldId="976"/>
            <ac:grpSpMk id="41" creationId="{CACD6D09-B645-0393-875F-0EBA224C71D2}"/>
          </ac:grpSpMkLst>
        </pc:grpChg>
        <pc:grpChg chg="add mod">
          <ac:chgData name="PPT Mr." userId="6442ff2356111531" providerId="LiveId" clId="{9DB6B845-C007-4AF5-9694-E421FE902A45}" dt="2023-04-11T06:22:54.724" v="3437" actId="164"/>
          <ac:grpSpMkLst>
            <pc:docMk/>
            <pc:sldMk cId="3749471127" sldId="976"/>
            <ac:grpSpMk id="45" creationId="{FC27CE78-5B14-C0DE-FC26-11000FADD2C4}"/>
          </ac:grpSpMkLst>
        </pc:grpChg>
        <pc:grpChg chg="add mod">
          <ac:chgData name="PPT Mr." userId="6442ff2356111531" providerId="LiveId" clId="{9DB6B845-C007-4AF5-9694-E421FE902A45}" dt="2023-04-11T06:23:37.286" v="3462" actId="571"/>
          <ac:grpSpMkLst>
            <pc:docMk/>
            <pc:sldMk cId="3749471127" sldId="976"/>
            <ac:grpSpMk id="48" creationId="{9274D2F1-5392-2A89-7D84-97B756BA9443}"/>
          </ac:grpSpMkLst>
        </pc:grpChg>
        <pc:grpChg chg="del">
          <ac:chgData name="PPT Mr." userId="6442ff2356111531" providerId="LiveId" clId="{9DB6B845-C007-4AF5-9694-E421FE902A45}" dt="2023-04-11T06:16:25.306" v="3274" actId="478"/>
          <ac:grpSpMkLst>
            <pc:docMk/>
            <pc:sldMk cId="3749471127" sldId="976"/>
            <ac:grpSpMk id="57" creationId="{83B22CEF-F4EA-231E-76BE-7E02DE904C23}"/>
          </ac:grpSpMkLst>
        </pc:grpChg>
        <pc:grpChg chg="add mod">
          <ac:chgData name="PPT Mr." userId="6442ff2356111531" providerId="LiveId" clId="{9DB6B845-C007-4AF5-9694-E421FE902A45}" dt="2023-04-11T06:23:37.092" v="3461" actId="571"/>
          <ac:grpSpMkLst>
            <pc:docMk/>
            <pc:sldMk cId="3749471127" sldId="976"/>
            <ac:grpSpMk id="70" creationId="{80EB24D8-872B-A8E0-7835-46F43B90D76C}"/>
          </ac:grpSpMkLst>
        </pc:grpChg>
        <pc:grpChg chg="del">
          <ac:chgData name="PPT Mr." userId="6442ff2356111531" providerId="LiveId" clId="{9DB6B845-C007-4AF5-9694-E421FE902A45}" dt="2023-04-11T06:16:25.306" v="3274" actId="478"/>
          <ac:grpSpMkLst>
            <pc:docMk/>
            <pc:sldMk cId="3749471127" sldId="976"/>
            <ac:grpSpMk id="73" creationId="{2A264A61-2477-B7CA-6077-169D50CAE28F}"/>
          </ac:grpSpMkLst>
        </pc:grpChg>
        <pc:grpChg chg="add mod">
          <ac:chgData name="PPT Mr." userId="6442ff2356111531" providerId="LiveId" clId="{9DB6B845-C007-4AF5-9694-E421FE902A45}" dt="2023-04-11T06:23:36.914" v="3460" actId="571"/>
          <ac:grpSpMkLst>
            <pc:docMk/>
            <pc:sldMk cId="3749471127" sldId="976"/>
            <ac:grpSpMk id="88" creationId="{F7C4AD95-44A3-4904-0092-641DEA35CAF4}"/>
          </ac:grpSpMkLst>
        </pc:grpChg>
        <pc:grpChg chg="add mod">
          <ac:chgData name="PPT Mr." userId="6442ff2356111531" providerId="LiveId" clId="{9DB6B845-C007-4AF5-9694-E421FE902A45}" dt="2023-04-11T06:23:36.706" v="3459" actId="571"/>
          <ac:grpSpMkLst>
            <pc:docMk/>
            <pc:sldMk cId="3749471127" sldId="976"/>
            <ac:grpSpMk id="106" creationId="{66AB2D41-BE7E-224A-5A09-F49A78EFDB4A}"/>
          </ac:grpSpMkLst>
        </pc:grpChg>
        <pc:grpChg chg="mod">
          <ac:chgData name="PPT Mr." userId="6442ff2356111531" providerId="LiveId" clId="{9DB6B845-C007-4AF5-9694-E421FE902A45}" dt="2023-04-11T06:24:27.716" v="3487" actId="18245"/>
          <ac:grpSpMkLst>
            <pc:docMk/>
            <pc:sldMk cId="3749471127" sldId="976"/>
            <ac:grpSpMk id="118" creationId="{ED75CC0E-348D-0169-25BC-BE57C9BB51C4}"/>
          </ac:grpSpMkLst>
        </pc:grpChg>
        <pc:grpChg chg="mod">
          <ac:chgData name="PPT Mr." userId="6442ff2356111531" providerId="LiveId" clId="{9DB6B845-C007-4AF5-9694-E421FE902A45}" dt="2023-04-11T06:25:10.966" v="3496" actId="18245"/>
          <ac:grpSpMkLst>
            <pc:docMk/>
            <pc:sldMk cId="3749471127" sldId="976"/>
            <ac:grpSpMk id="144" creationId="{2983E410-8A7B-8D7D-29C8-7ADE514AA179}"/>
          </ac:grpSpMkLst>
        </pc:grpChg>
        <pc:grpChg chg="add del mod">
          <ac:chgData name="PPT Mr." userId="6442ff2356111531" providerId="LiveId" clId="{9DB6B845-C007-4AF5-9694-E421FE902A45}" dt="2023-04-11T06:32:06.268" v="3600" actId="165"/>
          <ac:grpSpMkLst>
            <pc:docMk/>
            <pc:sldMk cId="3749471127" sldId="976"/>
            <ac:grpSpMk id="171" creationId="{7FC61DA9-A400-0898-E4BA-23B2C0C2BFC2}"/>
          </ac:grpSpMkLst>
        </pc:grpChg>
        <pc:grpChg chg="add mod topLvl">
          <ac:chgData name="PPT Mr." userId="6442ff2356111531" providerId="LiveId" clId="{9DB6B845-C007-4AF5-9694-E421FE902A45}" dt="2023-04-11T06:37:22.549" v="3820" actId="165"/>
          <ac:grpSpMkLst>
            <pc:docMk/>
            <pc:sldMk cId="3749471127" sldId="976"/>
            <ac:grpSpMk id="174" creationId="{8546B6DA-657D-F5A0-2363-6859D00B7774}"/>
          </ac:grpSpMkLst>
        </pc:grpChg>
        <pc:grpChg chg="add del mod">
          <ac:chgData name="PPT Mr." userId="6442ff2356111531" providerId="LiveId" clId="{9DB6B845-C007-4AF5-9694-E421FE902A45}" dt="2023-04-11T06:36:55.829" v="3810" actId="478"/>
          <ac:grpSpMkLst>
            <pc:docMk/>
            <pc:sldMk cId="3749471127" sldId="976"/>
            <ac:grpSpMk id="177" creationId="{115169ED-BE97-9920-E4FD-1AEC608C96A9}"/>
          </ac:grpSpMkLst>
        </pc:grpChg>
        <pc:grpChg chg="add del mod">
          <ac:chgData name="PPT Mr." userId="6442ff2356111531" providerId="LiveId" clId="{9DB6B845-C007-4AF5-9694-E421FE902A45}" dt="2023-04-11T06:36:55.829" v="3810" actId="478"/>
          <ac:grpSpMkLst>
            <pc:docMk/>
            <pc:sldMk cId="3749471127" sldId="976"/>
            <ac:grpSpMk id="180" creationId="{8772E8A9-3C46-04C2-FC95-A3BAC7369339}"/>
          </ac:grpSpMkLst>
        </pc:grpChg>
        <pc:grpChg chg="add del mod">
          <ac:chgData name="PPT Mr." userId="6442ff2356111531" providerId="LiveId" clId="{9DB6B845-C007-4AF5-9694-E421FE902A45}" dt="2023-04-11T06:36:55.829" v="3810" actId="478"/>
          <ac:grpSpMkLst>
            <pc:docMk/>
            <pc:sldMk cId="3749471127" sldId="976"/>
            <ac:grpSpMk id="183" creationId="{99B46AEC-F5DB-B4AA-5954-D99EDD6D45FD}"/>
          </ac:grpSpMkLst>
        </pc:grpChg>
        <pc:grpChg chg="add del mod">
          <ac:chgData name="PPT Mr." userId="6442ff2356111531" providerId="LiveId" clId="{9DB6B845-C007-4AF5-9694-E421FE902A45}" dt="2023-04-11T06:36:55.829" v="3810" actId="478"/>
          <ac:grpSpMkLst>
            <pc:docMk/>
            <pc:sldMk cId="3749471127" sldId="976"/>
            <ac:grpSpMk id="186" creationId="{58D577F9-51F5-9377-7E5C-5FF1A351600D}"/>
          </ac:grpSpMkLst>
        </pc:grpChg>
        <pc:grpChg chg="add del mod">
          <ac:chgData name="PPT Mr." userId="6442ff2356111531" providerId="LiveId" clId="{9DB6B845-C007-4AF5-9694-E421FE902A45}" dt="2023-04-11T06:31:28.991" v="3585" actId="165"/>
          <ac:grpSpMkLst>
            <pc:docMk/>
            <pc:sldMk cId="3749471127" sldId="976"/>
            <ac:grpSpMk id="189" creationId="{9447B281-AC4D-FFEB-52CD-921DCF93BCBE}"/>
          </ac:grpSpMkLst>
        </pc:grpChg>
        <pc:grpChg chg="add del mod">
          <ac:chgData name="PPT Mr." userId="6442ff2356111531" providerId="LiveId" clId="{9DB6B845-C007-4AF5-9694-E421FE902A45}" dt="2023-04-11T06:37:22.549" v="3820" actId="165"/>
          <ac:grpSpMkLst>
            <pc:docMk/>
            <pc:sldMk cId="3749471127" sldId="976"/>
            <ac:grpSpMk id="215" creationId="{8B823CBF-D069-DCD9-30C9-84213BAE21C4}"/>
          </ac:grpSpMkLst>
        </pc:grpChg>
        <pc:grpChg chg="add del mod">
          <ac:chgData name="PPT Mr." userId="6442ff2356111531" providerId="LiveId" clId="{9DB6B845-C007-4AF5-9694-E421FE902A45}" dt="2023-04-11T06:37:22.549" v="3820" actId="165"/>
          <ac:grpSpMkLst>
            <pc:docMk/>
            <pc:sldMk cId="3749471127" sldId="976"/>
            <ac:grpSpMk id="216" creationId="{889501A9-29DC-2B4D-F0D4-FA81F5001BCC}"/>
          </ac:grpSpMkLst>
        </pc:grpChg>
        <pc:grpChg chg="mod topLvl">
          <ac:chgData name="PPT Mr." userId="6442ff2356111531" providerId="LiveId" clId="{9DB6B845-C007-4AF5-9694-E421FE902A45}" dt="2023-04-11T06:38:49.967" v="3844" actId="12788"/>
          <ac:grpSpMkLst>
            <pc:docMk/>
            <pc:sldMk cId="3749471127" sldId="976"/>
            <ac:grpSpMk id="221" creationId="{ACEDB020-AA4A-5387-2A9E-2B134317A187}"/>
          </ac:grpSpMkLst>
        </pc:grpChg>
        <pc:grpChg chg="add del mod">
          <ac:chgData name="PPT Mr." userId="6442ff2356111531" providerId="LiveId" clId="{9DB6B845-C007-4AF5-9694-E421FE902A45}" dt="2023-04-11T06:37:22.549" v="3820" actId="165"/>
          <ac:grpSpMkLst>
            <pc:docMk/>
            <pc:sldMk cId="3749471127" sldId="976"/>
            <ac:grpSpMk id="234" creationId="{6C4ACF77-5A7B-FE7E-E834-C3F27A290C06}"/>
          </ac:grpSpMkLst>
        </pc:grpChg>
        <pc:grpChg chg="mod topLvl">
          <ac:chgData name="PPT Mr." userId="6442ff2356111531" providerId="LiveId" clId="{9DB6B845-C007-4AF5-9694-E421FE902A45}" dt="2023-04-11T06:38:48.189" v="3843" actId="12788"/>
          <ac:grpSpMkLst>
            <pc:docMk/>
            <pc:sldMk cId="3749471127" sldId="976"/>
            <ac:grpSpMk id="239" creationId="{D3C684E3-B9AB-907F-5926-3A53EFAB3A9F}"/>
          </ac:grpSpMkLst>
        </pc:grpChg>
        <pc:grpChg chg="add del mod">
          <ac:chgData name="PPT Mr." userId="6442ff2356111531" providerId="LiveId" clId="{9DB6B845-C007-4AF5-9694-E421FE902A45}" dt="2023-04-11T06:37:22.549" v="3820" actId="165"/>
          <ac:grpSpMkLst>
            <pc:docMk/>
            <pc:sldMk cId="3749471127" sldId="976"/>
            <ac:grpSpMk id="252" creationId="{6653F590-CDA0-263D-31F4-17195626FEAF}"/>
          </ac:grpSpMkLst>
        </pc:grpChg>
        <pc:grpChg chg="mod topLvl">
          <ac:chgData name="PPT Mr." userId="6442ff2356111531" providerId="LiveId" clId="{9DB6B845-C007-4AF5-9694-E421FE902A45}" dt="2023-04-11T06:38:45.190" v="3842" actId="12788"/>
          <ac:grpSpMkLst>
            <pc:docMk/>
            <pc:sldMk cId="3749471127" sldId="976"/>
            <ac:grpSpMk id="257" creationId="{B34B3EDF-0B3A-1DF9-EA5B-A536A4E81CF1}"/>
          </ac:grpSpMkLst>
        </pc:grpChg>
        <pc:grpChg chg="add del mod">
          <ac:chgData name="PPT Mr." userId="6442ff2356111531" providerId="LiveId" clId="{9DB6B845-C007-4AF5-9694-E421FE902A45}" dt="2023-04-11T06:37:22.549" v="3820" actId="165"/>
          <ac:grpSpMkLst>
            <pc:docMk/>
            <pc:sldMk cId="3749471127" sldId="976"/>
            <ac:grpSpMk id="270" creationId="{1A28044D-903A-A1A7-1112-C1C0CC99E0E2}"/>
          </ac:grpSpMkLst>
        </pc:grpChg>
        <pc:grpChg chg="mod topLvl">
          <ac:chgData name="PPT Mr." userId="6442ff2356111531" providerId="LiveId" clId="{9DB6B845-C007-4AF5-9694-E421FE902A45}" dt="2023-04-11T06:37:22.549" v="3820" actId="165"/>
          <ac:grpSpMkLst>
            <pc:docMk/>
            <pc:sldMk cId="3749471127" sldId="976"/>
            <ac:grpSpMk id="275" creationId="{67FD3F58-6786-8449-0A0E-D0498F13A85B}"/>
          </ac:grpSpMkLst>
        </pc:grpChg>
        <pc:graphicFrameChg chg="add del mod">
          <ac:chgData name="PPT Mr." userId="6442ff2356111531" providerId="LiveId" clId="{9DB6B845-C007-4AF5-9694-E421FE902A45}" dt="2023-04-11T06:25:59.162" v="3515" actId="12084"/>
          <ac:graphicFrameMkLst>
            <pc:docMk/>
            <pc:sldMk cId="3749471127" sldId="976"/>
            <ac:graphicFrameMk id="4" creationId="{38459885-15EF-5D95-B2D4-A42CBC20E638}"/>
          </ac:graphicFrameMkLst>
        </pc:graphicFrameChg>
        <pc:graphicFrameChg chg="add del mod">
          <ac:chgData name="PPT Mr." userId="6442ff2356111531" providerId="LiveId" clId="{9DB6B845-C007-4AF5-9694-E421FE902A45}" dt="2023-04-11T06:30:26.215" v="3561" actId="478"/>
          <ac:graphicFrameMkLst>
            <pc:docMk/>
            <pc:sldMk cId="3749471127" sldId="976"/>
            <ac:graphicFrameMk id="170" creationId="{86DE2499-2037-6187-9F3E-283CF38A5951}"/>
          </ac:graphicFrameMkLst>
        </pc:graphicFrameChg>
        <pc:picChg chg="del">
          <ac:chgData name="PPT Mr." userId="6442ff2356111531" providerId="LiveId" clId="{9DB6B845-C007-4AF5-9694-E421FE902A45}" dt="2023-04-11T06:16:25.306" v="3274" actId="478"/>
          <ac:picMkLst>
            <pc:docMk/>
            <pc:sldMk cId="3749471127" sldId="976"/>
            <ac:picMk id="94" creationId="{AB2DBD74-DB21-FEB1-9A78-C27ECF707C66}"/>
          </ac:picMkLst>
        </pc:picChg>
        <pc:picChg chg="del">
          <ac:chgData name="PPT Mr." userId="6442ff2356111531" providerId="LiveId" clId="{9DB6B845-C007-4AF5-9694-E421FE902A45}" dt="2023-04-11T06:16:25.306" v="3274" actId="478"/>
          <ac:picMkLst>
            <pc:docMk/>
            <pc:sldMk cId="3749471127" sldId="976"/>
            <ac:picMk id="95" creationId="{7EA8094D-1A17-9BE2-2B05-44E1352975C5}"/>
          </ac:picMkLst>
        </pc:picChg>
        <pc:picChg chg="del">
          <ac:chgData name="PPT Mr." userId="6442ff2356111531" providerId="LiveId" clId="{9DB6B845-C007-4AF5-9694-E421FE902A45}" dt="2023-04-11T06:16:25.306" v="3274" actId="478"/>
          <ac:picMkLst>
            <pc:docMk/>
            <pc:sldMk cId="3749471127" sldId="976"/>
            <ac:picMk id="96" creationId="{A639D942-F44E-93FA-D9E0-E7C74B689FAD}"/>
          </ac:picMkLst>
        </pc:picChg>
        <pc:cxnChg chg="add mod topLvl">
          <ac:chgData name="PPT Mr." userId="6442ff2356111531" providerId="LiveId" clId="{9DB6B845-C007-4AF5-9694-E421FE902A45}" dt="2023-04-11T06:41:08.691" v="3872" actId="14100"/>
          <ac:cxnSpMkLst>
            <pc:docMk/>
            <pc:sldMk cId="3749471127" sldId="976"/>
            <ac:cxnSpMk id="197" creationId="{FE2C45C0-5F61-2D8F-8CD4-24569A700032}"/>
          </ac:cxnSpMkLst>
        </pc:cxnChg>
        <pc:cxnChg chg="add del mod">
          <ac:chgData name="PPT Mr." userId="6442ff2356111531" providerId="LiveId" clId="{9DB6B845-C007-4AF5-9694-E421FE902A45}" dt="2023-04-11T06:33:20.684" v="3618" actId="11529"/>
          <ac:cxnSpMkLst>
            <pc:docMk/>
            <pc:sldMk cId="3749471127" sldId="976"/>
            <ac:cxnSpMk id="199" creationId="{BCD8F0CE-F513-CE94-68AC-F494FD349279}"/>
          </ac:cxnSpMkLst>
        </pc:cxnChg>
        <pc:cxnChg chg="add del mod">
          <ac:chgData name="PPT Mr." userId="6442ff2356111531" providerId="LiveId" clId="{9DB6B845-C007-4AF5-9694-E421FE902A45}" dt="2023-04-11T06:33:26.265" v="3620" actId="11529"/>
          <ac:cxnSpMkLst>
            <pc:docMk/>
            <pc:sldMk cId="3749471127" sldId="976"/>
            <ac:cxnSpMk id="201" creationId="{2E7AA65C-AF0C-5CE7-6A21-A0121D6BC3F1}"/>
          </ac:cxnSpMkLst>
        </pc:cxnChg>
        <pc:cxnChg chg="add mod or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03" creationId="{59D38C28-4661-A7F2-28A6-D57E82CCE58A}"/>
          </ac:cxnSpMkLst>
        </pc:cxnChg>
        <pc:cxnChg chg="add mod or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05" creationId="{2768129B-3553-67A0-C9C9-0368BBD26968}"/>
          </ac:cxnSpMkLst>
        </pc:cxnChg>
        <pc:cxnChg chg="add mod or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06" creationId="{76208F7A-9654-ED91-6B3B-82072C89256D}"/>
          </ac:cxnSpMkLst>
        </pc:cxnChg>
        <pc:cxnChg chg="add mod ord topLvl">
          <ac:chgData name="PPT Mr." userId="6442ff2356111531" providerId="LiveId" clId="{9DB6B845-C007-4AF5-9694-E421FE902A45}" dt="2023-04-11T06:39:33.292" v="3864" actId="108"/>
          <ac:cxnSpMkLst>
            <pc:docMk/>
            <pc:sldMk cId="3749471127" sldId="976"/>
            <ac:cxnSpMk id="207" creationId="{A6B36D72-6E1B-9B04-6B50-1EC5BA457A1D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17" creationId="{22F765DC-21C3-6309-E053-8EA0B774CE3C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18" creationId="{69BA0434-41A7-A317-BB9B-DF7716178C35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19" creationId="{077E2ED4-4C9A-394B-2BA0-D1EB8FCDBACA}"/>
          </ac:cxnSpMkLst>
        </pc:cxnChg>
        <pc:cxnChg chg="del mod topLvl">
          <ac:chgData name="PPT Mr." userId="6442ff2356111531" providerId="LiveId" clId="{9DB6B845-C007-4AF5-9694-E421FE902A45}" dt="2023-04-11T06:40:17.104" v="3866" actId="478"/>
          <ac:cxnSpMkLst>
            <pc:docMk/>
            <pc:sldMk cId="3749471127" sldId="976"/>
            <ac:cxnSpMk id="220" creationId="{F0DFD101-C388-C6F7-04A2-95F58F88DBA9}"/>
          </ac:cxnSpMkLst>
        </pc:cxnChg>
        <pc:cxnChg chg="mod topLvl">
          <ac:chgData name="PPT Mr." userId="6442ff2356111531" providerId="LiveId" clId="{9DB6B845-C007-4AF5-9694-E421FE902A45}" dt="2023-04-11T06:40:32.791" v="3871" actId="14100"/>
          <ac:cxnSpMkLst>
            <pc:docMk/>
            <pc:sldMk cId="3749471127" sldId="976"/>
            <ac:cxnSpMk id="226" creationId="{16F6DE6A-28BD-D49C-C854-CCA6EC227398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35" creationId="{D5A7E8A0-7E98-D2C8-BC52-9B54D5B773C7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36" creationId="{6A054603-F5CD-C601-B726-F6FB9E76FE01}"/>
          </ac:cxnSpMkLst>
        </pc:cxnChg>
        <pc:cxnChg chg="del mod topLvl">
          <ac:chgData name="PPT Mr." userId="6442ff2356111531" providerId="LiveId" clId="{9DB6B845-C007-4AF5-9694-E421FE902A45}" dt="2023-04-11T06:40:18.864" v="3867" actId="478"/>
          <ac:cxnSpMkLst>
            <pc:docMk/>
            <pc:sldMk cId="3749471127" sldId="976"/>
            <ac:cxnSpMk id="237" creationId="{5A0FECF3-9532-C843-1CFE-2105AA25DA8D}"/>
          </ac:cxnSpMkLst>
        </pc:cxnChg>
        <pc:cxnChg chg="del mod topLvl">
          <ac:chgData name="PPT Mr." userId="6442ff2356111531" providerId="LiveId" clId="{9DB6B845-C007-4AF5-9694-E421FE902A45}" dt="2023-04-11T06:40:18.864" v="3867" actId="478"/>
          <ac:cxnSpMkLst>
            <pc:docMk/>
            <pc:sldMk cId="3749471127" sldId="976"/>
            <ac:cxnSpMk id="238" creationId="{69F148AC-35DD-E543-DF79-8626146FBCC8}"/>
          </ac:cxnSpMkLst>
        </pc:cxnChg>
        <pc:cxnChg chg="mod topLvl">
          <ac:chgData name="PPT Mr." userId="6442ff2356111531" providerId="LiveId" clId="{9DB6B845-C007-4AF5-9694-E421FE902A45}" dt="2023-04-11T06:40:29.937" v="3870" actId="14100"/>
          <ac:cxnSpMkLst>
            <pc:docMk/>
            <pc:sldMk cId="3749471127" sldId="976"/>
            <ac:cxnSpMk id="244" creationId="{4B2BB8D6-1095-8FF4-F6D8-F29BDC29A019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53" creationId="{8479E52C-2F65-F7B2-B822-9707DD042D74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54" creationId="{77932AAF-9485-CE89-43AC-09E839D4490B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55" creationId="{9DDE9224-AAFB-A270-E4D4-5D9A104263CD}"/>
          </ac:cxnSpMkLst>
        </pc:cxnChg>
        <pc:cxnChg chg="mod topLvl">
          <ac:chgData name="PPT Mr." userId="6442ff2356111531" providerId="LiveId" clId="{9DB6B845-C007-4AF5-9694-E421FE902A45}" dt="2023-04-11T06:39:33.292" v="3864" actId="108"/>
          <ac:cxnSpMkLst>
            <pc:docMk/>
            <pc:sldMk cId="3749471127" sldId="976"/>
            <ac:cxnSpMk id="256" creationId="{C58D4DD5-F59C-EEDD-0EC9-5D84F9A9C463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62" creationId="{C47241F8-7C19-609F-4058-604777B1F40E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71" creationId="{59A13E52-9152-373E-CB18-C14DE0BA1E7F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72" creationId="{D5C4C86E-552E-9E2F-27AF-580CFD803AC2}"/>
          </ac:cxnSpMkLst>
        </pc:cxnChg>
        <pc:cxnChg chg="mod topLvl">
          <ac:chgData name="PPT Mr." userId="6442ff2356111531" providerId="LiveId" clId="{9DB6B845-C007-4AF5-9694-E421FE902A45}" dt="2023-04-11T06:37:22.549" v="3820" actId="165"/>
          <ac:cxnSpMkLst>
            <pc:docMk/>
            <pc:sldMk cId="3749471127" sldId="976"/>
            <ac:cxnSpMk id="273" creationId="{830E364E-EB96-3267-976F-A6D021FBB301}"/>
          </ac:cxnSpMkLst>
        </pc:cxnChg>
        <pc:cxnChg chg="del mod topLvl">
          <ac:chgData name="PPT Mr." userId="6442ff2356111531" providerId="LiveId" clId="{9DB6B845-C007-4AF5-9694-E421FE902A45}" dt="2023-04-11T06:40:24.256" v="3868" actId="478"/>
          <ac:cxnSpMkLst>
            <pc:docMk/>
            <pc:sldMk cId="3749471127" sldId="976"/>
            <ac:cxnSpMk id="274" creationId="{AE3F8C08-F6AE-FE9D-D046-4D5BD0A336C1}"/>
          </ac:cxnSpMkLst>
        </pc:cxnChg>
        <pc:cxnChg chg="mod topLvl">
          <ac:chgData name="PPT Mr." userId="6442ff2356111531" providerId="LiveId" clId="{9DB6B845-C007-4AF5-9694-E421FE902A45}" dt="2023-04-11T06:40:27.215" v="3869" actId="14100"/>
          <ac:cxnSpMkLst>
            <pc:docMk/>
            <pc:sldMk cId="3749471127" sldId="976"/>
            <ac:cxnSpMk id="280" creationId="{9B55AE04-0C25-7367-F105-D306C0C2CEB2}"/>
          </ac:cxnSpMkLst>
        </pc:cxnChg>
        <pc:cxnChg chg="add del mod">
          <ac:chgData name="PPT Mr." userId="6442ff2356111531" providerId="LiveId" clId="{9DB6B845-C007-4AF5-9694-E421FE902A45}" dt="2023-04-11T06:38:29.676" v="3836" actId="11529"/>
          <ac:cxnSpMkLst>
            <pc:docMk/>
            <pc:sldMk cId="3749471127" sldId="976"/>
            <ac:cxnSpMk id="290" creationId="{4F5F4EDA-1662-25EA-CE93-399B27CDB61A}"/>
          </ac:cxnSpMkLst>
        </pc:cxnChg>
        <pc:cxnChg chg="add mod">
          <ac:chgData name="PPT Mr." userId="6442ff2356111531" providerId="LiveId" clId="{9DB6B845-C007-4AF5-9694-E421FE902A45}" dt="2023-04-11T06:38:49.967" v="3844" actId="12788"/>
          <ac:cxnSpMkLst>
            <pc:docMk/>
            <pc:sldMk cId="3749471127" sldId="976"/>
            <ac:cxnSpMk id="292" creationId="{F746A5B6-5007-F070-2196-9A5A07D13A24}"/>
          </ac:cxnSpMkLst>
        </pc:cxnChg>
        <pc:cxnChg chg="add mod">
          <ac:chgData name="PPT Mr." userId="6442ff2356111531" providerId="LiveId" clId="{9DB6B845-C007-4AF5-9694-E421FE902A45}" dt="2023-04-11T06:38:54.534" v="3845" actId="14100"/>
          <ac:cxnSpMkLst>
            <pc:docMk/>
            <pc:sldMk cId="3749471127" sldId="976"/>
            <ac:cxnSpMk id="294" creationId="{963CCEFA-C411-A9EB-C0BA-5C3DF1E11950}"/>
          </ac:cxnSpMkLst>
        </pc:cxnChg>
        <pc:cxnChg chg="add mod">
          <ac:chgData name="PPT Mr." userId="6442ff2356111531" providerId="LiveId" clId="{9DB6B845-C007-4AF5-9694-E421FE902A45}" dt="2023-04-11T06:38:45.190" v="3842" actId="12788"/>
          <ac:cxnSpMkLst>
            <pc:docMk/>
            <pc:sldMk cId="3749471127" sldId="976"/>
            <ac:cxnSpMk id="295" creationId="{25A11D57-AC4A-BA45-5BF5-CB7AA2680AD5}"/>
          </ac:cxnSpMkLst>
        </pc:cxnChg>
      </pc:sldChg>
      <pc:sldChg chg="modSp add mod">
        <pc:chgData name="PPT Mr." userId="6442ff2356111531" providerId="LiveId" clId="{9DB6B845-C007-4AF5-9694-E421FE902A45}" dt="2023-04-21T06:41:04.774" v="3874" actId="14100"/>
        <pc:sldMkLst>
          <pc:docMk/>
          <pc:sldMk cId="2092236887" sldId="977"/>
        </pc:sldMkLst>
        <pc:cxnChg chg="mod">
          <ac:chgData name="PPT Mr." userId="6442ff2356111531" providerId="LiveId" clId="{9DB6B845-C007-4AF5-9694-E421FE902A45}" dt="2023-04-21T06:41:04.774" v="3874" actId="14100"/>
          <ac:cxnSpMkLst>
            <pc:docMk/>
            <pc:sldMk cId="2092236887" sldId="977"/>
            <ac:cxnSpMk id="226" creationId="{16F6DE6A-28BD-D49C-C854-CCA6EC227398}"/>
          </ac:cxnSpMkLst>
        </pc:cxnChg>
      </pc:sldChg>
      <pc:sldChg chg="addSp delSp modSp add mod ord">
        <pc:chgData name="PPT Mr." userId="6442ff2356111531" providerId="LiveId" clId="{9DB6B845-C007-4AF5-9694-E421FE902A45}" dt="2023-04-21T11:42:26.116" v="4639"/>
        <pc:sldMkLst>
          <pc:docMk/>
          <pc:sldMk cId="68675553" sldId="978"/>
        </pc:sldMkLst>
        <pc:spChg chg="mod">
          <ac:chgData name="PPT Mr." userId="6442ff2356111531" providerId="LiveId" clId="{9DB6B845-C007-4AF5-9694-E421FE902A45}" dt="2023-04-21T11:15:57.798" v="3882"/>
          <ac:spMkLst>
            <pc:docMk/>
            <pc:sldMk cId="68675553" sldId="978"/>
            <ac:spMk id="3" creationId="{325E44C4-302E-DE65-0113-28978B317B17}"/>
          </ac:spMkLst>
        </pc:spChg>
        <pc:spChg chg="mod">
          <ac:chgData name="PPT Mr." userId="6442ff2356111531" providerId="LiveId" clId="{9DB6B845-C007-4AF5-9694-E421FE902A45}" dt="2023-04-21T11:15:57.798" v="3882"/>
          <ac:spMkLst>
            <pc:docMk/>
            <pc:sldMk cId="68675553" sldId="978"/>
            <ac:spMk id="4" creationId="{8E1A4C71-C3E9-3F2B-6F04-2EE7D20FB40D}"/>
          </ac:spMkLst>
        </pc:spChg>
        <pc:spChg chg="mod">
          <ac:chgData name="PPT Mr." userId="6442ff2356111531" providerId="LiveId" clId="{9DB6B845-C007-4AF5-9694-E421FE902A45}" dt="2023-04-21T11:18:45.927" v="4099" actId="20577"/>
          <ac:spMkLst>
            <pc:docMk/>
            <pc:sldMk cId="68675553" sldId="978"/>
            <ac:spMk id="6" creationId="{BB28E4D3-3157-44CA-A735-78B229DA94E3}"/>
          </ac:spMkLst>
        </pc:spChg>
        <pc:spChg chg="mod">
          <ac:chgData name="PPT Mr." userId="6442ff2356111531" providerId="LiveId" clId="{9DB6B845-C007-4AF5-9694-E421FE902A45}" dt="2023-04-21T11:16:07.430" v="3886" actId="571"/>
          <ac:spMkLst>
            <pc:docMk/>
            <pc:sldMk cId="68675553" sldId="978"/>
            <ac:spMk id="7" creationId="{9024BBFF-0F4C-8817-B23A-9AD376439564}"/>
          </ac:spMkLst>
        </pc:spChg>
        <pc:spChg chg="mod">
          <ac:chgData name="PPT Mr." userId="6442ff2356111531" providerId="LiveId" clId="{9DB6B845-C007-4AF5-9694-E421FE902A45}" dt="2023-04-21T11:16:07.430" v="3886" actId="571"/>
          <ac:spMkLst>
            <pc:docMk/>
            <pc:sldMk cId="68675553" sldId="978"/>
            <ac:spMk id="8" creationId="{2C46143D-2A29-DBB9-9EB5-7B5A132D29ED}"/>
          </ac:spMkLst>
        </pc:spChg>
        <pc:spChg chg="add del">
          <ac:chgData name="PPT Mr." userId="6442ff2356111531" providerId="LiveId" clId="{9DB6B845-C007-4AF5-9694-E421FE902A45}" dt="2023-04-21T11:16:14.487" v="3888" actId="11529"/>
          <ac:spMkLst>
            <pc:docMk/>
            <pc:sldMk cId="68675553" sldId="978"/>
            <ac:spMk id="9" creationId="{F4161678-3CD1-4E12-A611-EA8513F7C1D4}"/>
          </ac:spMkLst>
        </pc:spChg>
        <pc:spChg chg="add del mod">
          <ac:chgData name="PPT Mr." userId="6442ff2356111531" providerId="LiveId" clId="{9DB6B845-C007-4AF5-9694-E421FE902A45}" dt="2023-04-21T11:16:28.588" v="3891" actId="478"/>
          <ac:spMkLst>
            <pc:docMk/>
            <pc:sldMk cId="68675553" sldId="978"/>
            <ac:spMk id="10" creationId="{67627AC2-A5F8-8F62-D5B7-04C4F4853C69}"/>
          </ac:spMkLst>
        </pc:spChg>
        <pc:spChg chg="mod">
          <ac:chgData name="PPT Mr." userId="6442ff2356111531" providerId="LiveId" clId="{9DB6B845-C007-4AF5-9694-E421FE902A45}" dt="2023-04-21T11:16:46.598" v="3892"/>
          <ac:spMkLst>
            <pc:docMk/>
            <pc:sldMk cId="68675553" sldId="978"/>
            <ac:spMk id="12" creationId="{22A32FB8-A993-AB8A-E981-4DDAF65AE1E7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3" creationId="{08754250-E672-4CDC-B60B-382837DD6758}"/>
          </ac:spMkLst>
        </pc:spChg>
        <pc:spChg chg="mod">
          <ac:chgData name="PPT Mr." userId="6442ff2356111531" providerId="LiveId" clId="{9DB6B845-C007-4AF5-9694-E421FE902A45}" dt="2023-04-21T11:16:46.598" v="3892"/>
          <ac:spMkLst>
            <pc:docMk/>
            <pc:sldMk cId="68675553" sldId="978"/>
            <ac:spMk id="14" creationId="{82AAC9B5-CC39-0D75-6224-DA32DBFA2AFD}"/>
          </ac:spMkLst>
        </pc:spChg>
        <pc:spChg chg="mod">
          <ac:chgData name="PPT Mr." userId="6442ff2356111531" providerId="LiveId" clId="{9DB6B845-C007-4AF5-9694-E421FE902A45}" dt="2023-04-21T11:16:53.715" v="3896" actId="571"/>
          <ac:spMkLst>
            <pc:docMk/>
            <pc:sldMk cId="68675553" sldId="978"/>
            <ac:spMk id="16" creationId="{C61B168B-90F7-D8FE-B55F-52C20F3DF6E6}"/>
          </ac:spMkLst>
        </pc:spChg>
        <pc:spChg chg="mod">
          <ac:chgData name="PPT Mr." userId="6442ff2356111531" providerId="LiveId" clId="{9DB6B845-C007-4AF5-9694-E421FE902A45}" dt="2023-04-21T11:16:53.715" v="3896" actId="571"/>
          <ac:spMkLst>
            <pc:docMk/>
            <pc:sldMk cId="68675553" sldId="978"/>
            <ac:spMk id="17" creationId="{BD21FBD9-676D-7A6E-E50D-DF150B58FA83}"/>
          </ac:spMkLst>
        </pc:spChg>
        <pc:spChg chg="mod">
          <ac:chgData name="PPT Mr." userId="6442ff2356111531" providerId="LiveId" clId="{9DB6B845-C007-4AF5-9694-E421FE902A45}" dt="2023-04-21T11:17:02.162" v="3897"/>
          <ac:spMkLst>
            <pc:docMk/>
            <pc:sldMk cId="68675553" sldId="978"/>
            <ac:spMk id="19" creationId="{99C98B86-4054-474E-3C0B-24A3EC6C7C9F}"/>
          </ac:spMkLst>
        </pc:spChg>
        <pc:spChg chg="mod">
          <ac:chgData name="PPT Mr." userId="6442ff2356111531" providerId="LiveId" clId="{9DB6B845-C007-4AF5-9694-E421FE902A45}" dt="2023-04-21T11:17:02.162" v="3897"/>
          <ac:spMkLst>
            <pc:docMk/>
            <pc:sldMk cId="68675553" sldId="978"/>
            <ac:spMk id="20" creationId="{F8784248-386A-030D-83ED-8211FACB5AF0}"/>
          </ac:spMkLst>
        </pc:spChg>
        <pc:spChg chg="mod">
          <ac:chgData name="PPT Mr." userId="6442ff2356111531" providerId="LiveId" clId="{9DB6B845-C007-4AF5-9694-E421FE902A45}" dt="2023-04-21T11:17:08.981" v="3901" actId="571"/>
          <ac:spMkLst>
            <pc:docMk/>
            <pc:sldMk cId="68675553" sldId="978"/>
            <ac:spMk id="22" creationId="{D39EEF40-DB63-E035-3739-D3DF5862F73D}"/>
          </ac:spMkLst>
        </pc:spChg>
        <pc:spChg chg="mod">
          <ac:chgData name="PPT Mr." userId="6442ff2356111531" providerId="LiveId" clId="{9DB6B845-C007-4AF5-9694-E421FE902A45}" dt="2023-04-21T11:17:08.981" v="3901" actId="571"/>
          <ac:spMkLst>
            <pc:docMk/>
            <pc:sldMk cId="68675553" sldId="978"/>
            <ac:spMk id="23" creationId="{96713CBF-0B32-00C1-5D18-F77A1F7344CD}"/>
          </ac:spMkLst>
        </pc:spChg>
        <pc:spChg chg="mod">
          <ac:chgData name="PPT Mr." userId="6442ff2356111531" providerId="LiveId" clId="{9DB6B845-C007-4AF5-9694-E421FE902A45}" dt="2023-04-21T11:17:09.687" v="3902" actId="571"/>
          <ac:spMkLst>
            <pc:docMk/>
            <pc:sldMk cId="68675553" sldId="978"/>
            <ac:spMk id="25" creationId="{EE18F0C7-6EEF-9822-11F5-3EBB3FC3FF71}"/>
          </ac:spMkLst>
        </pc:spChg>
        <pc:spChg chg="mod">
          <ac:chgData name="PPT Mr." userId="6442ff2356111531" providerId="LiveId" clId="{9DB6B845-C007-4AF5-9694-E421FE902A45}" dt="2023-04-21T11:17:09.687" v="3902" actId="571"/>
          <ac:spMkLst>
            <pc:docMk/>
            <pc:sldMk cId="68675553" sldId="978"/>
            <ac:spMk id="26" creationId="{95B69DD5-A3BC-2107-A9DA-7FA1D67BB801}"/>
          </ac:spMkLst>
        </pc:spChg>
        <pc:spChg chg="mod">
          <ac:chgData name="PPT Mr." userId="6442ff2356111531" providerId="LiveId" clId="{9DB6B845-C007-4AF5-9694-E421FE902A45}" dt="2023-04-21T11:17:25.819" v="3910" actId="571"/>
          <ac:spMkLst>
            <pc:docMk/>
            <pc:sldMk cId="68675553" sldId="978"/>
            <ac:spMk id="32" creationId="{90B5FFC7-732A-373E-EC3E-F00CB1481B7F}"/>
          </ac:spMkLst>
        </pc:spChg>
        <pc:spChg chg="mod">
          <ac:chgData name="PPT Mr." userId="6442ff2356111531" providerId="LiveId" clId="{9DB6B845-C007-4AF5-9694-E421FE902A45}" dt="2023-04-21T11:17:25.819" v="3910" actId="571"/>
          <ac:spMkLst>
            <pc:docMk/>
            <pc:sldMk cId="68675553" sldId="978"/>
            <ac:spMk id="33" creationId="{FE6E1C56-8F14-22F0-04D0-3B54A9001F73}"/>
          </ac:spMkLst>
        </pc:spChg>
        <pc:spChg chg="mod">
          <ac:chgData name="PPT Mr." userId="6442ff2356111531" providerId="LiveId" clId="{9DB6B845-C007-4AF5-9694-E421FE902A45}" dt="2023-04-21T11:17:25.819" v="3910" actId="571"/>
          <ac:spMkLst>
            <pc:docMk/>
            <pc:sldMk cId="68675553" sldId="978"/>
            <ac:spMk id="34" creationId="{D1C63B07-7D4B-0E53-EFB6-E9740ADC44BD}"/>
          </ac:spMkLst>
        </pc:spChg>
        <pc:spChg chg="mod">
          <ac:chgData name="PPT Mr." userId="6442ff2356111531" providerId="LiveId" clId="{9DB6B845-C007-4AF5-9694-E421FE902A45}" dt="2023-04-21T11:17:25.819" v="3910" actId="571"/>
          <ac:spMkLst>
            <pc:docMk/>
            <pc:sldMk cId="68675553" sldId="978"/>
            <ac:spMk id="35" creationId="{4420AC29-7A1E-9BE2-1EDE-3CD47A34BE91}"/>
          </ac:spMkLst>
        </pc:spChg>
        <pc:spChg chg="mod">
          <ac:chgData name="PPT Mr." userId="6442ff2356111531" providerId="LiveId" clId="{9DB6B845-C007-4AF5-9694-E421FE902A45}" dt="2023-04-21T11:17:25.819" v="3910" actId="571"/>
          <ac:spMkLst>
            <pc:docMk/>
            <pc:sldMk cId="68675553" sldId="978"/>
            <ac:spMk id="36" creationId="{3AF9053F-6DBD-8EBA-22ED-3F424712120C}"/>
          </ac:spMkLst>
        </pc:spChg>
        <pc:spChg chg="mod">
          <ac:chgData name="PPT Mr." userId="6442ff2356111531" providerId="LiveId" clId="{9DB6B845-C007-4AF5-9694-E421FE902A45}" dt="2023-04-21T11:17:25.819" v="3910" actId="571"/>
          <ac:spMkLst>
            <pc:docMk/>
            <pc:sldMk cId="68675553" sldId="978"/>
            <ac:spMk id="37" creationId="{8E3FCD2C-BCAC-0C6A-24AE-AF59AB45F417}"/>
          </ac:spMkLst>
        </pc:spChg>
        <pc:spChg chg="mod">
          <ac:chgData name="PPT Mr." userId="6442ff2356111531" providerId="LiveId" clId="{9DB6B845-C007-4AF5-9694-E421FE902A45}" dt="2023-04-21T11:17:51.745" v="3916" actId="571"/>
          <ac:spMkLst>
            <pc:docMk/>
            <pc:sldMk cId="68675553" sldId="978"/>
            <ac:spMk id="45" creationId="{952AE5E4-E77F-BF3D-8C69-D45B9A32872C}"/>
          </ac:spMkLst>
        </pc:spChg>
        <pc:spChg chg="mod">
          <ac:chgData name="PPT Mr." userId="6442ff2356111531" providerId="LiveId" clId="{9DB6B845-C007-4AF5-9694-E421FE902A45}" dt="2023-04-21T11:17:51.745" v="3916" actId="571"/>
          <ac:spMkLst>
            <pc:docMk/>
            <pc:sldMk cId="68675553" sldId="978"/>
            <ac:spMk id="46" creationId="{52C40BC3-10AE-53AC-1B6F-10152D244A56}"/>
          </ac:spMkLst>
        </pc:spChg>
        <pc:spChg chg="mod">
          <ac:chgData name="PPT Mr." userId="6442ff2356111531" providerId="LiveId" clId="{9DB6B845-C007-4AF5-9694-E421FE902A45}" dt="2023-04-21T11:17:51.745" v="3916" actId="571"/>
          <ac:spMkLst>
            <pc:docMk/>
            <pc:sldMk cId="68675553" sldId="978"/>
            <ac:spMk id="47" creationId="{29DDABC6-5E1B-23F2-A837-96C6812345DF}"/>
          </ac:spMkLst>
        </pc:spChg>
        <pc:spChg chg="mod">
          <ac:chgData name="PPT Mr." userId="6442ff2356111531" providerId="LiveId" clId="{9DB6B845-C007-4AF5-9694-E421FE902A45}" dt="2023-04-21T11:17:51.745" v="3916" actId="571"/>
          <ac:spMkLst>
            <pc:docMk/>
            <pc:sldMk cId="68675553" sldId="978"/>
            <ac:spMk id="48" creationId="{160C0614-764D-69AF-55B1-A54C7885DA46}"/>
          </ac:spMkLst>
        </pc:spChg>
        <pc:spChg chg="mod">
          <ac:chgData name="PPT Mr." userId="6442ff2356111531" providerId="LiveId" clId="{9DB6B845-C007-4AF5-9694-E421FE902A45}" dt="2023-04-21T11:17:51.745" v="3916" actId="571"/>
          <ac:spMkLst>
            <pc:docMk/>
            <pc:sldMk cId="68675553" sldId="978"/>
            <ac:spMk id="49" creationId="{6166EF0B-83B9-099C-DB58-C986D1E063D4}"/>
          </ac:spMkLst>
        </pc:spChg>
        <pc:spChg chg="mod">
          <ac:chgData name="PPT Mr." userId="6442ff2356111531" providerId="LiveId" clId="{9DB6B845-C007-4AF5-9694-E421FE902A45}" dt="2023-04-21T11:17:51.745" v="3916" actId="571"/>
          <ac:spMkLst>
            <pc:docMk/>
            <pc:sldMk cId="68675553" sldId="978"/>
            <ac:spMk id="50" creationId="{9E4E13B6-B311-C8AB-9013-F8BB1CE149AC}"/>
          </ac:spMkLst>
        </pc:spChg>
        <pc:spChg chg="mod">
          <ac:chgData name="PPT Mr." userId="6442ff2356111531" providerId="LiveId" clId="{9DB6B845-C007-4AF5-9694-E421FE902A45}" dt="2023-04-21T11:17:51.745" v="3916" actId="571"/>
          <ac:spMkLst>
            <pc:docMk/>
            <pc:sldMk cId="68675553" sldId="978"/>
            <ac:spMk id="51" creationId="{8B44540F-EDC7-F47B-3DBE-6976C671166F}"/>
          </ac:spMkLst>
        </pc:spChg>
        <pc:spChg chg="mod">
          <ac:chgData name="PPT Mr." userId="6442ff2356111531" providerId="LiveId" clId="{9DB6B845-C007-4AF5-9694-E421FE902A45}" dt="2023-04-21T11:17:51.745" v="3916" actId="571"/>
          <ac:spMkLst>
            <pc:docMk/>
            <pc:sldMk cId="68675553" sldId="978"/>
            <ac:spMk id="52" creationId="{96F7F59A-2BC1-8A20-DD40-DD90071A96C7}"/>
          </ac:spMkLst>
        </pc:spChg>
        <pc:spChg chg="add mod">
          <ac:chgData name="PPT Mr." userId="6442ff2356111531" providerId="LiveId" clId="{9DB6B845-C007-4AF5-9694-E421FE902A45}" dt="2023-04-21T11:20:04.573" v="4115" actId="164"/>
          <ac:spMkLst>
            <pc:docMk/>
            <pc:sldMk cId="68675553" sldId="978"/>
            <ac:spMk id="53" creationId="{62C5F22E-13B1-AA2F-97F2-0533B7048A00}"/>
          </ac:spMkLst>
        </pc:spChg>
        <pc:spChg chg="add mod">
          <ac:chgData name="PPT Mr." userId="6442ff2356111531" providerId="LiveId" clId="{9DB6B845-C007-4AF5-9694-E421FE902A45}" dt="2023-04-21T11:20:04.573" v="4115" actId="164"/>
          <ac:spMkLst>
            <pc:docMk/>
            <pc:sldMk cId="68675553" sldId="978"/>
            <ac:spMk id="54" creationId="{9D446132-35AB-0194-8131-FC6664A1735C}"/>
          </ac:spMkLst>
        </pc:spChg>
        <pc:spChg chg="del mod topLvl">
          <ac:chgData name="PPT Mr." userId="6442ff2356111531" providerId="LiveId" clId="{9DB6B845-C007-4AF5-9694-E421FE902A45}" dt="2023-04-21T11:20:01.020" v="4113" actId="478"/>
          <ac:spMkLst>
            <pc:docMk/>
            <pc:sldMk cId="68675553" sldId="978"/>
            <ac:spMk id="56" creationId="{3AAAEF22-01C3-B667-DB21-2BFC28BEDCF1}"/>
          </ac:spMkLst>
        </pc:spChg>
        <pc:spChg chg="del mod topLvl">
          <ac:chgData name="PPT Mr." userId="6442ff2356111531" providerId="LiveId" clId="{9DB6B845-C007-4AF5-9694-E421FE902A45}" dt="2023-04-21T11:20:01.020" v="4113" actId="478"/>
          <ac:spMkLst>
            <pc:docMk/>
            <pc:sldMk cId="68675553" sldId="978"/>
            <ac:spMk id="57" creationId="{AF84AC7D-5E4D-97BB-595B-93C05CC8077C}"/>
          </ac:spMkLst>
        </pc:spChg>
        <pc:spChg chg="add mod">
          <ac:chgData name="PPT Mr." userId="6442ff2356111531" providerId="LiveId" clId="{9DB6B845-C007-4AF5-9694-E421FE902A45}" dt="2023-04-21T11:20:47.792" v="4127" actId="164"/>
          <ac:spMkLst>
            <pc:docMk/>
            <pc:sldMk cId="68675553" sldId="978"/>
            <ac:spMk id="59" creationId="{8EA48936-7CA5-6812-66C4-10E69C7093B1}"/>
          </ac:spMkLst>
        </pc:spChg>
        <pc:spChg chg="add del mod">
          <ac:chgData name="PPT Mr." userId="6442ff2356111531" providerId="LiveId" clId="{9DB6B845-C007-4AF5-9694-E421FE902A45}" dt="2023-04-21T11:20:39.010" v="4123" actId="478"/>
          <ac:spMkLst>
            <pc:docMk/>
            <pc:sldMk cId="68675553" sldId="978"/>
            <ac:spMk id="60" creationId="{25AD7012-0D73-E169-7106-B7391FD0BA9C}"/>
          </ac:spMkLst>
        </pc:spChg>
        <pc:spChg chg="add mod">
          <ac:chgData name="PPT Mr." userId="6442ff2356111531" providerId="LiveId" clId="{9DB6B845-C007-4AF5-9694-E421FE902A45}" dt="2023-04-21T11:20:47.792" v="4127" actId="164"/>
          <ac:spMkLst>
            <pc:docMk/>
            <pc:sldMk cId="68675553" sldId="978"/>
            <ac:spMk id="61" creationId="{DC6E14E4-1064-16BF-5435-CB6EE6A50DBA}"/>
          </ac:spMkLst>
        </pc:spChg>
        <pc:spChg chg="add mod">
          <ac:chgData name="PPT Mr." userId="6442ff2356111531" providerId="LiveId" clId="{9DB6B845-C007-4AF5-9694-E421FE902A45}" dt="2023-04-21T11:20:47.792" v="4127" actId="164"/>
          <ac:spMkLst>
            <pc:docMk/>
            <pc:sldMk cId="68675553" sldId="978"/>
            <ac:spMk id="62" creationId="{96D32B90-98CB-AFB1-7804-5470811DD922}"/>
          </ac:spMkLst>
        </pc:spChg>
        <pc:spChg chg="mod">
          <ac:chgData name="PPT Mr." userId="6442ff2356111531" providerId="LiveId" clId="{9DB6B845-C007-4AF5-9694-E421FE902A45}" dt="2023-04-21T11:20:54.212" v="4130" actId="571"/>
          <ac:spMkLst>
            <pc:docMk/>
            <pc:sldMk cId="68675553" sldId="978"/>
            <ac:spMk id="66" creationId="{428EEA00-8995-B4B5-9C44-D3275E91F775}"/>
          </ac:spMkLst>
        </pc:spChg>
        <pc:spChg chg="mod">
          <ac:chgData name="PPT Mr." userId="6442ff2356111531" providerId="LiveId" clId="{9DB6B845-C007-4AF5-9694-E421FE902A45}" dt="2023-04-21T11:20:54.212" v="4130" actId="571"/>
          <ac:spMkLst>
            <pc:docMk/>
            <pc:sldMk cId="68675553" sldId="978"/>
            <ac:spMk id="67" creationId="{6F70F87A-1F27-2D53-D833-17D07959D112}"/>
          </ac:spMkLst>
        </pc:spChg>
        <pc:spChg chg="mod">
          <ac:chgData name="PPT Mr." userId="6442ff2356111531" providerId="LiveId" clId="{9DB6B845-C007-4AF5-9694-E421FE902A45}" dt="2023-04-21T11:20:54.212" v="4130" actId="571"/>
          <ac:spMkLst>
            <pc:docMk/>
            <pc:sldMk cId="68675553" sldId="978"/>
            <ac:spMk id="68" creationId="{B3077BCA-64E1-4219-6467-5948EE1560EE}"/>
          </ac:spMkLst>
        </pc:spChg>
        <pc:spChg chg="mod">
          <ac:chgData name="PPT Mr." userId="6442ff2356111531" providerId="LiveId" clId="{9DB6B845-C007-4AF5-9694-E421FE902A45}" dt="2023-04-21T11:20:54.212" v="4130" actId="571"/>
          <ac:spMkLst>
            <pc:docMk/>
            <pc:sldMk cId="68675553" sldId="978"/>
            <ac:spMk id="69" creationId="{1482454E-C56B-58B3-051B-A50DC95AA919}"/>
          </ac:spMkLst>
        </pc:spChg>
        <pc:spChg chg="mod">
          <ac:chgData name="PPT Mr." userId="6442ff2356111531" providerId="LiveId" clId="{9DB6B845-C007-4AF5-9694-E421FE902A45}" dt="2023-04-21T11:20:54.212" v="4130" actId="571"/>
          <ac:spMkLst>
            <pc:docMk/>
            <pc:sldMk cId="68675553" sldId="978"/>
            <ac:spMk id="70" creationId="{DAFCD2D7-4FCB-9DFB-A68E-EE91B2421713}"/>
          </ac:spMkLst>
        </pc:spChg>
        <pc:spChg chg="add mod">
          <ac:chgData name="PPT Mr." userId="6442ff2356111531" providerId="LiveId" clId="{9DB6B845-C007-4AF5-9694-E421FE902A45}" dt="2023-04-21T11:21:32.185" v="4133" actId="164"/>
          <ac:spMkLst>
            <pc:docMk/>
            <pc:sldMk cId="68675553" sldId="978"/>
            <ac:spMk id="71" creationId="{23D40884-D5C1-ABF4-1BEB-7A5502EA47A7}"/>
          </ac:spMkLst>
        </pc:spChg>
        <pc:spChg chg="del mod topLvl">
          <ac:chgData name="PPT Mr." userId="6442ff2356111531" providerId="LiveId" clId="{9DB6B845-C007-4AF5-9694-E421FE902A45}" dt="2023-04-21T11:25:10.566" v="4172" actId="478"/>
          <ac:spMkLst>
            <pc:docMk/>
            <pc:sldMk cId="68675553" sldId="978"/>
            <ac:spMk id="74" creationId="{A9C6E046-681D-0B9D-4EC7-44A18228BB5E}"/>
          </ac:spMkLst>
        </pc:spChg>
        <pc:spChg chg="mod">
          <ac:chgData name="PPT Mr." userId="6442ff2356111531" providerId="LiveId" clId="{9DB6B845-C007-4AF5-9694-E421FE902A45}" dt="2023-04-21T11:18:33.599" v="4023" actId="20577"/>
          <ac:spMkLst>
            <pc:docMk/>
            <pc:sldMk cId="68675553" sldId="978"/>
            <ac:spMk id="75" creationId="{D0CDAD29-B486-4CB4-B0BA-E497A27FC887}"/>
          </ac:spMkLst>
        </pc:spChg>
        <pc:spChg chg="del mod topLvl">
          <ac:chgData name="PPT Mr." userId="6442ff2356111531" providerId="LiveId" clId="{9DB6B845-C007-4AF5-9694-E421FE902A45}" dt="2023-04-21T11:25:10.566" v="4172" actId="478"/>
          <ac:spMkLst>
            <pc:docMk/>
            <pc:sldMk cId="68675553" sldId="978"/>
            <ac:spMk id="76" creationId="{AE0C9DA2-CB8C-9779-5DF5-D2F650F50DD1}"/>
          </ac:spMkLst>
        </pc:spChg>
        <pc:spChg chg="add del mod">
          <ac:chgData name="PPT Mr." userId="6442ff2356111531" providerId="LiveId" clId="{9DB6B845-C007-4AF5-9694-E421FE902A45}" dt="2023-04-21T11:25:10.566" v="4172" actId="478"/>
          <ac:spMkLst>
            <pc:docMk/>
            <pc:sldMk cId="68675553" sldId="978"/>
            <ac:spMk id="77" creationId="{5AE01808-D9FF-3589-B0B9-D2D6D30AD4B7}"/>
          </ac:spMkLst>
        </pc:spChg>
        <pc:spChg chg="add del">
          <ac:chgData name="PPT Mr." userId="6442ff2356111531" providerId="LiveId" clId="{9DB6B845-C007-4AF5-9694-E421FE902A45}" dt="2023-04-21T11:24:29.039" v="4155" actId="11529"/>
          <ac:spMkLst>
            <pc:docMk/>
            <pc:sldMk cId="68675553" sldId="978"/>
            <ac:spMk id="78" creationId="{54E3D7EE-4D6B-B655-2118-0565B3242A40}"/>
          </ac:spMkLst>
        </pc:spChg>
        <pc:spChg chg="add mod topLvl">
          <ac:chgData name="PPT Mr." userId="6442ff2356111531" providerId="LiveId" clId="{9DB6B845-C007-4AF5-9694-E421FE902A45}" dt="2023-04-21T11:26:10.498" v="4199" actId="164"/>
          <ac:spMkLst>
            <pc:docMk/>
            <pc:sldMk cId="68675553" sldId="978"/>
            <ac:spMk id="79" creationId="{82D466B7-83CB-6321-89E1-8BAFD01D9B51}"/>
          </ac:spMkLst>
        </pc:spChg>
        <pc:spChg chg="add mod topLvl">
          <ac:chgData name="PPT Mr." userId="6442ff2356111531" providerId="LiveId" clId="{9DB6B845-C007-4AF5-9694-E421FE902A45}" dt="2023-04-21T11:26:10.498" v="4199" actId="164"/>
          <ac:spMkLst>
            <pc:docMk/>
            <pc:sldMk cId="68675553" sldId="978"/>
            <ac:spMk id="80" creationId="{07A20F4F-F23C-C7D3-2540-DC13006A2690}"/>
          </ac:spMkLst>
        </pc:spChg>
        <pc:spChg chg="add mod topLvl">
          <ac:chgData name="PPT Mr." userId="6442ff2356111531" providerId="LiveId" clId="{9DB6B845-C007-4AF5-9694-E421FE902A45}" dt="2023-04-21T11:37:52.684" v="4528" actId="12788"/>
          <ac:spMkLst>
            <pc:docMk/>
            <pc:sldMk cId="68675553" sldId="978"/>
            <ac:spMk id="82" creationId="{AC4AD687-8C80-93A9-F937-C8098648F19F}"/>
          </ac:spMkLst>
        </pc:spChg>
        <pc:spChg chg="add mod topLvl">
          <ac:chgData name="PPT Mr." userId="6442ff2356111531" providerId="LiveId" clId="{9DB6B845-C007-4AF5-9694-E421FE902A45}" dt="2023-04-21T11:38:10.911" v="4535" actId="12788"/>
          <ac:spMkLst>
            <pc:docMk/>
            <pc:sldMk cId="68675553" sldId="978"/>
            <ac:spMk id="83" creationId="{6AA3A743-4967-EB2B-7B35-7B4BA994ED40}"/>
          </ac:spMkLst>
        </pc:spChg>
        <pc:spChg chg="add mod topLvl">
          <ac:chgData name="PPT Mr." userId="6442ff2356111531" providerId="LiveId" clId="{9DB6B845-C007-4AF5-9694-E421FE902A45}" dt="2023-04-21T11:38:09.397" v="4534" actId="12788"/>
          <ac:spMkLst>
            <pc:docMk/>
            <pc:sldMk cId="68675553" sldId="978"/>
            <ac:spMk id="84" creationId="{A3B8C47C-B55E-31FF-B464-06CF4184A435}"/>
          </ac:spMkLst>
        </pc:spChg>
        <pc:spChg chg="mod topLvl">
          <ac:chgData name="PPT Mr." userId="6442ff2356111531" providerId="LiveId" clId="{9DB6B845-C007-4AF5-9694-E421FE902A45}" dt="2023-04-21T11:30:28.153" v="4451" actId="1076"/>
          <ac:spMkLst>
            <pc:docMk/>
            <pc:sldMk cId="68675553" sldId="978"/>
            <ac:spMk id="88" creationId="{3E7E2826-051E-DF57-9F0D-4C6C515E8CCB}"/>
          </ac:spMkLst>
        </pc:spChg>
        <pc:spChg chg="mod ord topLvl">
          <ac:chgData name="PPT Mr." userId="6442ff2356111531" providerId="LiveId" clId="{9DB6B845-C007-4AF5-9694-E421FE902A45}" dt="2023-04-21T11:29:18.649" v="4330" actId="12789"/>
          <ac:spMkLst>
            <pc:docMk/>
            <pc:sldMk cId="68675553" sldId="978"/>
            <ac:spMk id="89" creationId="{B10C4176-99D7-BF28-39E9-13963F6016A1}"/>
          </ac:spMkLst>
        </pc:spChg>
        <pc:spChg chg="mod topLvl">
          <ac:chgData name="PPT Mr." userId="6442ff2356111531" providerId="LiveId" clId="{9DB6B845-C007-4AF5-9694-E421FE902A45}" dt="2023-04-21T11:40:03.987" v="4547" actId="12788"/>
          <ac:spMkLst>
            <pc:docMk/>
            <pc:sldMk cId="68675553" sldId="978"/>
            <ac:spMk id="90" creationId="{5003CF99-36D4-D814-C9F9-2BEFD3426623}"/>
          </ac:spMkLst>
        </pc:spChg>
        <pc:spChg chg="mod">
          <ac:chgData name="PPT Mr." userId="6442ff2356111531" providerId="LiveId" clId="{9DB6B845-C007-4AF5-9694-E421FE902A45}" dt="2023-04-21T11:25:23.854" v="4178" actId="165"/>
          <ac:spMkLst>
            <pc:docMk/>
            <pc:sldMk cId="68675553" sldId="978"/>
            <ac:spMk id="91" creationId="{646DD765-09CA-DA3E-7CE6-74BDF89BA0AB}"/>
          </ac:spMkLst>
        </pc:spChg>
        <pc:spChg chg="mod">
          <ac:chgData name="PPT Mr." userId="6442ff2356111531" providerId="LiveId" clId="{9DB6B845-C007-4AF5-9694-E421FE902A45}" dt="2023-04-21T11:25:23.854" v="4178" actId="165"/>
          <ac:spMkLst>
            <pc:docMk/>
            <pc:sldMk cId="68675553" sldId="978"/>
            <ac:spMk id="92" creationId="{AF23144D-DF2E-356E-1C5E-B7CF7EDB617C}"/>
          </ac:spMkLst>
        </pc:spChg>
        <pc:spChg chg="add del mod">
          <ac:chgData name="PPT Mr." userId="6442ff2356111531" providerId="LiveId" clId="{9DB6B845-C007-4AF5-9694-E421FE902A45}" dt="2023-04-21T11:25:37.999" v="4183" actId="478"/>
          <ac:spMkLst>
            <pc:docMk/>
            <pc:sldMk cId="68675553" sldId="978"/>
            <ac:spMk id="93" creationId="{639998B3-65F5-BA14-EBD7-C49F390856D7}"/>
          </ac:spMkLst>
        </pc:spChg>
        <pc:spChg chg="add mod">
          <ac:chgData name="PPT Mr." userId="6442ff2356111531" providerId="LiveId" clId="{9DB6B845-C007-4AF5-9694-E421FE902A45}" dt="2023-04-21T11:26:41.931" v="4209" actId="164"/>
          <ac:spMkLst>
            <pc:docMk/>
            <pc:sldMk cId="68675553" sldId="978"/>
            <ac:spMk id="94" creationId="{D3896962-4716-8580-757F-4AC1B4EB7193}"/>
          </ac:spMkLst>
        </pc:spChg>
        <pc:spChg chg="add mod">
          <ac:chgData name="PPT Mr." userId="6442ff2356111531" providerId="LiveId" clId="{9DB6B845-C007-4AF5-9694-E421FE902A45}" dt="2023-04-21T11:26:41.931" v="4209" actId="164"/>
          <ac:spMkLst>
            <pc:docMk/>
            <pc:sldMk cId="68675553" sldId="978"/>
            <ac:spMk id="95" creationId="{12D0DFFB-4648-FC8C-6812-FA4DB93EA63D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06" creationId="{75BB0328-829D-4863-8D4E-627C1FC9409A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07" creationId="{DB383D4B-FCE4-418A-8F4F-A8860F2F2A5B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08" creationId="{633CA13F-DCAD-4D48-BBD7-A5FE7D74A624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09" creationId="{3575D8F5-F26D-413B-977E-85C4353C3000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10" creationId="{B03DB87D-0263-4991-87B3-FE96FB3F7C5C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11" creationId="{C0910D39-808B-47F1-8973-BD7C350BF41E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12" creationId="{B6F3D1F5-00AC-4970-B332-D9F911091F65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13" creationId="{9EA62325-8E9A-4FFE-987D-4841529599B8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14" creationId="{50A0DB2D-67A3-4411-AD73-79A6DA82421D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16" creationId="{9B634CF8-EA86-463B-88ED-4043DE7A958F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17" creationId="{445E9F61-AB26-446B-8739-9FD81973E2C5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24" creationId="{B7854151-849D-4229-8676-F1AC2812D713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25" creationId="{87C2DB2E-DC12-43A1-9EE7-5D48ADEB420D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26" creationId="{3ECA7F2C-EA4F-442A-8386-2DD5D2DAEB47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27" creationId="{D1476491-3E9D-4C96-BAF9-33C2A673152C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28" creationId="{E4E9797C-46EB-4003-8CB6-0D79FDB0E0D7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29" creationId="{CE65306F-A158-4878-AF27-DDAB0A673F89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30" creationId="{20009AAF-AD68-4B1F-B2E2-D493B6F728AF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31" creationId="{1788846A-2822-4182-9195-95E228D95619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32" creationId="{18469869-2D70-4349-894E-7BA942B58549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33" creationId="{FE302C8B-2C7B-418F-926C-23A25D0155F0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34" creationId="{D03839B2-EDAE-482B-BDA1-2F303C74A948}"/>
          </ac:spMkLst>
        </pc:spChg>
        <pc:spChg chg="del">
          <ac:chgData name="PPT Mr." userId="6442ff2356111531" providerId="LiveId" clId="{9DB6B845-C007-4AF5-9694-E421FE902A45}" dt="2023-04-21T11:12:51.810" v="3878" actId="478"/>
          <ac:spMkLst>
            <pc:docMk/>
            <pc:sldMk cId="68675553" sldId="978"/>
            <ac:spMk id="135" creationId="{66AC6796-6EAE-4BF0-9734-6A7C63AE4C3C}"/>
          </ac:spMkLst>
        </pc:spChg>
        <pc:spChg chg="add mod">
          <ac:chgData name="PPT Mr." userId="6442ff2356111531" providerId="LiveId" clId="{9DB6B845-C007-4AF5-9694-E421FE902A45}" dt="2023-04-21T11:28:13.624" v="4274" actId="12789"/>
          <ac:spMkLst>
            <pc:docMk/>
            <pc:sldMk cId="68675553" sldId="978"/>
            <ac:spMk id="137" creationId="{6A00C9F5-20F1-3A9B-D853-4D6E1D667D36}"/>
          </ac:spMkLst>
        </pc:spChg>
        <pc:spChg chg="add mod">
          <ac:chgData name="PPT Mr." userId="6442ff2356111531" providerId="LiveId" clId="{9DB6B845-C007-4AF5-9694-E421FE902A45}" dt="2023-04-21T11:28:33.071" v="4320" actId="20577"/>
          <ac:spMkLst>
            <pc:docMk/>
            <pc:sldMk cId="68675553" sldId="978"/>
            <ac:spMk id="138" creationId="{B4D735A5-D0CB-E2A9-C759-6FF7F9C55FA7}"/>
          </ac:spMkLst>
        </pc:spChg>
        <pc:spChg chg="add mod">
          <ac:chgData name="PPT Mr." userId="6442ff2356111531" providerId="LiveId" clId="{9DB6B845-C007-4AF5-9694-E421FE902A45}" dt="2023-04-21T11:30:37.568" v="4469" actId="1036"/>
          <ac:spMkLst>
            <pc:docMk/>
            <pc:sldMk cId="68675553" sldId="978"/>
            <ac:spMk id="139" creationId="{7A138A8E-7825-7E2F-A820-168382133F1E}"/>
          </ac:spMkLst>
        </pc:spChg>
        <pc:spChg chg="add mod">
          <ac:chgData name="PPT Mr." userId="6442ff2356111531" providerId="LiveId" clId="{9DB6B845-C007-4AF5-9694-E421FE902A45}" dt="2023-04-21T11:30:37.568" v="4469" actId="1036"/>
          <ac:spMkLst>
            <pc:docMk/>
            <pc:sldMk cId="68675553" sldId="978"/>
            <ac:spMk id="140" creationId="{FF679708-5504-D36C-93E7-334007564A13}"/>
          </ac:spMkLst>
        </pc:spChg>
        <pc:spChg chg="add mod">
          <ac:chgData name="PPT Mr." userId="6442ff2356111531" providerId="LiveId" clId="{9DB6B845-C007-4AF5-9694-E421FE902A45}" dt="2023-04-21T11:30:37.568" v="4469" actId="1036"/>
          <ac:spMkLst>
            <pc:docMk/>
            <pc:sldMk cId="68675553" sldId="978"/>
            <ac:spMk id="141" creationId="{9037F6A2-F1BA-D4CA-75B9-D296D67E6682}"/>
          </ac:spMkLst>
        </pc:spChg>
        <pc:spChg chg="add mod ord">
          <ac:chgData name="PPT Mr." userId="6442ff2356111531" providerId="LiveId" clId="{9DB6B845-C007-4AF5-9694-E421FE902A45}" dt="2023-04-21T11:30:37.568" v="4469" actId="1036"/>
          <ac:spMkLst>
            <pc:docMk/>
            <pc:sldMk cId="68675553" sldId="978"/>
            <ac:spMk id="142" creationId="{E16F00A7-0B55-EC45-6328-3F2F42DB7862}"/>
          </ac:spMkLst>
        </pc:spChg>
        <pc:spChg chg="add mod ord">
          <ac:chgData name="PPT Mr." userId="6442ff2356111531" providerId="LiveId" clId="{9DB6B845-C007-4AF5-9694-E421FE902A45}" dt="2023-04-21T11:30:37.568" v="4469" actId="1036"/>
          <ac:spMkLst>
            <pc:docMk/>
            <pc:sldMk cId="68675553" sldId="978"/>
            <ac:spMk id="143" creationId="{50B86CCD-BEED-B348-6D84-6CE53B3601A4}"/>
          </ac:spMkLst>
        </pc:spChg>
        <pc:spChg chg="add mod ord">
          <ac:chgData name="PPT Mr." userId="6442ff2356111531" providerId="LiveId" clId="{9DB6B845-C007-4AF5-9694-E421FE902A45}" dt="2023-04-21T11:30:37.568" v="4469" actId="1036"/>
          <ac:spMkLst>
            <pc:docMk/>
            <pc:sldMk cId="68675553" sldId="978"/>
            <ac:spMk id="144" creationId="{68194C98-C4E5-EED0-3748-2C38CC3F038C}"/>
          </ac:spMkLst>
        </pc:spChg>
        <pc:spChg chg="add mod">
          <ac:chgData name="PPT Mr." userId="6442ff2356111531" providerId="LiveId" clId="{9DB6B845-C007-4AF5-9694-E421FE902A45}" dt="2023-04-21T11:41:38.674" v="4630" actId="12789"/>
          <ac:spMkLst>
            <pc:docMk/>
            <pc:sldMk cId="68675553" sldId="978"/>
            <ac:spMk id="176" creationId="{867AA234-3488-8EEE-DAF4-F6F7DC165F90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86" creationId="{8BC02715-D54E-4827-8001-B9D80090057E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87" creationId="{B11DF5D3-D17C-477F-8927-39FB78C9260F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88" creationId="{E22E30C7-3FD9-4E73-AA31-D33E1AD0C057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89" creationId="{FBBFACA7-6BED-491C-8E7E-8190F605521D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0" creationId="{4413B293-0894-4009-B1BC-56FF02A67538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1" creationId="{35EDFFB5-A27E-41E7-B1B6-D28A82327722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2" creationId="{AE7EDE48-37A0-4715-8B83-735BB1C253C3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3" creationId="{41C8BDAE-76EE-4E61-80E8-925DE8306887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4" creationId="{14E35E96-434E-46E1-BC8F-7AF1A39FB2F9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5" creationId="{8571FEA4-4A59-424E-A566-4ECA467706A8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6" creationId="{A1340C2B-CB04-4E6B-8854-535B8A34EA33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7" creationId="{DAEF4EC5-02E1-4CFA-AB57-AA8B5219590C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8" creationId="{8D906315-C3C1-4E52-A4D4-B90820DE17A7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199" creationId="{77A2EF15-E06F-4011-BF53-59F483DB4A56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200" creationId="{E6D9ECD5-D3E4-40B8-9E13-FCACB45FEF4E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201" creationId="{1A7CBCD9-ABC7-4F26-9668-4FF1A4A1B675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202" creationId="{D45FFC4D-4B87-4872-BA8F-6B3B5AB6202C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203" creationId="{EA8B428E-CA70-4146-BD8B-3CE2E5E26F7C}"/>
          </ac:spMkLst>
        </pc:spChg>
        <pc:spChg chg="del">
          <ac:chgData name="PPT Mr." userId="6442ff2356111531" providerId="LiveId" clId="{9DB6B845-C007-4AF5-9694-E421FE902A45}" dt="2023-04-21T11:12:52.945" v="3879" actId="478"/>
          <ac:spMkLst>
            <pc:docMk/>
            <pc:sldMk cId="68675553" sldId="978"/>
            <ac:spMk id="204" creationId="{4626DC6B-F9F1-4B73-993C-54682001B781}"/>
          </ac:spMkLst>
        </pc:spChg>
        <pc:grpChg chg="add del mod">
          <ac:chgData name="PPT Mr." userId="6442ff2356111531" providerId="LiveId" clId="{9DB6B845-C007-4AF5-9694-E421FE902A45}" dt="2023-04-21T11:16:28.588" v="3891" actId="478"/>
          <ac:grpSpMkLst>
            <pc:docMk/>
            <pc:sldMk cId="68675553" sldId="978"/>
            <ac:grpSpMk id="2" creationId="{DD461BDE-78F0-249F-AD53-4DA65745E127}"/>
          </ac:grpSpMkLst>
        </pc:grpChg>
        <pc:grpChg chg="add del mod">
          <ac:chgData name="PPT Mr." userId="6442ff2356111531" providerId="LiveId" clId="{9DB6B845-C007-4AF5-9694-E421FE902A45}" dt="2023-04-21T11:16:28.588" v="3891" actId="478"/>
          <ac:grpSpMkLst>
            <pc:docMk/>
            <pc:sldMk cId="68675553" sldId="978"/>
            <ac:grpSpMk id="5" creationId="{EF8C19F3-0195-0C90-30A4-ED198DA4D678}"/>
          </ac:grpSpMkLst>
        </pc:grpChg>
        <pc:grpChg chg="add mod">
          <ac:chgData name="PPT Mr." userId="6442ff2356111531" providerId="LiveId" clId="{9DB6B845-C007-4AF5-9694-E421FE902A45}" dt="2023-04-21T11:17:36.580" v="3912" actId="164"/>
          <ac:grpSpMkLst>
            <pc:docMk/>
            <pc:sldMk cId="68675553" sldId="978"/>
            <ac:grpSpMk id="11" creationId="{623B4421-6497-C62F-A152-F2FADA2D4968}"/>
          </ac:grpSpMkLst>
        </pc:grpChg>
        <pc:grpChg chg="add del mod">
          <ac:chgData name="PPT Mr." userId="6442ff2356111531" providerId="LiveId" clId="{9DB6B845-C007-4AF5-9694-E421FE902A45}" dt="2023-04-21T11:17:43.257" v="3913" actId="478"/>
          <ac:grpSpMkLst>
            <pc:docMk/>
            <pc:sldMk cId="68675553" sldId="978"/>
            <ac:grpSpMk id="15" creationId="{421E8E57-4422-9898-C527-6CDB70994CA0}"/>
          </ac:grpSpMkLst>
        </pc:grpChg>
        <pc:grpChg chg="add mod">
          <ac:chgData name="PPT Mr." userId="6442ff2356111531" providerId="LiveId" clId="{9DB6B845-C007-4AF5-9694-E421FE902A45}" dt="2023-04-21T11:17:13.416" v="3903" actId="164"/>
          <ac:grpSpMkLst>
            <pc:docMk/>
            <pc:sldMk cId="68675553" sldId="978"/>
            <ac:grpSpMk id="18" creationId="{67C7BF98-A28A-21DB-DECD-00B1488B2364}"/>
          </ac:grpSpMkLst>
        </pc:grpChg>
        <pc:grpChg chg="add mod">
          <ac:chgData name="PPT Mr." userId="6442ff2356111531" providerId="LiveId" clId="{9DB6B845-C007-4AF5-9694-E421FE902A45}" dt="2023-04-21T11:17:13.416" v="3903" actId="164"/>
          <ac:grpSpMkLst>
            <pc:docMk/>
            <pc:sldMk cId="68675553" sldId="978"/>
            <ac:grpSpMk id="21" creationId="{ACA27C8F-78BD-8770-600E-00F5D54B0E07}"/>
          </ac:grpSpMkLst>
        </pc:grpChg>
        <pc:grpChg chg="add mod">
          <ac:chgData name="PPT Mr." userId="6442ff2356111531" providerId="LiveId" clId="{9DB6B845-C007-4AF5-9694-E421FE902A45}" dt="2023-04-21T11:17:13.416" v="3903" actId="164"/>
          <ac:grpSpMkLst>
            <pc:docMk/>
            <pc:sldMk cId="68675553" sldId="978"/>
            <ac:grpSpMk id="24" creationId="{9E00F532-CD92-C13F-CB1B-3A73A31A3D44}"/>
          </ac:grpSpMkLst>
        </pc:grpChg>
        <pc:grpChg chg="add mod">
          <ac:chgData name="PPT Mr." userId="6442ff2356111531" providerId="LiveId" clId="{9DB6B845-C007-4AF5-9694-E421FE902A45}" dt="2023-04-21T11:17:36.580" v="3912" actId="164"/>
          <ac:grpSpMkLst>
            <pc:docMk/>
            <pc:sldMk cId="68675553" sldId="978"/>
            <ac:grpSpMk id="27" creationId="{ADB86055-F9DC-7A1B-C8ED-C3F056A558C2}"/>
          </ac:grpSpMkLst>
        </pc:grpChg>
        <pc:grpChg chg="add del mod">
          <ac:chgData name="PPT Mr." userId="6442ff2356111531" providerId="LiveId" clId="{9DB6B845-C007-4AF5-9694-E421FE902A45}" dt="2023-04-21T11:17:43.257" v="3913" actId="478"/>
          <ac:grpSpMkLst>
            <pc:docMk/>
            <pc:sldMk cId="68675553" sldId="978"/>
            <ac:grpSpMk id="28" creationId="{32FB50F9-41CE-6705-E653-6CBA52042C33}"/>
          </ac:grpSpMkLst>
        </pc:grpChg>
        <pc:grpChg chg="mod">
          <ac:chgData name="PPT Mr." userId="6442ff2356111531" providerId="LiveId" clId="{9DB6B845-C007-4AF5-9694-E421FE902A45}" dt="2023-04-21T11:17:25.819" v="3910" actId="571"/>
          <ac:grpSpMkLst>
            <pc:docMk/>
            <pc:sldMk cId="68675553" sldId="978"/>
            <ac:grpSpMk id="29" creationId="{82963DB8-25A9-B1E0-1B3D-221CAF65DDBD}"/>
          </ac:grpSpMkLst>
        </pc:grpChg>
        <pc:grpChg chg="mod">
          <ac:chgData name="PPT Mr." userId="6442ff2356111531" providerId="LiveId" clId="{9DB6B845-C007-4AF5-9694-E421FE902A45}" dt="2023-04-21T11:17:25.819" v="3910" actId="571"/>
          <ac:grpSpMkLst>
            <pc:docMk/>
            <pc:sldMk cId="68675553" sldId="978"/>
            <ac:grpSpMk id="30" creationId="{7A72CD70-C864-AB98-0A30-E3A23E365BCA}"/>
          </ac:grpSpMkLst>
        </pc:grpChg>
        <pc:grpChg chg="mod">
          <ac:chgData name="PPT Mr." userId="6442ff2356111531" providerId="LiveId" clId="{9DB6B845-C007-4AF5-9694-E421FE902A45}" dt="2023-04-21T11:17:25.819" v="3910" actId="571"/>
          <ac:grpSpMkLst>
            <pc:docMk/>
            <pc:sldMk cId="68675553" sldId="978"/>
            <ac:grpSpMk id="31" creationId="{E227054F-F8DA-3F8A-199C-BDCBE61116F7}"/>
          </ac:grpSpMkLst>
        </pc:grpChg>
        <pc:grpChg chg="add del mod">
          <ac:chgData name="PPT Mr." userId="6442ff2356111531" providerId="LiveId" clId="{9DB6B845-C007-4AF5-9694-E421FE902A45}" dt="2023-04-21T11:18:00.412" v="3918" actId="478"/>
          <ac:grpSpMkLst>
            <pc:docMk/>
            <pc:sldMk cId="68675553" sldId="978"/>
            <ac:grpSpMk id="38" creationId="{592A688F-9419-EED6-FF4B-8C6922F62062}"/>
          </ac:grpSpMkLst>
        </pc:grpChg>
        <pc:grpChg chg="add del mod">
          <ac:chgData name="PPT Mr." userId="6442ff2356111531" providerId="LiveId" clId="{9DB6B845-C007-4AF5-9694-E421FE902A45}" dt="2023-04-21T11:18:00.412" v="3918" actId="478"/>
          <ac:grpSpMkLst>
            <pc:docMk/>
            <pc:sldMk cId="68675553" sldId="978"/>
            <ac:grpSpMk id="39" creationId="{38860A7A-64F1-D22F-4382-0708937FE613}"/>
          </ac:grpSpMkLst>
        </pc:grpChg>
        <pc:grpChg chg="mod">
          <ac:chgData name="PPT Mr." userId="6442ff2356111531" providerId="LiveId" clId="{9DB6B845-C007-4AF5-9694-E421FE902A45}" dt="2023-04-21T11:17:51.745" v="3916" actId="571"/>
          <ac:grpSpMkLst>
            <pc:docMk/>
            <pc:sldMk cId="68675553" sldId="978"/>
            <ac:grpSpMk id="40" creationId="{BDC6BF1B-F530-CA0F-5935-F077C056724E}"/>
          </ac:grpSpMkLst>
        </pc:grpChg>
        <pc:grpChg chg="mod">
          <ac:chgData name="PPT Mr." userId="6442ff2356111531" providerId="LiveId" clId="{9DB6B845-C007-4AF5-9694-E421FE902A45}" dt="2023-04-21T11:17:51.745" v="3916" actId="571"/>
          <ac:grpSpMkLst>
            <pc:docMk/>
            <pc:sldMk cId="68675553" sldId="978"/>
            <ac:grpSpMk id="41" creationId="{FC8CE54A-0C74-595D-8316-DEAD7D588B59}"/>
          </ac:grpSpMkLst>
        </pc:grpChg>
        <pc:grpChg chg="mod">
          <ac:chgData name="PPT Mr." userId="6442ff2356111531" providerId="LiveId" clId="{9DB6B845-C007-4AF5-9694-E421FE902A45}" dt="2023-04-21T11:17:51.745" v="3916" actId="571"/>
          <ac:grpSpMkLst>
            <pc:docMk/>
            <pc:sldMk cId="68675553" sldId="978"/>
            <ac:grpSpMk id="42" creationId="{CD4B6129-C4B2-7336-61CC-3BBD696B972F}"/>
          </ac:grpSpMkLst>
        </pc:grpChg>
        <pc:grpChg chg="mod">
          <ac:chgData name="PPT Mr." userId="6442ff2356111531" providerId="LiveId" clId="{9DB6B845-C007-4AF5-9694-E421FE902A45}" dt="2023-04-21T11:17:51.745" v="3916" actId="571"/>
          <ac:grpSpMkLst>
            <pc:docMk/>
            <pc:sldMk cId="68675553" sldId="978"/>
            <ac:grpSpMk id="43" creationId="{2CB93297-032B-5432-FE4D-64B36BE0257D}"/>
          </ac:grpSpMkLst>
        </pc:grpChg>
        <pc:grpChg chg="mod">
          <ac:chgData name="PPT Mr." userId="6442ff2356111531" providerId="LiveId" clId="{9DB6B845-C007-4AF5-9694-E421FE902A45}" dt="2023-04-21T11:17:51.745" v="3916" actId="571"/>
          <ac:grpSpMkLst>
            <pc:docMk/>
            <pc:sldMk cId="68675553" sldId="978"/>
            <ac:grpSpMk id="44" creationId="{DE666739-A9C3-DAEE-627D-6F4BD6566CD7}"/>
          </ac:grpSpMkLst>
        </pc:grpChg>
        <pc:grpChg chg="add del mod">
          <ac:chgData name="PPT Mr." userId="6442ff2356111531" providerId="LiveId" clId="{9DB6B845-C007-4AF5-9694-E421FE902A45}" dt="2023-04-21T11:19:55.666" v="4107" actId="165"/>
          <ac:grpSpMkLst>
            <pc:docMk/>
            <pc:sldMk cId="68675553" sldId="978"/>
            <ac:grpSpMk id="55" creationId="{DF4E2E8A-3A85-B25E-D5E7-61BA2EB23EDC}"/>
          </ac:grpSpMkLst>
        </pc:grpChg>
        <pc:grpChg chg="add mod">
          <ac:chgData name="PPT Mr." userId="6442ff2356111531" providerId="LiveId" clId="{9DB6B845-C007-4AF5-9694-E421FE902A45}" dt="2023-04-21T11:20:47.792" v="4127" actId="164"/>
          <ac:grpSpMkLst>
            <pc:docMk/>
            <pc:sldMk cId="68675553" sldId="978"/>
            <ac:grpSpMk id="58" creationId="{A298EEB5-EFBA-2DBF-B024-CE16B4165354}"/>
          </ac:grpSpMkLst>
        </pc:grpChg>
        <pc:grpChg chg="add mod">
          <ac:chgData name="PPT Mr." userId="6442ff2356111531" providerId="LiveId" clId="{9DB6B845-C007-4AF5-9694-E421FE902A45}" dt="2023-04-21T11:21:32.185" v="4133" actId="164"/>
          <ac:grpSpMkLst>
            <pc:docMk/>
            <pc:sldMk cId="68675553" sldId="978"/>
            <ac:grpSpMk id="63" creationId="{AACF72CE-CF3B-4DC6-A4D9-C9DC4A82151A}"/>
          </ac:grpSpMkLst>
        </pc:grpChg>
        <pc:grpChg chg="add mod">
          <ac:chgData name="PPT Mr." userId="6442ff2356111531" providerId="LiveId" clId="{9DB6B845-C007-4AF5-9694-E421FE902A45}" dt="2023-04-21T11:21:32.185" v="4133" actId="164"/>
          <ac:grpSpMkLst>
            <pc:docMk/>
            <pc:sldMk cId="68675553" sldId="978"/>
            <ac:grpSpMk id="64" creationId="{E8882060-B9A3-1A94-4694-53406BE0C27F}"/>
          </ac:grpSpMkLst>
        </pc:grpChg>
        <pc:grpChg chg="mod">
          <ac:chgData name="PPT Mr." userId="6442ff2356111531" providerId="LiveId" clId="{9DB6B845-C007-4AF5-9694-E421FE902A45}" dt="2023-04-21T11:20:54.212" v="4130" actId="571"/>
          <ac:grpSpMkLst>
            <pc:docMk/>
            <pc:sldMk cId="68675553" sldId="978"/>
            <ac:grpSpMk id="65" creationId="{E08DE307-9715-FD9B-897B-90C9E345A00D}"/>
          </ac:grpSpMkLst>
        </pc:grpChg>
        <pc:grpChg chg="add del mod">
          <ac:chgData name="PPT Mr." userId="6442ff2356111531" providerId="LiveId" clId="{9DB6B845-C007-4AF5-9694-E421FE902A45}" dt="2023-04-21T11:24:05.477" v="4151" actId="478"/>
          <ac:grpSpMkLst>
            <pc:docMk/>
            <pc:sldMk cId="68675553" sldId="978"/>
            <ac:grpSpMk id="72" creationId="{08411129-109B-851C-0CE1-C6CD4C25A683}"/>
          </ac:grpSpMkLst>
        </pc:grpChg>
        <pc:grpChg chg="add del mod">
          <ac:chgData name="PPT Mr." userId="6442ff2356111531" providerId="LiveId" clId="{9DB6B845-C007-4AF5-9694-E421FE902A45}" dt="2023-04-21T11:24:35.324" v="4157" actId="165"/>
          <ac:grpSpMkLst>
            <pc:docMk/>
            <pc:sldMk cId="68675553" sldId="978"/>
            <ac:grpSpMk id="73" creationId="{DDDD2C55-9B59-CDE4-1121-339FE0AD3EAF}"/>
          </ac:grpSpMkLst>
        </pc:grpChg>
        <pc:grpChg chg="add del mod topLvl">
          <ac:chgData name="PPT Mr." userId="6442ff2356111531" providerId="LiveId" clId="{9DB6B845-C007-4AF5-9694-E421FE902A45}" dt="2023-04-21T11:26:02.837" v="4192" actId="165"/>
          <ac:grpSpMkLst>
            <pc:docMk/>
            <pc:sldMk cId="68675553" sldId="978"/>
            <ac:grpSpMk id="81" creationId="{9C9422E9-A803-8767-F207-7B10B9D3FA26}"/>
          </ac:grpSpMkLst>
        </pc:grpChg>
        <pc:grpChg chg="add del mod">
          <ac:chgData name="PPT Mr." userId="6442ff2356111531" providerId="LiveId" clId="{9DB6B845-C007-4AF5-9694-E421FE902A45}" dt="2023-04-21T11:25:52.211" v="4189" actId="165"/>
          <ac:grpSpMkLst>
            <pc:docMk/>
            <pc:sldMk cId="68675553" sldId="978"/>
            <ac:grpSpMk id="85" creationId="{8A8A32E6-22D7-33BE-A8EA-B9D9E0553EE8}"/>
          </ac:grpSpMkLst>
        </pc:grpChg>
        <pc:grpChg chg="add del mod">
          <ac:chgData name="PPT Mr." userId="6442ff2356111531" providerId="LiveId" clId="{9DB6B845-C007-4AF5-9694-E421FE902A45}" dt="2023-04-21T11:25:23.854" v="4178" actId="165"/>
          <ac:grpSpMkLst>
            <pc:docMk/>
            <pc:sldMk cId="68675553" sldId="978"/>
            <ac:grpSpMk id="86" creationId="{C9F9749D-D5CA-E16F-9879-70028A7F773D}"/>
          </ac:grpSpMkLst>
        </pc:grpChg>
        <pc:grpChg chg="mod ord topLvl">
          <ac:chgData name="PPT Mr." userId="6442ff2356111531" providerId="LiveId" clId="{9DB6B845-C007-4AF5-9694-E421FE902A45}" dt="2023-04-21T11:27:08.849" v="4217" actId="12789"/>
          <ac:grpSpMkLst>
            <pc:docMk/>
            <pc:sldMk cId="68675553" sldId="978"/>
            <ac:grpSpMk id="87" creationId="{71AE2D27-FF34-6C84-1A1A-B2CE161A42D8}"/>
          </ac:grpSpMkLst>
        </pc:grpChg>
        <pc:grpChg chg="add mod">
          <ac:chgData name="PPT Mr." userId="6442ff2356111531" providerId="LiveId" clId="{9DB6B845-C007-4AF5-9694-E421FE902A45}" dt="2023-04-21T11:28:13.624" v="4274" actId="12789"/>
          <ac:grpSpMkLst>
            <pc:docMk/>
            <pc:sldMk cId="68675553" sldId="978"/>
            <ac:grpSpMk id="96" creationId="{FEAB2C3F-5E9D-42E8-DC33-9BEA5E622164}"/>
          </ac:grpSpMkLst>
        </pc:grpChg>
        <pc:grpChg chg="add mod">
          <ac:chgData name="PPT Mr." userId="6442ff2356111531" providerId="LiveId" clId="{9DB6B845-C007-4AF5-9694-E421FE902A45}" dt="2023-04-21T11:26:18.714" v="4202" actId="164"/>
          <ac:grpSpMkLst>
            <pc:docMk/>
            <pc:sldMk cId="68675553" sldId="978"/>
            <ac:grpSpMk id="97" creationId="{63EE2E37-268E-E503-EFA9-0B918A24099E}"/>
          </ac:grpSpMkLst>
        </pc:grpChg>
        <pc:grpChg chg="add mod">
          <ac:chgData name="PPT Mr." userId="6442ff2356111531" providerId="LiveId" clId="{9DB6B845-C007-4AF5-9694-E421FE902A45}" dt="2023-04-21T11:41:38.674" v="4630" actId="12789"/>
          <ac:grpSpMkLst>
            <pc:docMk/>
            <pc:sldMk cId="68675553" sldId="978"/>
            <ac:grpSpMk id="98" creationId="{C4AC42A5-C620-824D-6D85-0CFB7F78B3A5}"/>
          </ac:grpSpMkLst>
        </pc:grpChg>
        <pc:grpChg chg="del">
          <ac:chgData name="PPT Mr." userId="6442ff2356111531" providerId="LiveId" clId="{9DB6B845-C007-4AF5-9694-E421FE902A45}" dt="2023-04-21T11:12:51.810" v="3878" actId="478"/>
          <ac:grpSpMkLst>
            <pc:docMk/>
            <pc:sldMk cId="68675553" sldId="978"/>
            <ac:grpSpMk id="100" creationId="{09DF1634-3DF3-4EC0-9D86-BF3B9084894B}"/>
          </ac:grpSpMkLst>
        </pc:grpChg>
        <pc:grpChg chg="del">
          <ac:chgData name="PPT Mr." userId="6442ff2356111531" providerId="LiveId" clId="{9DB6B845-C007-4AF5-9694-E421FE902A45}" dt="2023-04-21T11:12:51.810" v="3878" actId="478"/>
          <ac:grpSpMkLst>
            <pc:docMk/>
            <pc:sldMk cId="68675553" sldId="978"/>
            <ac:grpSpMk id="121" creationId="{E91EA125-A775-4CF0-88BE-1FC2E0237B59}"/>
          </ac:grpSpMkLst>
        </pc:grpChg>
        <pc:picChg chg="add del mod">
          <ac:chgData name="PPT Mr." userId="6442ff2356111531" providerId="LiveId" clId="{9DB6B845-C007-4AF5-9694-E421FE902A45}" dt="2023-04-21T11:36:45.441" v="4505" actId="21"/>
          <ac:picMkLst>
            <pc:docMk/>
            <pc:sldMk cId="68675553" sldId="978"/>
            <ac:picMk id="146" creationId="{AB8FCC4B-6085-2D77-1C4B-D6C794BE6FE4}"/>
          </ac:picMkLst>
        </pc:picChg>
        <pc:picChg chg="add del mod">
          <ac:chgData name="PPT Mr." userId="6442ff2356111531" providerId="LiveId" clId="{9DB6B845-C007-4AF5-9694-E421FE902A45}" dt="2023-04-21T11:36:45.441" v="4505" actId="21"/>
          <ac:picMkLst>
            <pc:docMk/>
            <pc:sldMk cId="68675553" sldId="978"/>
            <ac:picMk id="148" creationId="{3320680E-BEA6-CF00-D270-A03D14006FC1}"/>
          </ac:picMkLst>
        </pc:picChg>
        <pc:picChg chg="add del mod">
          <ac:chgData name="PPT Mr." userId="6442ff2356111531" providerId="LiveId" clId="{9DB6B845-C007-4AF5-9694-E421FE902A45}" dt="2023-04-21T11:36:45.441" v="4505" actId="21"/>
          <ac:picMkLst>
            <pc:docMk/>
            <pc:sldMk cId="68675553" sldId="978"/>
            <ac:picMk id="150" creationId="{A5D8BF85-2409-DCD1-7AB5-80B35AD80B7C}"/>
          </ac:picMkLst>
        </pc:picChg>
        <pc:picChg chg="add del mod">
          <ac:chgData name="PPT Mr." userId="6442ff2356111531" providerId="LiveId" clId="{9DB6B845-C007-4AF5-9694-E421FE902A45}" dt="2023-04-21T11:36:45.441" v="4505" actId="21"/>
          <ac:picMkLst>
            <pc:docMk/>
            <pc:sldMk cId="68675553" sldId="978"/>
            <ac:picMk id="152" creationId="{F75A1162-69D3-675C-B995-AF75C8E934B6}"/>
          </ac:picMkLst>
        </pc:picChg>
        <pc:picChg chg="add del mod">
          <ac:chgData name="PPT Mr." userId="6442ff2356111531" providerId="LiveId" clId="{9DB6B845-C007-4AF5-9694-E421FE902A45}" dt="2023-04-21T11:36:45.441" v="4505" actId="21"/>
          <ac:picMkLst>
            <pc:docMk/>
            <pc:sldMk cId="68675553" sldId="978"/>
            <ac:picMk id="154" creationId="{73426B0B-C15D-8168-B164-FC430ED0C89F}"/>
          </ac:picMkLst>
        </pc:picChg>
        <pc:picChg chg="add del mod">
          <ac:chgData name="PPT Mr." userId="6442ff2356111531" providerId="LiveId" clId="{9DB6B845-C007-4AF5-9694-E421FE902A45}" dt="2023-04-21T11:36:45.441" v="4505" actId="21"/>
          <ac:picMkLst>
            <pc:docMk/>
            <pc:sldMk cId="68675553" sldId="978"/>
            <ac:picMk id="156" creationId="{8BA3BF41-718D-278B-FAB2-985AFCB9B46E}"/>
          </ac:picMkLst>
        </pc:picChg>
        <pc:picChg chg="add del mod">
          <ac:chgData name="PPT Mr." userId="6442ff2356111531" providerId="LiveId" clId="{9DB6B845-C007-4AF5-9694-E421FE902A45}" dt="2023-04-21T11:37:46.022" v="4523" actId="21"/>
          <ac:picMkLst>
            <pc:docMk/>
            <pc:sldMk cId="68675553" sldId="978"/>
            <ac:picMk id="157" creationId="{3D4E5FCE-83C6-E2AC-9AC6-932086208B81}"/>
          </ac:picMkLst>
        </pc:picChg>
        <pc:picChg chg="add del mod">
          <ac:chgData name="PPT Mr." userId="6442ff2356111531" providerId="LiveId" clId="{9DB6B845-C007-4AF5-9694-E421FE902A45}" dt="2023-04-21T11:37:46.022" v="4523" actId="21"/>
          <ac:picMkLst>
            <pc:docMk/>
            <pc:sldMk cId="68675553" sldId="978"/>
            <ac:picMk id="158" creationId="{8A6897D3-06F9-88C9-63C1-4F6135967A20}"/>
          </ac:picMkLst>
        </pc:picChg>
        <pc:picChg chg="add del mod">
          <ac:chgData name="PPT Mr." userId="6442ff2356111531" providerId="LiveId" clId="{9DB6B845-C007-4AF5-9694-E421FE902A45}" dt="2023-04-21T11:37:46.022" v="4523" actId="21"/>
          <ac:picMkLst>
            <pc:docMk/>
            <pc:sldMk cId="68675553" sldId="978"/>
            <ac:picMk id="159" creationId="{9BA5CF76-9C5B-FFE4-0700-262A1FA7E56C}"/>
          </ac:picMkLst>
        </pc:picChg>
        <pc:picChg chg="add del mod">
          <ac:chgData name="PPT Mr." userId="6442ff2356111531" providerId="LiveId" clId="{9DB6B845-C007-4AF5-9694-E421FE902A45}" dt="2023-04-21T11:37:46.022" v="4523" actId="21"/>
          <ac:picMkLst>
            <pc:docMk/>
            <pc:sldMk cId="68675553" sldId="978"/>
            <ac:picMk id="160" creationId="{750129A4-BCD6-3615-FF17-39D092D2CE62}"/>
          </ac:picMkLst>
        </pc:picChg>
        <pc:picChg chg="add del mod">
          <ac:chgData name="PPT Mr." userId="6442ff2356111531" providerId="LiveId" clId="{9DB6B845-C007-4AF5-9694-E421FE902A45}" dt="2023-04-21T11:37:46.022" v="4523" actId="21"/>
          <ac:picMkLst>
            <pc:docMk/>
            <pc:sldMk cId="68675553" sldId="978"/>
            <ac:picMk id="161" creationId="{C173AB59-E702-113D-5657-B2D47C03D4D5}"/>
          </ac:picMkLst>
        </pc:picChg>
        <pc:picChg chg="add del mod">
          <ac:chgData name="PPT Mr." userId="6442ff2356111531" providerId="LiveId" clId="{9DB6B845-C007-4AF5-9694-E421FE902A45}" dt="2023-04-21T11:37:46.022" v="4523" actId="21"/>
          <ac:picMkLst>
            <pc:docMk/>
            <pc:sldMk cId="68675553" sldId="978"/>
            <ac:picMk id="162" creationId="{71068E1B-3883-75A7-B693-5D0455463A74}"/>
          </ac:picMkLst>
        </pc:picChg>
        <pc:picChg chg="add mod">
          <ac:chgData name="PPT Mr." userId="6442ff2356111531" providerId="LiveId" clId="{9DB6B845-C007-4AF5-9694-E421FE902A45}" dt="2023-04-21T11:38:03.747" v="4531" actId="14100"/>
          <ac:picMkLst>
            <pc:docMk/>
            <pc:sldMk cId="68675553" sldId="978"/>
            <ac:picMk id="163" creationId="{CE0C70CB-9454-AF06-5E48-51A92E178BF3}"/>
          </ac:picMkLst>
        </pc:picChg>
        <pc:picChg chg="add del mod">
          <ac:chgData name="PPT Mr." userId="6442ff2356111531" providerId="LiveId" clId="{9DB6B845-C007-4AF5-9694-E421FE902A45}" dt="2023-04-21T11:40:07.802" v="4548" actId="478"/>
          <ac:picMkLst>
            <pc:docMk/>
            <pc:sldMk cId="68675553" sldId="978"/>
            <ac:picMk id="164" creationId="{E3049ABD-DEFA-39C7-7B15-FBA6EF7FC44E}"/>
          </ac:picMkLst>
        </pc:picChg>
        <pc:picChg chg="add del mod">
          <ac:chgData name="PPT Mr." userId="6442ff2356111531" providerId="LiveId" clId="{9DB6B845-C007-4AF5-9694-E421FE902A45}" dt="2023-04-21T11:40:07.802" v="4548" actId="478"/>
          <ac:picMkLst>
            <pc:docMk/>
            <pc:sldMk cId="68675553" sldId="978"/>
            <ac:picMk id="165" creationId="{FE926DCC-F387-F5CA-4DBC-F0A963AB8D57}"/>
          </ac:picMkLst>
        </pc:picChg>
        <pc:picChg chg="add del mod">
          <ac:chgData name="PPT Mr." userId="6442ff2356111531" providerId="LiveId" clId="{9DB6B845-C007-4AF5-9694-E421FE902A45}" dt="2023-04-21T11:40:07.802" v="4548" actId="478"/>
          <ac:picMkLst>
            <pc:docMk/>
            <pc:sldMk cId="68675553" sldId="978"/>
            <ac:picMk id="166" creationId="{41A3629E-15F6-CA3F-0EDD-D4B4762354AE}"/>
          </ac:picMkLst>
        </pc:picChg>
        <pc:picChg chg="add del mod">
          <ac:chgData name="PPT Mr." userId="6442ff2356111531" providerId="LiveId" clId="{9DB6B845-C007-4AF5-9694-E421FE902A45}" dt="2023-04-21T11:40:07.802" v="4548" actId="478"/>
          <ac:picMkLst>
            <pc:docMk/>
            <pc:sldMk cId="68675553" sldId="978"/>
            <ac:picMk id="167" creationId="{99F5A8D0-BFA0-F371-E1E8-623AF6646136}"/>
          </ac:picMkLst>
        </pc:picChg>
        <pc:picChg chg="add del mod">
          <ac:chgData name="PPT Mr." userId="6442ff2356111531" providerId="LiveId" clId="{9DB6B845-C007-4AF5-9694-E421FE902A45}" dt="2023-04-21T11:40:07.802" v="4548" actId="478"/>
          <ac:picMkLst>
            <pc:docMk/>
            <pc:sldMk cId="68675553" sldId="978"/>
            <ac:picMk id="168" creationId="{8C3F125F-4D8F-F170-3044-70C16E5E7E1E}"/>
          </ac:picMkLst>
        </pc:picChg>
        <pc:picChg chg="add mod">
          <ac:chgData name="PPT Mr." userId="6442ff2356111531" providerId="LiveId" clId="{9DB6B845-C007-4AF5-9694-E421FE902A45}" dt="2023-04-21T11:39:44.276" v="4542" actId="14826"/>
          <ac:picMkLst>
            <pc:docMk/>
            <pc:sldMk cId="68675553" sldId="978"/>
            <ac:picMk id="169" creationId="{6A781E48-2C3E-A4AF-92C1-0F571AEE3627}"/>
          </ac:picMkLst>
        </pc:picChg>
        <pc:picChg chg="add mod">
          <ac:chgData name="PPT Mr." userId="6442ff2356111531" providerId="LiveId" clId="{9DB6B845-C007-4AF5-9694-E421FE902A45}" dt="2023-04-21T11:39:49.244" v="4543" actId="14826"/>
          <ac:picMkLst>
            <pc:docMk/>
            <pc:sldMk cId="68675553" sldId="978"/>
            <ac:picMk id="170" creationId="{26872871-3A9E-2F57-9441-4FE702900C8F}"/>
          </ac:picMkLst>
        </pc:picChg>
        <pc:picChg chg="add mod">
          <ac:chgData name="PPT Mr." userId="6442ff2356111531" providerId="LiveId" clId="{9DB6B845-C007-4AF5-9694-E421FE902A45}" dt="2023-04-21T11:39:53.872" v="4544" actId="14826"/>
          <ac:picMkLst>
            <pc:docMk/>
            <pc:sldMk cId="68675553" sldId="978"/>
            <ac:picMk id="171" creationId="{DE219346-B342-8CB5-BE0C-662523A46284}"/>
          </ac:picMkLst>
        </pc:picChg>
        <pc:picChg chg="add mod">
          <ac:chgData name="PPT Mr." userId="6442ff2356111531" providerId="LiveId" clId="{9DB6B845-C007-4AF5-9694-E421FE902A45}" dt="2023-04-21T11:39:57.803" v="4545" actId="14826"/>
          <ac:picMkLst>
            <pc:docMk/>
            <pc:sldMk cId="68675553" sldId="978"/>
            <ac:picMk id="172" creationId="{787D71A3-472F-1B2D-11DA-72959D744D1E}"/>
          </ac:picMkLst>
        </pc:picChg>
        <pc:picChg chg="add mod">
          <ac:chgData name="PPT Mr." userId="6442ff2356111531" providerId="LiveId" clId="{9DB6B845-C007-4AF5-9694-E421FE902A45}" dt="2023-04-21T11:40:03.987" v="4547" actId="12788"/>
          <ac:picMkLst>
            <pc:docMk/>
            <pc:sldMk cId="68675553" sldId="978"/>
            <ac:picMk id="173" creationId="{4134C3CA-52C7-541D-1E9F-74B1DF718E8E}"/>
          </ac:picMkLst>
        </pc:picChg>
        <pc:picChg chg="add del mod modCrop">
          <ac:chgData name="PPT Mr." userId="6442ff2356111531" providerId="LiveId" clId="{9DB6B845-C007-4AF5-9694-E421FE902A45}" dt="2023-04-21T11:41:09.514" v="4557" actId="478"/>
          <ac:picMkLst>
            <pc:docMk/>
            <pc:sldMk cId="68675553" sldId="978"/>
            <ac:picMk id="175" creationId="{38491F9F-948C-0C63-BC3E-021E3DAD8A29}"/>
          </ac:picMkLst>
        </pc:picChg>
        <pc:picChg chg="add mod modCrop">
          <ac:chgData name="PPT Mr." userId="6442ff2356111531" providerId="LiveId" clId="{9DB6B845-C007-4AF5-9694-E421FE902A45}" dt="2023-04-21T11:42:26.116" v="4639"/>
          <ac:picMkLst>
            <pc:docMk/>
            <pc:sldMk cId="68675553" sldId="978"/>
            <ac:picMk id="178" creationId="{92297C0C-F8D8-42F8-6CE0-BBA54CDA1089}"/>
          </ac:picMkLst>
        </pc:picChg>
        <pc:cxnChg chg="add del mod">
          <ac:chgData name="PPT Mr." userId="6442ff2356111531" providerId="LiveId" clId="{9DB6B845-C007-4AF5-9694-E421FE902A45}" dt="2023-04-21T11:26:55.739" v="4211" actId="11529"/>
          <ac:cxnSpMkLst>
            <pc:docMk/>
            <pc:sldMk cId="68675553" sldId="978"/>
            <ac:cxnSpMk id="103" creationId="{EE20EAAD-1996-BB25-79B7-684519B941BF}"/>
          </ac:cxnSpMkLst>
        </pc:cxnChg>
        <pc:cxnChg chg="add mod ord">
          <ac:chgData name="PPT Mr." userId="6442ff2356111531" providerId="LiveId" clId="{9DB6B845-C007-4AF5-9694-E421FE902A45}" dt="2023-04-21T11:27:14.329" v="4218" actId="167"/>
          <ac:cxnSpMkLst>
            <pc:docMk/>
            <pc:sldMk cId="68675553" sldId="978"/>
            <ac:cxnSpMk id="105" creationId="{3F4AE6AD-89EF-DFED-1224-E18FB5D74531}"/>
          </ac:cxnSpMkLst>
        </pc:cxnChg>
        <pc:cxnChg chg="add mod ord">
          <ac:chgData name="PPT Mr." userId="6442ff2356111531" providerId="LiveId" clId="{9DB6B845-C007-4AF5-9694-E421FE902A45}" dt="2023-04-21T11:27:14.329" v="4218" actId="167"/>
          <ac:cxnSpMkLst>
            <pc:docMk/>
            <pc:sldMk cId="68675553" sldId="978"/>
            <ac:cxnSpMk id="115" creationId="{9FF0F862-9637-4D68-667B-718DCE0263DD}"/>
          </ac:cxnSpMkLst>
        </pc:cxnChg>
        <pc:cxnChg chg="add mod ord">
          <ac:chgData name="PPT Mr." userId="6442ff2356111531" providerId="LiveId" clId="{9DB6B845-C007-4AF5-9694-E421FE902A45}" dt="2023-04-21T11:27:36.433" v="4226" actId="167"/>
          <ac:cxnSpMkLst>
            <pc:docMk/>
            <pc:sldMk cId="68675553" sldId="978"/>
            <ac:cxnSpMk id="119" creationId="{FFA956DC-36DF-63B3-6101-F2DFB2E5EF93}"/>
          </ac:cxnSpMkLst>
        </pc:cxnChg>
        <pc:cxnChg chg="add mod ord">
          <ac:chgData name="PPT Mr." userId="6442ff2356111531" providerId="LiveId" clId="{9DB6B845-C007-4AF5-9694-E421FE902A45}" dt="2023-04-21T11:27:36.433" v="4226" actId="167"/>
          <ac:cxnSpMkLst>
            <pc:docMk/>
            <pc:sldMk cId="68675553" sldId="978"/>
            <ac:cxnSpMk id="120" creationId="{659ECCE6-50B8-E9D1-5D9D-AD3F693F55DA}"/>
          </ac:cxnSpMkLst>
        </pc:cxnChg>
        <pc:cxnChg chg="add mod ord">
          <ac:chgData name="PPT Mr." userId="6442ff2356111531" providerId="LiveId" clId="{9DB6B845-C007-4AF5-9694-E421FE902A45}" dt="2023-04-21T11:27:36.433" v="4226" actId="167"/>
          <ac:cxnSpMkLst>
            <pc:docMk/>
            <pc:sldMk cId="68675553" sldId="978"/>
            <ac:cxnSpMk id="136" creationId="{AE9F6A40-FDDF-7229-3681-C07D686CC102}"/>
          </ac:cxnSpMkLst>
        </pc:cxnChg>
      </pc:sldChg>
      <pc:sldChg chg="addSp delSp modSp add mod">
        <pc:chgData name="PPT Mr." userId="6442ff2356111531" providerId="LiveId" clId="{9DB6B845-C007-4AF5-9694-E421FE902A45}" dt="2023-04-21T12:10:58.235" v="5081" actId="165"/>
        <pc:sldMkLst>
          <pc:docMk/>
          <pc:sldMk cId="3815334560" sldId="979"/>
        </pc:sldMkLst>
        <pc:spChg chg="mod">
          <ac:chgData name="PPT Mr." userId="6442ff2356111531" providerId="LiveId" clId="{9DB6B845-C007-4AF5-9694-E421FE902A45}" dt="2023-04-21T12:10:56.910" v="5080" actId="165"/>
          <ac:spMkLst>
            <pc:docMk/>
            <pc:sldMk cId="3815334560" sldId="979"/>
            <ac:spMk id="3" creationId="{0D92AB86-5345-098F-7703-BAA30B98472F}"/>
          </ac:spMkLst>
        </pc:spChg>
        <pc:spChg chg="mod">
          <ac:chgData name="PPT Mr." userId="6442ff2356111531" providerId="LiveId" clId="{9DB6B845-C007-4AF5-9694-E421FE902A45}" dt="2023-04-21T12:10:56.910" v="5080" actId="165"/>
          <ac:spMkLst>
            <pc:docMk/>
            <pc:sldMk cId="3815334560" sldId="979"/>
            <ac:spMk id="4" creationId="{8EA938A9-7AEE-70FA-4895-6A7E8B0110FC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6" creationId="{BB28E4D3-3157-44CA-A735-78B229DA94E3}"/>
          </ac:spMkLst>
        </pc:spChg>
        <pc:spChg chg="mod">
          <ac:chgData name="PPT Mr." userId="6442ff2356111531" providerId="LiveId" clId="{9DB6B845-C007-4AF5-9694-E421FE902A45}" dt="2023-04-21T12:10:56.910" v="5080" actId="165"/>
          <ac:spMkLst>
            <pc:docMk/>
            <pc:sldMk cId="3815334560" sldId="979"/>
            <ac:spMk id="7" creationId="{E641E4D4-4BA8-B857-E449-800B32E05403}"/>
          </ac:spMkLst>
        </pc:spChg>
        <pc:spChg chg="mod">
          <ac:chgData name="PPT Mr." userId="6442ff2356111531" providerId="LiveId" clId="{9DB6B845-C007-4AF5-9694-E421FE902A45}" dt="2023-04-21T12:10:56.910" v="5080" actId="165"/>
          <ac:spMkLst>
            <pc:docMk/>
            <pc:sldMk cId="3815334560" sldId="979"/>
            <ac:spMk id="8" creationId="{DAA1E9D3-63A5-B07A-1E8A-C536F7804D5F}"/>
          </ac:spMkLst>
        </pc:spChg>
        <pc:spChg chg="mod">
          <ac:chgData name="PPT Mr." userId="6442ff2356111531" providerId="LiveId" clId="{9DB6B845-C007-4AF5-9694-E421FE902A45}" dt="2023-04-21T11:45:24.461" v="4668" actId="165"/>
          <ac:spMkLst>
            <pc:docMk/>
            <pc:sldMk cId="3815334560" sldId="979"/>
            <ac:spMk id="10" creationId="{A7E87CCC-EB92-7481-668E-EF28533EEA5A}"/>
          </ac:spMkLst>
        </pc:spChg>
        <pc:spChg chg="mod">
          <ac:chgData name="PPT Mr." userId="6442ff2356111531" providerId="LiveId" clId="{9DB6B845-C007-4AF5-9694-E421FE902A45}" dt="2023-04-21T11:45:24.461" v="4668" actId="165"/>
          <ac:spMkLst>
            <pc:docMk/>
            <pc:sldMk cId="3815334560" sldId="979"/>
            <ac:spMk id="11" creationId="{AB1AFC54-9A63-9389-CCE2-9B9AB0808BA6}"/>
          </ac:spMkLst>
        </pc:spChg>
        <pc:spChg chg="mod">
          <ac:chgData name="PPT Mr." userId="6442ff2356111531" providerId="LiveId" clId="{9DB6B845-C007-4AF5-9694-E421FE902A45}" dt="2023-04-21T11:45:24.461" v="4668" actId="165"/>
          <ac:spMkLst>
            <pc:docMk/>
            <pc:sldMk cId="3815334560" sldId="979"/>
            <ac:spMk id="13" creationId="{CB45B975-5696-0B87-499A-7900F0C15460}"/>
          </ac:spMkLst>
        </pc:spChg>
        <pc:spChg chg="mod">
          <ac:chgData name="PPT Mr." userId="6442ff2356111531" providerId="LiveId" clId="{9DB6B845-C007-4AF5-9694-E421FE902A45}" dt="2023-04-21T11:45:24.461" v="4668" actId="165"/>
          <ac:spMkLst>
            <pc:docMk/>
            <pc:sldMk cId="3815334560" sldId="979"/>
            <ac:spMk id="14" creationId="{A7F40017-EF27-0503-BD7A-D608E866872B}"/>
          </ac:spMkLst>
        </pc:spChg>
        <pc:spChg chg="mod">
          <ac:chgData name="PPT Mr." userId="6442ff2356111531" providerId="LiveId" clId="{9DB6B845-C007-4AF5-9694-E421FE902A45}" dt="2023-04-21T11:46:35.480" v="4685" actId="571"/>
          <ac:spMkLst>
            <pc:docMk/>
            <pc:sldMk cId="3815334560" sldId="979"/>
            <ac:spMk id="20" creationId="{D016AC8F-4B55-7712-D3AC-8AB76BDDE3BE}"/>
          </ac:spMkLst>
        </pc:spChg>
        <pc:spChg chg="mod">
          <ac:chgData name="PPT Mr." userId="6442ff2356111531" providerId="LiveId" clId="{9DB6B845-C007-4AF5-9694-E421FE902A45}" dt="2023-04-21T11:46:35.480" v="4685" actId="571"/>
          <ac:spMkLst>
            <pc:docMk/>
            <pc:sldMk cId="3815334560" sldId="979"/>
            <ac:spMk id="21" creationId="{18834BA5-8AB7-08C3-EEDC-20FBA6700CF7}"/>
          </ac:spMkLst>
        </pc:spChg>
        <pc:spChg chg="mod">
          <ac:chgData name="PPT Mr." userId="6442ff2356111531" providerId="LiveId" clId="{9DB6B845-C007-4AF5-9694-E421FE902A45}" dt="2023-04-21T11:46:35.480" v="4685" actId="571"/>
          <ac:spMkLst>
            <pc:docMk/>
            <pc:sldMk cId="3815334560" sldId="979"/>
            <ac:spMk id="22" creationId="{C9B0C898-8CAB-22AE-F1B3-6AC52B7E061A}"/>
          </ac:spMkLst>
        </pc:spChg>
        <pc:spChg chg="mod">
          <ac:chgData name="PPT Mr." userId="6442ff2356111531" providerId="LiveId" clId="{9DB6B845-C007-4AF5-9694-E421FE902A45}" dt="2023-04-21T11:46:35.480" v="4685" actId="571"/>
          <ac:spMkLst>
            <pc:docMk/>
            <pc:sldMk cId="3815334560" sldId="979"/>
            <ac:spMk id="23" creationId="{A3E38AAF-47B6-21EE-5FAB-0BD2FD0189B6}"/>
          </ac:spMkLst>
        </pc:spChg>
        <pc:spChg chg="mod">
          <ac:chgData name="PPT Mr." userId="6442ff2356111531" providerId="LiveId" clId="{9DB6B845-C007-4AF5-9694-E421FE902A45}" dt="2023-04-21T12:10:58.235" v="5081" actId="165"/>
          <ac:spMkLst>
            <pc:docMk/>
            <pc:sldMk cId="3815334560" sldId="979"/>
            <ac:spMk id="27" creationId="{1227FCA1-5F32-EFF8-D562-60C78479B3EE}"/>
          </ac:spMkLst>
        </pc:spChg>
        <pc:spChg chg="mod">
          <ac:chgData name="PPT Mr." userId="6442ff2356111531" providerId="LiveId" clId="{9DB6B845-C007-4AF5-9694-E421FE902A45}" dt="2023-04-21T12:10:58.235" v="5081" actId="165"/>
          <ac:spMkLst>
            <pc:docMk/>
            <pc:sldMk cId="3815334560" sldId="979"/>
            <ac:spMk id="28" creationId="{0FE70182-9E36-4335-D64E-D2D4B526D918}"/>
          </ac:spMkLst>
        </pc:spChg>
        <pc:spChg chg="mod">
          <ac:chgData name="PPT Mr." userId="6442ff2356111531" providerId="LiveId" clId="{9DB6B845-C007-4AF5-9694-E421FE902A45}" dt="2023-04-21T12:10:58.235" v="5081" actId="165"/>
          <ac:spMkLst>
            <pc:docMk/>
            <pc:sldMk cId="3815334560" sldId="979"/>
            <ac:spMk id="29" creationId="{7FC25834-7483-84FB-AD27-714CC4BB2AF0}"/>
          </ac:spMkLst>
        </pc:spChg>
        <pc:spChg chg="mod">
          <ac:chgData name="PPT Mr." userId="6442ff2356111531" providerId="LiveId" clId="{9DB6B845-C007-4AF5-9694-E421FE902A45}" dt="2023-04-21T12:10:58.235" v="5081" actId="165"/>
          <ac:spMkLst>
            <pc:docMk/>
            <pc:sldMk cId="3815334560" sldId="979"/>
            <ac:spMk id="30" creationId="{A2CB999B-29E5-4819-951C-55A252994BF5}"/>
          </ac:spMkLst>
        </pc:spChg>
        <pc:spChg chg="add mod">
          <ac:chgData name="PPT Mr." userId="6442ff2356111531" providerId="LiveId" clId="{9DB6B845-C007-4AF5-9694-E421FE902A45}" dt="2023-04-21T11:52:47.029" v="4857" actId="207"/>
          <ac:spMkLst>
            <pc:docMk/>
            <pc:sldMk cId="3815334560" sldId="979"/>
            <ac:spMk id="32" creationId="{06A85618-4BFD-4900-89A8-2D4C70D2FD59}"/>
          </ac:spMkLst>
        </pc:spChg>
        <pc:spChg chg="add mod">
          <ac:chgData name="PPT Mr." userId="6442ff2356111531" providerId="LiveId" clId="{9DB6B845-C007-4AF5-9694-E421FE902A45}" dt="2023-04-21T11:48:26.880" v="4744" actId="1076"/>
          <ac:spMkLst>
            <pc:docMk/>
            <pc:sldMk cId="3815334560" sldId="979"/>
            <ac:spMk id="33" creationId="{06265230-A24C-B240-4999-1D8D25AF1784}"/>
          </ac:spMkLst>
        </pc:spChg>
        <pc:spChg chg="add mod topLvl">
          <ac:chgData name="PPT Mr." userId="6442ff2356111531" providerId="LiveId" clId="{9DB6B845-C007-4AF5-9694-E421FE902A45}" dt="2023-04-21T11:51:49.480" v="4832" actId="165"/>
          <ac:spMkLst>
            <pc:docMk/>
            <pc:sldMk cId="3815334560" sldId="979"/>
            <ac:spMk id="37" creationId="{DE1906C2-167D-E898-61C6-3136F0BD96CC}"/>
          </ac:spMkLst>
        </pc:spChg>
        <pc:spChg chg="add mod topLvl">
          <ac:chgData name="PPT Mr." userId="6442ff2356111531" providerId="LiveId" clId="{9DB6B845-C007-4AF5-9694-E421FE902A45}" dt="2023-04-21T11:51:49.480" v="4832" actId="165"/>
          <ac:spMkLst>
            <pc:docMk/>
            <pc:sldMk cId="3815334560" sldId="979"/>
            <ac:spMk id="38" creationId="{89850305-327F-96E7-E2C8-4A47F3B460D3}"/>
          </ac:spMkLst>
        </pc:spChg>
        <pc:spChg chg="mod topLvl">
          <ac:chgData name="PPT Mr." userId="6442ff2356111531" providerId="LiveId" clId="{9DB6B845-C007-4AF5-9694-E421FE902A45}" dt="2023-04-21T11:51:49.480" v="4832" actId="165"/>
          <ac:spMkLst>
            <pc:docMk/>
            <pc:sldMk cId="3815334560" sldId="979"/>
            <ac:spMk id="42" creationId="{195621F8-A276-39B6-996A-1CB9C07683DB}"/>
          </ac:spMkLst>
        </pc:spChg>
        <pc:spChg chg="mod topLvl">
          <ac:chgData name="PPT Mr." userId="6442ff2356111531" providerId="LiveId" clId="{9DB6B845-C007-4AF5-9694-E421FE902A45}" dt="2023-04-21T11:51:49.480" v="4832" actId="165"/>
          <ac:spMkLst>
            <pc:docMk/>
            <pc:sldMk cId="3815334560" sldId="979"/>
            <ac:spMk id="43" creationId="{AEEA94C7-5D69-360D-B19B-B3EA37B59540}"/>
          </ac:spMkLst>
        </pc:spChg>
        <pc:spChg chg="mod topLvl">
          <ac:chgData name="PPT Mr." userId="6442ff2356111531" providerId="LiveId" clId="{9DB6B845-C007-4AF5-9694-E421FE902A45}" dt="2023-04-21T11:51:49.480" v="4832" actId="165"/>
          <ac:spMkLst>
            <pc:docMk/>
            <pc:sldMk cId="3815334560" sldId="979"/>
            <ac:spMk id="46" creationId="{9EAB120D-4998-3EB6-5ED6-FD20A56464F8}"/>
          </ac:spMkLst>
        </pc:spChg>
        <pc:spChg chg="mod topLvl">
          <ac:chgData name="PPT Mr." userId="6442ff2356111531" providerId="LiveId" clId="{9DB6B845-C007-4AF5-9694-E421FE902A45}" dt="2023-04-21T11:51:49.480" v="4832" actId="165"/>
          <ac:spMkLst>
            <pc:docMk/>
            <pc:sldMk cId="3815334560" sldId="979"/>
            <ac:spMk id="47" creationId="{965F4EFC-9487-88D6-B698-34E1F364B7A2}"/>
          </ac:spMkLst>
        </pc:spChg>
        <pc:spChg chg="mod topLvl">
          <ac:chgData name="PPT Mr." userId="6442ff2356111531" providerId="LiveId" clId="{9DB6B845-C007-4AF5-9694-E421FE902A45}" dt="2023-04-21T11:51:49.480" v="4832" actId="165"/>
          <ac:spMkLst>
            <pc:docMk/>
            <pc:sldMk cId="3815334560" sldId="979"/>
            <ac:spMk id="50" creationId="{019E380D-D711-B180-C63E-65EB65508978}"/>
          </ac:spMkLst>
        </pc:spChg>
        <pc:spChg chg="mod topLvl">
          <ac:chgData name="PPT Mr." userId="6442ff2356111531" providerId="LiveId" clId="{9DB6B845-C007-4AF5-9694-E421FE902A45}" dt="2023-04-21T11:51:49.480" v="4832" actId="165"/>
          <ac:spMkLst>
            <pc:docMk/>
            <pc:sldMk cId="3815334560" sldId="979"/>
            <ac:spMk id="51" creationId="{6D1B8F46-C793-EFEE-E0E5-7E240DF9C10D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75" creationId="{D0CDAD29-B486-4CB4-B0BA-E497A27FC887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82" creationId="{AC4AD687-8C80-93A9-F937-C8098648F19F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83" creationId="{6AA3A743-4967-EB2B-7B35-7B4BA994ED40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84" creationId="{A3B8C47C-B55E-31FF-B464-06CF4184A435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88" creationId="{3E7E2826-051E-DF57-9F0D-4C6C515E8CCB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89" creationId="{B10C4176-99D7-BF28-39E9-13963F6016A1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90" creationId="{5003CF99-36D4-D814-C9F9-2BEFD3426623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137" creationId="{6A00C9F5-20F1-3A9B-D853-4D6E1D667D36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138" creationId="{B4D735A5-D0CB-E2A9-C759-6FF7F9C55FA7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139" creationId="{7A138A8E-7825-7E2F-A820-168382133F1E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140" creationId="{FF679708-5504-D36C-93E7-334007564A13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141" creationId="{9037F6A2-F1BA-D4CA-75B9-D296D67E6682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142" creationId="{E16F00A7-0B55-EC45-6328-3F2F42DB7862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143" creationId="{50B86CCD-BEED-B348-6D84-6CE53B3601A4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144" creationId="{68194C98-C4E5-EED0-3748-2C38CC3F038C}"/>
          </ac:spMkLst>
        </pc:spChg>
        <pc:spChg chg="del">
          <ac:chgData name="PPT Mr." userId="6442ff2356111531" providerId="LiveId" clId="{9DB6B845-C007-4AF5-9694-E421FE902A45}" dt="2023-04-21T11:43:57.855" v="4641" actId="478"/>
          <ac:spMkLst>
            <pc:docMk/>
            <pc:sldMk cId="3815334560" sldId="979"/>
            <ac:spMk id="176" creationId="{867AA234-3488-8EEE-DAF4-F6F7DC165F90}"/>
          </ac:spMkLst>
        </pc:spChg>
        <pc:grpChg chg="add mod topLvl">
          <ac:chgData name="PPT Mr." userId="6442ff2356111531" providerId="LiveId" clId="{9DB6B845-C007-4AF5-9694-E421FE902A45}" dt="2023-04-21T12:10:56.910" v="5080" actId="165"/>
          <ac:grpSpMkLst>
            <pc:docMk/>
            <pc:sldMk cId="3815334560" sldId="979"/>
            <ac:grpSpMk id="2" creationId="{BDA3CB22-352C-E6D2-7EF1-5D8355F9E44C}"/>
          </ac:grpSpMkLst>
        </pc:grpChg>
        <pc:grpChg chg="add del mod topLvl">
          <ac:chgData name="PPT Mr." userId="6442ff2356111531" providerId="LiveId" clId="{9DB6B845-C007-4AF5-9694-E421FE902A45}" dt="2023-04-21T12:10:56.910" v="5080" actId="165"/>
          <ac:grpSpMkLst>
            <pc:docMk/>
            <pc:sldMk cId="3815334560" sldId="979"/>
            <ac:grpSpMk id="5" creationId="{8C599977-F15A-D5C2-2150-81D03E82D705}"/>
          </ac:grpSpMkLst>
        </pc:grpChg>
        <pc:grpChg chg="add del mod topLvl">
          <ac:chgData name="PPT Mr." userId="6442ff2356111531" providerId="LiveId" clId="{9DB6B845-C007-4AF5-9694-E421FE902A45}" dt="2023-04-21T11:46:06.495" v="4674" actId="478"/>
          <ac:grpSpMkLst>
            <pc:docMk/>
            <pc:sldMk cId="3815334560" sldId="979"/>
            <ac:grpSpMk id="9" creationId="{A18C0B69-35D9-18AC-814F-1F647270BE55}"/>
          </ac:grpSpMkLst>
        </pc:grpChg>
        <pc:grpChg chg="add del mod topLvl">
          <ac:chgData name="PPT Mr." userId="6442ff2356111531" providerId="LiveId" clId="{9DB6B845-C007-4AF5-9694-E421FE902A45}" dt="2023-04-21T11:46:06.495" v="4674" actId="478"/>
          <ac:grpSpMkLst>
            <pc:docMk/>
            <pc:sldMk cId="3815334560" sldId="979"/>
            <ac:grpSpMk id="12" creationId="{EB41F566-EE73-339C-4D90-8F8DDBB2C5F3}"/>
          </ac:grpSpMkLst>
        </pc:grpChg>
        <pc:grpChg chg="add del mod">
          <ac:chgData name="PPT Mr." userId="6442ff2356111531" providerId="LiveId" clId="{9DB6B845-C007-4AF5-9694-E421FE902A45}" dt="2023-04-21T11:45:24.461" v="4668" actId="165"/>
          <ac:grpSpMkLst>
            <pc:docMk/>
            <pc:sldMk cId="3815334560" sldId="979"/>
            <ac:grpSpMk id="15" creationId="{CF11BA8F-4A03-9FD6-23A1-4E190FFE106E}"/>
          </ac:grpSpMkLst>
        </pc:grpChg>
        <pc:grpChg chg="add del mod topLvl">
          <ac:chgData name="PPT Mr." userId="6442ff2356111531" providerId="LiveId" clId="{9DB6B845-C007-4AF5-9694-E421FE902A45}" dt="2023-04-21T12:10:56.910" v="5080" actId="165"/>
          <ac:grpSpMkLst>
            <pc:docMk/>
            <pc:sldMk cId="3815334560" sldId="979"/>
            <ac:grpSpMk id="16" creationId="{E526F9A7-A2CE-27C3-AD6E-853C58996522}"/>
          </ac:grpSpMkLst>
        </pc:grpChg>
        <pc:grpChg chg="add mod">
          <ac:chgData name="PPT Mr." userId="6442ff2356111531" providerId="LiveId" clId="{9DB6B845-C007-4AF5-9694-E421FE902A45}" dt="2023-04-21T11:46:35.480" v="4685" actId="571"/>
          <ac:grpSpMkLst>
            <pc:docMk/>
            <pc:sldMk cId="3815334560" sldId="979"/>
            <ac:grpSpMk id="17" creationId="{79F17022-1ECE-F7C7-84CD-41454968FEAB}"/>
          </ac:grpSpMkLst>
        </pc:grpChg>
        <pc:grpChg chg="mod">
          <ac:chgData name="PPT Mr." userId="6442ff2356111531" providerId="LiveId" clId="{9DB6B845-C007-4AF5-9694-E421FE902A45}" dt="2023-04-21T11:46:35.480" v="4685" actId="571"/>
          <ac:grpSpMkLst>
            <pc:docMk/>
            <pc:sldMk cId="3815334560" sldId="979"/>
            <ac:grpSpMk id="18" creationId="{958CBA12-2E5C-9ACA-12EE-D7B290D56B85}"/>
          </ac:grpSpMkLst>
        </pc:grpChg>
        <pc:grpChg chg="mod">
          <ac:chgData name="PPT Mr." userId="6442ff2356111531" providerId="LiveId" clId="{9DB6B845-C007-4AF5-9694-E421FE902A45}" dt="2023-04-21T11:46:35.480" v="4685" actId="571"/>
          <ac:grpSpMkLst>
            <pc:docMk/>
            <pc:sldMk cId="3815334560" sldId="979"/>
            <ac:grpSpMk id="19" creationId="{C4FCD46F-9DCF-FD40-ABC7-B37B128BBE27}"/>
          </ac:grpSpMkLst>
        </pc:grpChg>
        <pc:grpChg chg="add del mod topLvl">
          <ac:chgData name="PPT Mr." userId="6442ff2356111531" providerId="LiveId" clId="{9DB6B845-C007-4AF5-9694-E421FE902A45}" dt="2023-04-21T12:10:58.235" v="5081" actId="165"/>
          <ac:grpSpMkLst>
            <pc:docMk/>
            <pc:sldMk cId="3815334560" sldId="979"/>
            <ac:grpSpMk id="24" creationId="{C3577C24-3E58-2B23-4DFF-A1C9D07D7EF6}"/>
          </ac:grpSpMkLst>
        </pc:grpChg>
        <pc:grpChg chg="mod topLvl">
          <ac:chgData name="PPT Mr." userId="6442ff2356111531" providerId="LiveId" clId="{9DB6B845-C007-4AF5-9694-E421FE902A45}" dt="2023-04-21T12:10:58.235" v="5081" actId="165"/>
          <ac:grpSpMkLst>
            <pc:docMk/>
            <pc:sldMk cId="3815334560" sldId="979"/>
            <ac:grpSpMk id="25" creationId="{91700533-F514-65DB-694B-C7F42703863E}"/>
          </ac:grpSpMkLst>
        </pc:grpChg>
        <pc:grpChg chg="mod topLvl">
          <ac:chgData name="PPT Mr." userId="6442ff2356111531" providerId="LiveId" clId="{9DB6B845-C007-4AF5-9694-E421FE902A45}" dt="2023-04-21T12:10:58.235" v="5081" actId="165"/>
          <ac:grpSpMkLst>
            <pc:docMk/>
            <pc:sldMk cId="3815334560" sldId="979"/>
            <ac:grpSpMk id="26" creationId="{CF5BE26E-5171-6B5C-80C5-017C6450C8F6}"/>
          </ac:grpSpMkLst>
        </pc:grpChg>
        <pc:grpChg chg="add del mod">
          <ac:chgData name="PPT Mr." userId="6442ff2356111531" providerId="LiveId" clId="{9DB6B845-C007-4AF5-9694-E421FE902A45}" dt="2023-04-21T11:46:51.498" v="4694" actId="165"/>
          <ac:grpSpMkLst>
            <pc:docMk/>
            <pc:sldMk cId="3815334560" sldId="979"/>
            <ac:grpSpMk id="31" creationId="{5573FAEA-92B1-C163-AF33-E9A832A5D543}"/>
          </ac:grpSpMkLst>
        </pc:grpChg>
        <pc:grpChg chg="add del mod">
          <ac:chgData name="PPT Mr." userId="6442ff2356111531" providerId="LiveId" clId="{9DB6B845-C007-4AF5-9694-E421FE902A45}" dt="2023-04-21T11:50:55.525" v="4798" actId="165"/>
          <ac:grpSpMkLst>
            <pc:docMk/>
            <pc:sldMk cId="3815334560" sldId="979"/>
            <ac:grpSpMk id="39" creationId="{9F6898D0-6DFB-1BF4-F3BD-7FE4B6DCEB11}"/>
          </ac:grpSpMkLst>
        </pc:grpChg>
        <pc:grpChg chg="add del mod">
          <ac:chgData name="PPT Mr." userId="6442ff2356111531" providerId="LiveId" clId="{9DB6B845-C007-4AF5-9694-E421FE902A45}" dt="2023-04-21T11:50:55.525" v="4798" actId="165"/>
          <ac:grpSpMkLst>
            <pc:docMk/>
            <pc:sldMk cId="3815334560" sldId="979"/>
            <ac:grpSpMk id="40" creationId="{C7B72D24-211C-6769-48AA-15A07F25E476}"/>
          </ac:grpSpMkLst>
        </pc:grpChg>
        <pc:grpChg chg="add del mod">
          <ac:chgData name="PPT Mr." userId="6442ff2356111531" providerId="LiveId" clId="{9DB6B845-C007-4AF5-9694-E421FE902A45}" dt="2023-04-21T11:50:55.525" v="4798" actId="165"/>
          <ac:grpSpMkLst>
            <pc:docMk/>
            <pc:sldMk cId="3815334560" sldId="979"/>
            <ac:grpSpMk id="44" creationId="{9154AE4E-BBDC-D7D5-1B74-B2AB3ACE2689}"/>
          </ac:grpSpMkLst>
        </pc:grpChg>
        <pc:grpChg chg="add del mod">
          <ac:chgData name="PPT Mr." userId="6442ff2356111531" providerId="LiveId" clId="{9DB6B845-C007-4AF5-9694-E421FE902A45}" dt="2023-04-21T11:50:55.525" v="4798" actId="165"/>
          <ac:grpSpMkLst>
            <pc:docMk/>
            <pc:sldMk cId="3815334560" sldId="979"/>
            <ac:grpSpMk id="48" creationId="{D1597559-19F7-84C7-9B24-1E58434CBDF0}"/>
          </ac:grpSpMkLst>
        </pc:grpChg>
        <pc:grpChg chg="add del mod">
          <ac:chgData name="PPT Mr." userId="6442ff2356111531" providerId="LiveId" clId="{9DB6B845-C007-4AF5-9694-E421FE902A45}" dt="2023-04-21T11:51:49.480" v="4832" actId="165"/>
          <ac:grpSpMkLst>
            <pc:docMk/>
            <pc:sldMk cId="3815334560" sldId="979"/>
            <ac:grpSpMk id="53" creationId="{5476065F-F485-1A89-E4CE-FD80A11EA1F7}"/>
          </ac:grpSpMkLst>
        </pc:grpChg>
        <pc:grpChg chg="del">
          <ac:chgData name="PPT Mr." userId="6442ff2356111531" providerId="LiveId" clId="{9DB6B845-C007-4AF5-9694-E421FE902A45}" dt="2023-04-21T11:43:57.855" v="4641" actId="478"/>
          <ac:grpSpMkLst>
            <pc:docMk/>
            <pc:sldMk cId="3815334560" sldId="979"/>
            <ac:grpSpMk id="87" creationId="{71AE2D27-FF34-6C84-1A1A-B2CE161A42D8}"/>
          </ac:grpSpMkLst>
        </pc:grpChg>
        <pc:grpChg chg="del">
          <ac:chgData name="PPT Mr." userId="6442ff2356111531" providerId="LiveId" clId="{9DB6B845-C007-4AF5-9694-E421FE902A45}" dt="2023-04-21T11:43:57.855" v="4641" actId="478"/>
          <ac:grpSpMkLst>
            <pc:docMk/>
            <pc:sldMk cId="3815334560" sldId="979"/>
            <ac:grpSpMk id="96" creationId="{FEAB2C3F-5E9D-42E8-DC33-9BEA5E622164}"/>
          </ac:grpSpMkLst>
        </pc:grpChg>
        <pc:grpChg chg="del">
          <ac:chgData name="PPT Mr." userId="6442ff2356111531" providerId="LiveId" clId="{9DB6B845-C007-4AF5-9694-E421FE902A45}" dt="2023-04-21T11:43:57.855" v="4641" actId="478"/>
          <ac:grpSpMkLst>
            <pc:docMk/>
            <pc:sldMk cId="3815334560" sldId="979"/>
            <ac:grpSpMk id="98" creationId="{C4AC42A5-C620-824D-6D85-0CFB7F78B3A5}"/>
          </ac:grpSpMkLst>
        </pc:grpChg>
        <pc:picChg chg="add mod topLvl">
          <ac:chgData name="PPT Mr." userId="6442ff2356111531" providerId="LiveId" clId="{9DB6B845-C007-4AF5-9694-E421FE902A45}" dt="2023-04-21T11:51:49.480" v="4832" actId="165"/>
          <ac:picMkLst>
            <pc:docMk/>
            <pc:sldMk cId="3815334560" sldId="979"/>
            <ac:picMk id="34" creationId="{FEE3CE92-61CF-C829-055C-8E2124D05013}"/>
          </ac:picMkLst>
        </pc:picChg>
        <pc:picChg chg="add del mod">
          <ac:chgData name="PPT Mr." userId="6442ff2356111531" providerId="LiveId" clId="{9DB6B845-C007-4AF5-9694-E421FE902A45}" dt="2023-04-21T11:51:24.699" v="4806" actId="478"/>
          <ac:picMkLst>
            <pc:docMk/>
            <pc:sldMk cId="3815334560" sldId="979"/>
            <ac:picMk id="35" creationId="{1AB1EC2E-0D98-AE47-A14F-9B809601EECD}"/>
          </ac:picMkLst>
        </pc:picChg>
        <pc:picChg chg="add del mod">
          <ac:chgData name="PPT Mr." userId="6442ff2356111531" providerId="LiveId" clId="{9DB6B845-C007-4AF5-9694-E421FE902A45}" dt="2023-04-21T11:51:24.699" v="4806" actId="478"/>
          <ac:picMkLst>
            <pc:docMk/>
            <pc:sldMk cId="3815334560" sldId="979"/>
            <ac:picMk id="36" creationId="{6122273B-FD92-D714-EBF9-C750E433235D}"/>
          </ac:picMkLst>
        </pc:picChg>
        <pc:picChg chg="mod topLvl">
          <ac:chgData name="PPT Mr." userId="6442ff2356111531" providerId="LiveId" clId="{9DB6B845-C007-4AF5-9694-E421FE902A45}" dt="2023-04-21T11:51:49.480" v="4832" actId="165"/>
          <ac:picMkLst>
            <pc:docMk/>
            <pc:sldMk cId="3815334560" sldId="979"/>
            <ac:picMk id="41" creationId="{3D225DBB-AECF-74CB-8739-3C63F9A8DDB2}"/>
          </ac:picMkLst>
        </pc:picChg>
        <pc:picChg chg="mod topLvl">
          <ac:chgData name="PPT Mr." userId="6442ff2356111531" providerId="LiveId" clId="{9DB6B845-C007-4AF5-9694-E421FE902A45}" dt="2023-04-21T11:51:49.480" v="4832" actId="165"/>
          <ac:picMkLst>
            <pc:docMk/>
            <pc:sldMk cId="3815334560" sldId="979"/>
            <ac:picMk id="45" creationId="{04D2D85B-1587-7ADE-9F8A-1EC629D6023E}"/>
          </ac:picMkLst>
        </pc:picChg>
        <pc:picChg chg="mod topLvl">
          <ac:chgData name="PPT Mr." userId="6442ff2356111531" providerId="LiveId" clId="{9DB6B845-C007-4AF5-9694-E421FE902A45}" dt="2023-04-21T11:51:49.480" v="4832" actId="165"/>
          <ac:picMkLst>
            <pc:docMk/>
            <pc:sldMk cId="3815334560" sldId="979"/>
            <ac:picMk id="49" creationId="{A40FF39A-4C6B-2EDD-0C31-E014FBDBAB7B}"/>
          </ac:picMkLst>
        </pc:picChg>
        <pc:picChg chg="add del mod">
          <ac:chgData name="PPT Mr." userId="6442ff2356111531" providerId="LiveId" clId="{9DB6B845-C007-4AF5-9694-E421FE902A45}" dt="2023-04-21T11:51:24.699" v="4806" actId="478"/>
          <ac:picMkLst>
            <pc:docMk/>
            <pc:sldMk cId="3815334560" sldId="979"/>
            <ac:picMk id="52" creationId="{8FBA0183-1F38-2D27-5075-8557D04F0C79}"/>
          </ac:picMkLst>
        </pc:picChg>
        <pc:picChg chg="del">
          <ac:chgData name="PPT Mr." userId="6442ff2356111531" providerId="LiveId" clId="{9DB6B845-C007-4AF5-9694-E421FE902A45}" dt="2023-04-21T11:43:57.855" v="4641" actId="478"/>
          <ac:picMkLst>
            <pc:docMk/>
            <pc:sldMk cId="3815334560" sldId="979"/>
            <ac:picMk id="163" creationId="{CE0C70CB-9454-AF06-5E48-51A92E178BF3}"/>
          </ac:picMkLst>
        </pc:picChg>
        <pc:picChg chg="del">
          <ac:chgData name="PPT Mr." userId="6442ff2356111531" providerId="LiveId" clId="{9DB6B845-C007-4AF5-9694-E421FE902A45}" dt="2023-04-21T11:43:57.855" v="4641" actId="478"/>
          <ac:picMkLst>
            <pc:docMk/>
            <pc:sldMk cId="3815334560" sldId="979"/>
            <ac:picMk id="169" creationId="{6A781E48-2C3E-A4AF-92C1-0F571AEE3627}"/>
          </ac:picMkLst>
        </pc:picChg>
        <pc:picChg chg="del">
          <ac:chgData name="PPT Mr." userId="6442ff2356111531" providerId="LiveId" clId="{9DB6B845-C007-4AF5-9694-E421FE902A45}" dt="2023-04-21T11:43:57.855" v="4641" actId="478"/>
          <ac:picMkLst>
            <pc:docMk/>
            <pc:sldMk cId="3815334560" sldId="979"/>
            <ac:picMk id="170" creationId="{26872871-3A9E-2F57-9441-4FE702900C8F}"/>
          </ac:picMkLst>
        </pc:picChg>
        <pc:picChg chg="del">
          <ac:chgData name="PPT Mr." userId="6442ff2356111531" providerId="LiveId" clId="{9DB6B845-C007-4AF5-9694-E421FE902A45}" dt="2023-04-21T11:43:57.855" v="4641" actId="478"/>
          <ac:picMkLst>
            <pc:docMk/>
            <pc:sldMk cId="3815334560" sldId="979"/>
            <ac:picMk id="171" creationId="{DE219346-B342-8CB5-BE0C-662523A46284}"/>
          </ac:picMkLst>
        </pc:picChg>
        <pc:picChg chg="del">
          <ac:chgData name="PPT Mr." userId="6442ff2356111531" providerId="LiveId" clId="{9DB6B845-C007-4AF5-9694-E421FE902A45}" dt="2023-04-21T11:43:57.855" v="4641" actId="478"/>
          <ac:picMkLst>
            <pc:docMk/>
            <pc:sldMk cId="3815334560" sldId="979"/>
            <ac:picMk id="172" creationId="{787D71A3-472F-1B2D-11DA-72959D744D1E}"/>
          </ac:picMkLst>
        </pc:picChg>
        <pc:picChg chg="del">
          <ac:chgData name="PPT Mr." userId="6442ff2356111531" providerId="LiveId" clId="{9DB6B845-C007-4AF5-9694-E421FE902A45}" dt="2023-04-21T11:43:57.855" v="4641" actId="478"/>
          <ac:picMkLst>
            <pc:docMk/>
            <pc:sldMk cId="3815334560" sldId="979"/>
            <ac:picMk id="173" creationId="{4134C3CA-52C7-541D-1E9F-74B1DF718E8E}"/>
          </ac:picMkLst>
        </pc:picChg>
        <pc:picChg chg="del">
          <ac:chgData name="PPT Mr." userId="6442ff2356111531" providerId="LiveId" clId="{9DB6B845-C007-4AF5-9694-E421FE902A45}" dt="2023-04-21T11:43:57.855" v="4641" actId="478"/>
          <ac:picMkLst>
            <pc:docMk/>
            <pc:sldMk cId="3815334560" sldId="979"/>
            <ac:picMk id="178" creationId="{92297C0C-F8D8-42F8-6CE0-BBA54CDA1089}"/>
          </ac:picMkLst>
        </pc:picChg>
        <pc:cxnChg chg="del">
          <ac:chgData name="PPT Mr." userId="6442ff2356111531" providerId="LiveId" clId="{9DB6B845-C007-4AF5-9694-E421FE902A45}" dt="2023-04-21T11:43:57.855" v="4641" actId="478"/>
          <ac:cxnSpMkLst>
            <pc:docMk/>
            <pc:sldMk cId="3815334560" sldId="979"/>
            <ac:cxnSpMk id="105" creationId="{3F4AE6AD-89EF-DFED-1224-E18FB5D74531}"/>
          </ac:cxnSpMkLst>
        </pc:cxnChg>
        <pc:cxnChg chg="del">
          <ac:chgData name="PPT Mr." userId="6442ff2356111531" providerId="LiveId" clId="{9DB6B845-C007-4AF5-9694-E421FE902A45}" dt="2023-04-21T11:43:57.855" v="4641" actId="478"/>
          <ac:cxnSpMkLst>
            <pc:docMk/>
            <pc:sldMk cId="3815334560" sldId="979"/>
            <ac:cxnSpMk id="115" creationId="{9FF0F862-9637-4D68-667B-718DCE0263DD}"/>
          </ac:cxnSpMkLst>
        </pc:cxnChg>
        <pc:cxnChg chg="del">
          <ac:chgData name="PPT Mr." userId="6442ff2356111531" providerId="LiveId" clId="{9DB6B845-C007-4AF5-9694-E421FE902A45}" dt="2023-04-21T11:43:57.855" v="4641" actId="478"/>
          <ac:cxnSpMkLst>
            <pc:docMk/>
            <pc:sldMk cId="3815334560" sldId="979"/>
            <ac:cxnSpMk id="119" creationId="{FFA956DC-36DF-63B3-6101-F2DFB2E5EF93}"/>
          </ac:cxnSpMkLst>
        </pc:cxnChg>
        <pc:cxnChg chg="del">
          <ac:chgData name="PPT Mr." userId="6442ff2356111531" providerId="LiveId" clId="{9DB6B845-C007-4AF5-9694-E421FE902A45}" dt="2023-04-21T11:43:57.855" v="4641" actId="478"/>
          <ac:cxnSpMkLst>
            <pc:docMk/>
            <pc:sldMk cId="3815334560" sldId="979"/>
            <ac:cxnSpMk id="120" creationId="{659ECCE6-50B8-E9D1-5D9D-AD3F693F55DA}"/>
          </ac:cxnSpMkLst>
        </pc:cxnChg>
        <pc:cxnChg chg="del">
          <ac:chgData name="PPT Mr." userId="6442ff2356111531" providerId="LiveId" clId="{9DB6B845-C007-4AF5-9694-E421FE902A45}" dt="2023-04-21T11:43:57.855" v="4641" actId="478"/>
          <ac:cxnSpMkLst>
            <pc:docMk/>
            <pc:sldMk cId="3815334560" sldId="979"/>
            <ac:cxnSpMk id="136" creationId="{AE9F6A40-FDDF-7229-3681-C07D686CC102}"/>
          </ac:cxnSpMkLst>
        </pc:cxnChg>
      </pc:sldChg>
      <pc:sldChg chg="delSp add del mod ord">
        <pc:chgData name="PPT Mr." userId="6442ff2356111531" providerId="LiveId" clId="{9DB6B845-C007-4AF5-9694-E421FE902A45}" dt="2023-04-21T11:56:07.535" v="4864" actId="47"/>
        <pc:sldMkLst>
          <pc:docMk/>
          <pc:sldMk cId="149429376" sldId="980"/>
        </pc:sldMkLst>
        <pc:spChg chg="del">
          <ac:chgData name="PPT Mr." userId="6442ff2356111531" providerId="LiveId" clId="{9DB6B845-C007-4AF5-9694-E421FE902A45}" dt="2023-04-21T11:56:07.009" v="4863" actId="478"/>
          <ac:spMkLst>
            <pc:docMk/>
            <pc:sldMk cId="149429376" sldId="980"/>
            <ac:spMk id="6" creationId="{BB28E4D3-3157-44CA-A735-78B229DA94E3}"/>
          </ac:spMkLst>
        </pc:spChg>
        <pc:spChg chg="del">
          <ac:chgData name="PPT Mr." userId="6442ff2356111531" providerId="LiveId" clId="{9DB6B845-C007-4AF5-9694-E421FE902A45}" dt="2023-04-21T11:56:07.009" v="4863" actId="478"/>
          <ac:spMkLst>
            <pc:docMk/>
            <pc:sldMk cId="149429376" sldId="980"/>
            <ac:spMk id="75" creationId="{D0CDAD29-B486-4CB4-B0BA-E497A27FC887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82" creationId="{AC4AD687-8C80-93A9-F937-C8098648F19F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83" creationId="{6AA3A743-4967-EB2B-7B35-7B4BA994ED40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84" creationId="{A3B8C47C-B55E-31FF-B464-06CF4184A435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88" creationId="{3E7E2826-051E-DF57-9F0D-4C6C515E8CCB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89" creationId="{B10C4176-99D7-BF28-39E9-13963F6016A1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90" creationId="{5003CF99-36D4-D814-C9F9-2BEFD3426623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137" creationId="{6A00C9F5-20F1-3A9B-D853-4D6E1D667D36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138" creationId="{B4D735A5-D0CB-E2A9-C759-6FF7F9C55FA7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139" creationId="{7A138A8E-7825-7E2F-A820-168382133F1E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140" creationId="{FF679708-5504-D36C-93E7-334007564A13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141" creationId="{9037F6A2-F1BA-D4CA-75B9-D296D67E6682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142" creationId="{E16F00A7-0B55-EC45-6328-3F2F42DB7862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143" creationId="{50B86CCD-BEED-B348-6D84-6CE53B3601A4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144" creationId="{68194C98-C4E5-EED0-3748-2C38CC3F038C}"/>
          </ac:spMkLst>
        </pc:spChg>
        <pc:spChg chg="del">
          <ac:chgData name="PPT Mr." userId="6442ff2356111531" providerId="LiveId" clId="{9DB6B845-C007-4AF5-9694-E421FE902A45}" dt="2023-04-21T11:55:25.182" v="4861" actId="478"/>
          <ac:spMkLst>
            <pc:docMk/>
            <pc:sldMk cId="149429376" sldId="980"/>
            <ac:spMk id="176" creationId="{867AA234-3488-8EEE-DAF4-F6F7DC165F90}"/>
          </ac:spMkLst>
        </pc:spChg>
        <pc:grpChg chg="del">
          <ac:chgData name="PPT Mr." userId="6442ff2356111531" providerId="LiveId" clId="{9DB6B845-C007-4AF5-9694-E421FE902A45}" dt="2023-04-21T11:55:25.182" v="4861" actId="478"/>
          <ac:grpSpMkLst>
            <pc:docMk/>
            <pc:sldMk cId="149429376" sldId="980"/>
            <ac:grpSpMk id="87" creationId="{71AE2D27-FF34-6C84-1A1A-B2CE161A42D8}"/>
          </ac:grpSpMkLst>
        </pc:grpChg>
        <pc:grpChg chg="del">
          <ac:chgData name="PPT Mr." userId="6442ff2356111531" providerId="LiveId" clId="{9DB6B845-C007-4AF5-9694-E421FE902A45}" dt="2023-04-21T11:55:25.182" v="4861" actId="478"/>
          <ac:grpSpMkLst>
            <pc:docMk/>
            <pc:sldMk cId="149429376" sldId="980"/>
            <ac:grpSpMk id="96" creationId="{FEAB2C3F-5E9D-42E8-DC33-9BEA5E622164}"/>
          </ac:grpSpMkLst>
        </pc:grpChg>
        <pc:grpChg chg="del">
          <ac:chgData name="PPT Mr." userId="6442ff2356111531" providerId="LiveId" clId="{9DB6B845-C007-4AF5-9694-E421FE902A45}" dt="2023-04-21T11:55:25.182" v="4861" actId="478"/>
          <ac:grpSpMkLst>
            <pc:docMk/>
            <pc:sldMk cId="149429376" sldId="980"/>
            <ac:grpSpMk id="98" creationId="{C4AC42A5-C620-824D-6D85-0CFB7F78B3A5}"/>
          </ac:grpSpMkLst>
        </pc:grpChg>
        <pc:picChg chg="del">
          <ac:chgData name="PPT Mr." userId="6442ff2356111531" providerId="LiveId" clId="{9DB6B845-C007-4AF5-9694-E421FE902A45}" dt="2023-04-21T11:55:25.182" v="4861" actId="478"/>
          <ac:picMkLst>
            <pc:docMk/>
            <pc:sldMk cId="149429376" sldId="980"/>
            <ac:picMk id="163" creationId="{CE0C70CB-9454-AF06-5E48-51A92E178BF3}"/>
          </ac:picMkLst>
        </pc:picChg>
        <pc:picChg chg="del">
          <ac:chgData name="PPT Mr." userId="6442ff2356111531" providerId="LiveId" clId="{9DB6B845-C007-4AF5-9694-E421FE902A45}" dt="2023-04-21T11:55:25.182" v="4861" actId="478"/>
          <ac:picMkLst>
            <pc:docMk/>
            <pc:sldMk cId="149429376" sldId="980"/>
            <ac:picMk id="169" creationId="{6A781E48-2C3E-A4AF-92C1-0F571AEE3627}"/>
          </ac:picMkLst>
        </pc:picChg>
        <pc:picChg chg="del">
          <ac:chgData name="PPT Mr." userId="6442ff2356111531" providerId="LiveId" clId="{9DB6B845-C007-4AF5-9694-E421FE902A45}" dt="2023-04-21T11:55:25.182" v="4861" actId="478"/>
          <ac:picMkLst>
            <pc:docMk/>
            <pc:sldMk cId="149429376" sldId="980"/>
            <ac:picMk id="170" creationId="{26872871-3A9E-2F57-9441-4FE702900C8F}"/>
          </ac:picMkLst>
        </pc:picChg>
        <pc:picChg chg="del">
          <ac:chgData name="PPT Mr." userId="6442ff2356111531" providerId="LiveId" clId="{9DB6B845-C007-4AF5-9694-E421FE902A45}" dt="2023-04-21T11:55:25.182" v="4861" actId="478"/>
          <ac:picMkLst>
            <pc:docMk/>
            <pc:sldMk cId="149429376" sldId="980"/>
            <ac:picMk id="171" creationId="{DE219346-B342-8CB5-BE0C-662523A46284}"/>
          </ac:picMkLst>
        </pc:picChg>
        <pc:picChg chg="del">
          <ac:chgData name="PPT Mr." userId="6442ff2356111531" providerId="LiveId" clId="{9DB6B845-C007-4AF5-9694-E421FE902A45}" dt="2023-04-21T11:55:25.182" v="4861" actId="478"/>
          <ac:picMkLst>
            <pc:docMk/>
            <pc:sldMk cId="149429376" sldId="980"/>
            <ac:picMk id="172" creationId="{787D71A3-472F-1B2D-11DA-72959D744D1E}"/>
          </ac:picMkLst>
        </pc:picChg>
        <pc:picChg chg="del">
          <ac:chgData name="PPT Mr." userId="6442ff2356111531" providerId="LiveId" clId="{9DB6B845-C007-4AF5-9694-E421FE902A45}" dt="2023-04-21T11:55:25.182" v="4861" actId="478"/>
          <ac:picMkLst>
            <pc:docMk/>
            <pc:sldMk cId="149429376" sldId="980"/>
            <ac:picMk id="173" creationId="{4134C3CA-52C7-541D-1E9F-74B1DF718E8E}"/>
          </ac:picMkLst>
        </pc:picChg>
        <pc:picChg chg="del">
          <ac:chgData name="PPT Mr." userId="6442ff2356111531" providerId="LiveId" clId="{9DB6B845-C007-4AF5-9694-E421FE902A45}" dt="2023-04-21T11:55:25.545" v="4862" actId="478"/>
          <ac:picMkLst>
            <pc:docMk/>
            <pc:sldMk cId="149429376" sldId="980"/>
            <ac:picMk id="178" creationId="{92297C0C-F8D8-42F8-6CE0-BBA54CDA1089}"/>
          </ac:picMkLst>
        </pc:picChg>
        <pc:cxnChg chg="del">
          <ac:chgData name="PPT Mr." userId="6442ff2356111531" providerId="LiveId" clId="{9DB6B845-C007-4AF5-9694-E421FE902A45}" dt="2023-04-21T11:55:25.182" v="4861" actId="478"/>
          <ac:cxnSpMkLst>
            <pc:docMk/>
            <pc:sldMk cId="149429376" sldId="980"/>
            <ac:cxnSpMk id="105" creationId="{3F4AE6AD-89EF-DFED-1224-E18FB5D74531}"/>
          </ac:cxnSpMkLst>
        </pc:cxnChg>
        <pc:cxnChg chg="del">
          <ac:chgData name="PPT Mr." userId="6442ff2356111531" providerId="LiveId" clId="{9DB6B845-C007-4AF5-9694-E421FE902A45}" dt="2023-04-21T11:55:25.182" v="4861" actId="478"/>
          <ac:cxnSpMkLst>
            <pc:docMk/>
            <pc:sldMk cId="149429376" sldId="980"/>
            <ac:cxnSpMk id="115" creationId="{9FF0F862-9637-4D68-667B-718DCE0263DD}"/>
          </ac:cxnSpMkLst>
        </pc:cxnChg>
        <pc:cxnChg chg="del">
          <ac:chgData name="PPT Mr." userId="6442ff2356111531" providerId="LiveId" clId="{9DB6B845-C007-4AF5-9694-E421FE902A45}" dt="2023-04-21T11:55:25.182" v="4861" actId="478"/>
          <ac:cxnSpMkLst>
            <pc:docMk/>
            <pc:sldMk cId="149429376" sldId="980"/>
            <ac:cxnSpMk id="119" creationId="{FFA956DC-36DF-63B3-6101-F2DFB2E5EF93}"/>
          </ac:cxnSpMkLst>
        </pc:cxnChg>
        <pc:cxnChg chg="del">
          <ac:chgData name="PPT Mr." userId="6442ff2356111531" providerId="LiveId" clId="{9DB6B845-C007-4AF5-9694-E421FE902A45}" dt="2023-04-21T11:55:25.182" v="4861" actId="478"/>
          <ac:cxnSpMkLst>
            <pc:docMk/>
            <pc:sldMk cId="149429376" sldId="980"/>
            <ac:cxnSpMk id="120" creationId="{659ECCE6-50B8-E9D1-5D9D-AD3F693F55DA}"/>
          </ac:cxnSpMkLst>
        </pc:cxnChg>
        <pc:cxnChg chg="del">
          <ac:chgData name="PPT Mr." userId="6442ff2356111531" providerId="LiveId" clId="{9DB6B845-C007-4AF5-9694-E421FE902A45}" dt="2023-04-21T11:55:25.182" v="4861" actId="478"/>
          <ac:cxnSpMkLst>
            <pc:docMk/>
            <pc:sldMk cId="149429376" sldId="980"/>
            <ac:cxnSpMk id="136" creationId="{AE9F6A40-FDDF-7229-3681-C07D686CC102}"/>
          </ac:cxnSpMkLst>
        </pc:cxnChg>
      </pc:sldChg>
      <pc:sldChg chg="addSp delSp modSp add mod ord">
        <pc:chgData name="PPT Mr." userId="6442ff2356111531" providerId="LiveId" clId="{9DB6B845-C007-4AF5-9694-E421FE902A45}" dt="2023-04-21T12:04:38.278" v="5019" actId="478"/>
        <pc:sldMkLst>
          <pc:docMk/>
          <pc:sldMk cId="2672079600" sldId="980"/>
        </pc:sldMkLst>
        <pc:spChg chg="add del mod">
          <ac:chgData name="PPT Mr." userId="6442ff2356111531" providerId="LiveId" clId="{9DB6B845-C007-4AF5-9694-E421FE902A45}" dt="2023-04-21T11:57:00.828" v="4878" actId="478"/>
          <ac:spMkLst>
            <pc:docMk/>
            <pc:sldMk cId="2672079600" sldId="980"/>
            <ac:spMk id="2" creationId="{E574A48D-29E6-3E9A-5198-5D303337D784}"/>
          </ac:spMkLst>
        </pc:spChg>
        <pc:spChg chg="del mod topLvl">
          <ac:chgData name="PPT Mr." userId="6442ff2356111531" providerId="LiveId" clId="{9DB6B845-C007-4AF5-9694-E421FE902A45}" dt="2023-04-21T11:58:27.931" v="4909" actId="478"/>
          <ac:spMkLst>
            <pc:docMk/>
            <pc:sldMk cId="2672079600" sldId="980"/>
            <ac:spMk id="4" creationId="{596C1F25-9842-5A01-6D90-60397A24EE90}"/>
          </ac:spMkLst>
        </pc:spChg>
        <pc:spChg chg="del mod topLvl">
          <ac:chgData name="PPT Mr." userId="6442ff2356111531" providerId="LiveId" clId="{9DB6B845-C007-4AF5-9694-E421FE902A45}" dt="2023-04-21T11:58:27.931" v="4909" actId="478"/>
          <ac:spMkLst>
            <pc:docMk/>
            <pc:sldMk cId="2672079600" sldId="980"/>
            <ac:spMk id="5" creationId="{510A9C0E-B3AF-79E0-049A-AA305136E829}"/>
          </ac:spMkLst>
        </pc:spChg>
        <pc:spChg chg="add del mod">
          <ac:chgData name="PPT Mr." userId="6442ff2356111531" providerId="LiveId" clId="{9DB6B845-C007-4AF5-9694-E421FE902A45}" dt="2023-04-21T11:58:27.931" v="4909" actId="478"/>
          <ac:spMkLst>
            <pc:docMk/>
            <pc:sldMk cId="2672079600" sldId="980"/>
            <ac:spMk id="7" creationId="{F8FABEBB-61B0-D6E6-ABAE-F77F51C3C18D}"/>
          </ac:spMkLst>
        </pc:spChg>
        <pc:spChg chg="add del mod">
          <ac:chgData name="PPT Mr." userId="6442ff2356111531" providerId="LiveId" clId="{9DB6B845-C007-4AF5-9694-E421FE902A45}" dt="2023-04-21T11:58:29.867" v="4910" actId="478"/>
          <ac:spMkLst>
            <pc:docMk/>
            <pc:sldMk cId="2672079600" sldId="980"/>
            <ac:spMk id="8" creationId="{A202A0E1-E8EC-BE2A-F6C3-9006135CAAE9}"/>
          </ac:spMkLst>
        </pc:spChg>
        <pc:spChg chg="add del mod">
          <ac:chgData name="PPT Mr." userId="6442ff2356111531" providerId="LiveId" clId="{9DB6B845-C007-4AF5-9694-E421FE902A45}" dt="2023-04-21T11:58:29.867" v="4910" actId="478"/>
          <ac:spMkLst>
            <pc:docMk/>
            <pc:sldMk cId="2672079600" sldId="980"/>
            <ac:spMk id="9" creationId="{29FFEE0E-D795-8166-78D5-EA8B18F8242C}"/>
          </ac:spMkLst>
        </pc:spChg>
        <pc:spChg chg="add del mod">
          <ac:chgData name="PPT Mr." userId="6442ff2356111531" providerId="LiveId" clId="{9DB6B845-C007-4AF5-9694-E421FE902A45}" dt="2023-04-21T11:57:36.106" v="4889" actId="478"/>
          <ac:spMkLst>
            <pc:docMk/>
            <pc:sldMk cId="2672079600" sldId="980"/>
            <ac:spMk id="10" creationId="{7B7C1E8B-72EB-D799-0AF1-8648F627EA6D}"/>
          </ac:spMkLst>
        </pc:spChg>
        <pc:spChg chg="add del mod">
          <ac:chgData name="PPT Mr." userId="6442ff2356111531" providerId="LiveId" clId="{9DB6B845-C007-4AF5-9694-E421FE902A45}" dt="2023-04-21T11:57:35.184" v="4888" actId="478"/>
          <ac:spMkLst>
            <pc:docMk/>
            <pc:sldMk cId="2672079600" sldId="980"/>
            <ac:spMk id="11" creationId="{384196D8-5E81-7781-AFA1-736569F96E48}"/>
          </ac:spMkLst>
        </pc:spChg>
        <pc:spChg chg="add mod">
          <ac:chgData name="PPT Mr." userId="6442ff2356111531" providerId="LiveId" clId="{9DB6B845-C007-4AF5-9694-E421FE902A45}" dt="2023-04-21T11:58:18.989" v="4907" actId="571"/>
          <ac:spMkLst>
            <pc:docMk/>
            <pc:sldMk cId="2672079600" sldId="980"/>
            <ac:spMk id="12" creationId="{DB338454-0DDF-FDAF-F695-96C61ACE8F54}"/>
          </ac:spMkLst>
        </pc:spChg>
        <pc:spChg chg="add mod">
          <ac:chgData name="PPT Mr." userId="6442ff2356111531" providerId="LiveId" clId="{9DB6B845-C007-4AF5-9694-E421FE902A45}" dt="2023-04-21T11:58:18.308" v="4905" actId="571"/>
          <ac:spMkLst>
            <pc:docMk/>
            <pc:sldMk cId="2672079600" sldId="980"/>
            <ac:spMk id="13" creationId="{45D7E94F-5077-C073-7353-D4102DD836D7}"/>
          </ac:spMkLst>
        </pc:spChg>
        <pc:spChg chg="add mod">
          <ac:chgData name="PPT Mr." userId="6442ff2356111531" providerId="LiveId" clId="{9DB6B845-C007-4AF5-9694-E421FE902A45}" dt="2023-04-21T11:58:18.308" v="4905" actId="571"/>
          <ac:spMkLst>
            <pc:docMk/>
            <pc:sldMk cId="2672079600" sldId="980"/>
            <ac:spMk id="14" creationId="{FF4D14B0-AA3C-70A1-797F-4329A6C4243D}"/>
          </ac:spMkLst>
        </pc:spChg>
        <pc:spChg chg="add del mod">
          <ac:chgData name="PPT Mr." userId="6442ff2356111531" providerId="LiveId" clId="{9DB6B845-C007-4AF5-9694-E421FE902A45}" dt="2023-04-21T11:58:18.308" v="4905" actId="571"/>
          <ac:spMkLst>
            <pc:docMk/>
            <pc:sldMk cId="2672079600" sldId="980"/>
            <ac:spMk id="15" creationId="{CE9BB30E-7AF8-C65F-FCE6-67515C8FDAF2}"/>
          </ac:spMkLst>
        </pc:spChg>
        <pc:spChg chg="add del mod topLvl">
          <ac:chgData name="PPT Mr." userId="6442ff2356111531" providerId="LiveId" clId="{9DB6B845-C007-4AF5-9694-E421FE902A45}" dt="2023-04-21T12:02:36.988" v="4998" actId="478"/>
          <ac:spMkLst>
            <pc:docMk/>
            <pc:sldMk cId="2672079600" sldId="980"/>
            <ac:spMk id="16" creationId="{0E8371F0-06B7-748F-3A5B-C8CB45047B9B}"/>
          </ac:spMkLst>
        </pc:spChg>
        <pc:spChg chg="add del mod topLvl">
          <ac:chgData name="PPT Mr." userId="6442ff2356111531" providerId="LiveId" clId="{9DB6B845-C007-4AF5-9694-E421FE902A45}" dt="2023-04-21T12:02:36.988" v="4998" actId="478"/>
          <ac:spMkLst>
            <pc:docMk/>
            <pc:sldMk cId="2672079600" sldId="980"/>
            <ac:spMk id="17" creationId="{97A1708A-C7C0-3439-0BD8-318ACC243936}"/>
          </ac:spMkLst>
        </pc:spChg>
        <pc:spChg chg="add del mod topLvl">
          <ac:chgData name="PPT Mr." userId="6442ff2356111531" providerId="LiveId" clId="{9DB6B845-C007-4AF5-9694-E421FE902A45}" dt="2023-04-21T12:02:36.988" v="4998" actId="478"/>
          <ac:spMkLst>
            <pc:docMk/>
            <pc:sldMk cId="2672079600" sldId="980"/>
            <ac:spMk id="18" creationId="{4BA43FE3-419E-7A65-3A7A-804B0AA9635B}"/>
          </ac:spMkLst>
        </pc:spChg>
        <pc:spChg chg="add 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19" creationId="{879D3DC5-1E75-C7E1-DA1A-E6D73DA1FAB2}"/>
          </ac:spMkLst>
        </pc:spChg>
        <pc:spChg chg="add del mod topLvl">
          <ac:chgData name="PPT Mr." userId="6442ff2356111531" providerId="LiveId" clId="{9DB6B845-C007-4AF5-9694-E421FE902A45}" dt="2023-04-21T12:02:36.988" v="4998" actId="478"/>
          <ac:spMkLst>
            <pc:docMk/>
            <pc:sldMk cId="2672079600" sldId="980"/>
            <ac:spMk id="20" creationId="{000001C4-D2DA-9A35-A104-AA6A50A36097}"/>
          </ac:spMkLst>
        </pc:spChg>
        <pc:spChg chg="del mod topLvl">
          <ac:chgData name="PPT Mr." userId="6442ff2356111531" providerId="LiveId" clId="{9DB6B845-C007-4AF5-9694-E421FE902A45}" dt="2023-04-21T12:00:50.274" v="4963" actId="478"/>
          <ac:spMkLst>
            <pc:docMk/>
            <pc:sldMk cId="2672079600" sldId="980"/>
            <ac:spMk id="23" creationId="{83AFF531-D223-A9E1-C9D3-2D23513928F9}"/>
          </ac:spMkLst>
        </pc:spChg>
        <pc:spChg chg="del mod topLvl">
          <ac:chgData name="PPT Mr." userId="6442ff2356111531" providerId="LiveId" clId="{9DB6B845-C007-4AF5-9694-E421FE902A45}" dt="2023-04-21T12:00:50.274" v="4963" actId="478"/>
          <ac:spMkLst>
            <pc:docMk/>
            <pc:sldMk cId="2672079600" sldId="980"/>
            <ac:spMk id="24" creationId="{B7CE34C0-A4F0-B4A9-CF7C-DA11A3887575}"/>
          </ac:spMkLst>
        </pc:spChg>
        <pc:spChg chg="add del mod">
          <ac:chgData name="PPT Mr." userId="6442ff2356111531" providerId="LiveId" clId="{9DB6B845-C007-4AF5-9694-E421FE902A45}" dt="2023-04-21T12:00:50.274" v="4963" actId="478"/>
          <ac:spMkLst>
            <pc:docMk/>
            <pc:sldMk cId="2672079600" sldId="980"/>
            <ac:spMk id="25" creationId="{853B3C0D-0FF6-AEF3-945B-CD94CD51336E}"/>
          </ac:spMkLst>
        </pc:spChg>
        <pc:spChg chg="add 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26" creationId="{52D6615A-2461-D6E9-8F25-09508D5F2F8D}"/>
          </ac:spMkLst>
        </pc:spChg>
        <pc:spChg chg="add 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27" creationId="{352AF52F-254B-D066-8D04-2290216C89F1}"/>
          </ac:spMkLst>
        </pc:spChg>
        <pc:spChg chg="add 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29" creationId="{1F9CABA9-59ED-819E-8B4D-738F0C41EFBE}"/>
          </ac:spMkLst>
        </pc:spChg>
        <pc:spChg chg="add del mod">
          <ac:chgData name="PPT Mr." userId="6442ff2356111531" providerId="LiveId" clId="{9DB6B845-C007-4AF5-9694-E421FE902A45}" dt="2023-04-21T12:00:40.012" v="4961" actId="478"/>
          <ac:spMkLst>
            <pc:docMk/>
            <pc:sldMk cId="2672079600" sldId="980"/>
            <ac:spMk id="30" creationId="{1F94F45A-FB9C-EC63-F21B-F57B5252F6B4}"/>
          </ac:spMkLst>
        </pc:spChg>
        <pc:spChg chg="add 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31" creationId="{52E6110F-0F58-5FC1-890B-6CAD22C9D8E4}"/>
          </ac:spMkLst>
        </pc:spChg>
        <pc:spChg chg="add 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32" creationId="{656466EA-ED5A-BD52-0E76-865B73917EED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36" creationId="{57625AD0-F866-ED05-7F32-46A274F44ECE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38" creationId="{898E0A0C-E5F8-1D92-948B-0E961D46CDCB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39" creationId="{A6068B3F-439D-2135-C808-FBB4C3B5DC5A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40" creationId="{FEB0554C-9570-5279-887F-9B851475B70B}"/>
          </ac:spMkLst>
        </pc:spChg>
        <pc:spChg chg="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42" creationId="{D46C818C-5DD5-98F4-5FF1-0E121FE81F48}"/>
          </ac:spMkLst>
        </pc:spChg>
        <pc:spChg chg="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43" creationId="{B2B0CE7A-373B-6766-0AE3-2AB85ED082CF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45" creationId="{556E9374-4E2E-F761-95CD-7991898DFAC0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47" creationId="{4B0D41DD-6AC9-621B-D63F-7B1BCC305785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48" creationId="{A4CFC1B3-DEE3-5744-C50D-30FAFE293EB4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49" creationId="{6B652735-530B-5C2C-9053-DBA817621BA1}"/>
          </ac:spMkLst>
        </pc:spChg>
        <pc:spChg chg="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51" creationId="{6CC4DD52-4909-DFA3-0882-3DB18E886A82}"/>
          </ac:spMkLst>
        </pc:spChg>
        <pc:spChg chg="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52" creationId="{0443FA7A-BB31-6120-061D-E74A2CE6BAFF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54" creationId="{6779C3C8-4137-868E-6396-CF71B81A5AE0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55" creationId="{19F43022-565C-459D-88F0-A19241189720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57" creationId="{EEA88D28-CA0E-A096-0E01-E5BB27F52393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58" creationId="{82CF2FF5-6F05-FDBB-2D2B-DB3ED2C53F65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59" creationId="{593438BC-CC6D-4A5F-9EC8-A9ACB91B23A1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0" creationId="{876D2EBB-6271-4CA9-9CA6-AE02B11CEC99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1" creationId="{789146A3-B099-48DD-821B-07C7C1AC33A6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2" creationId="{52F36D15-B491-4C0C-8513-34318E06F393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3" creationId="{E512A44E-3331-4371-92D8-948E59C6DDCC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4" creationId="{61855666-F5B3-4809-9D5A-FE95916EA3E4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5" creationId="{9C36BB50-0E52-4C6D-88C8-03396681DF03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6" creationId="{19A6B2F5-79C8-4470-ADD1-781B4D299986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7" creationId="{2D7B8860-9180-4E9B-AA28-6CA95A324ED3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8" creationId="{DE43D2C9-DF9A-4E3F-BDEE-AD65B6303AA0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69" creationId="{0F4D68D1-E6EA-49A6-AC9E-AACF070A0E7F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70" creationId="{0996C50A-E106-017A-903F-7275CDC375BB}"/>
          </ac:spMkLst>
        </pc:spChg>
        <pc:spChg chg="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72" creationId="{3D1E97D7-4E0C-4493-5A3F-94C5E72D857B}"/>
          </ac:spMkLst>
        </pc:spChg>
        <pc:spChg chg="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73" creationId="{5C39C35D-0036-FB50-ADC1-66D0738F4A1A}"/>
          </ac:spMkLst>
        </pc:spChg>
        <pc:spChg chg="mod">
          <ac:chgData name="PPT Mr." userId="6442ff2356111531" providerId="LiveId" clId="{9DB6B845-C007-4AF5-9694-E421FE902A45}" dt="2023-04-21T11:59:14.360" v="4929" actId="20577"/>
          <ac:spMkLst>
            <pc:docMk/>
            <pc:sldMk cId="2672079600" sldId="980"/>
            <ac:spMk id="75" creationId="{D0CDAD29-B486-4CB4-B0BA-E497A27FC887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76" creationId="{9B8CBA60-FC1A-04B0-C6DD-879D6283B9B3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78" creationId="{4CFF2FE3-A5F5-C5F8-DA85-D5477539F298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79" creationId="{0B40D2F4-A299-DA35-C03E-B9D6D171474C}"/>
          </ac:spMkLst>
        </pc:spChg>
        <pc:spChg chg="mod topLvl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80" creationId="{B34AE1C1-F879-6190-771B-438DC5177E82}"/>
          </ac:spMkLst>
        </pc:spChg>
        <pc:spChg chg="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82" creationId="{0E611393-9E69-8F65-B4EA-C5A1745FB3DE}"/>
          </ac:spMkLst>
        </pc:spChg>
        <pc:spChg chg="mod">
          <ac:chgData name="PPT Mr." userId="6442ff2356111531" providerId="LiveId" clId="{9DB6B845-C007-4AF5-9694-E421FE902A45}" dt="2023-04-21T12:02:41.185" v="4999" actId="165"/>
          <ac:spMkLst>
            <pc:docMk/>
            <pc:sldMk cId="2672079600" sldId="980"/>
            <ac:spMk id="83" creationId="{572B757E-4F2C-FBFF-1DBD-75C360A383C9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98" creationId="{EA117435-6301-40A9-BA9F-3733A5D7D162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99" creationId="{DDF4D9F2-260C-462C-82FE-BB1CBFC13770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103" creationId="{65177089-3AFF-43BC-A99A-85E7BE9ECFB7}"/>
          </ac:spMkLst>
        </pc:spChg>
        <pc:spChg chg="del">
          <ac:chgData name="PPT Mr." userId="6442ff2356111531" providerId="LiveId" clId="{9DB6B845-C007-4AF5-9694-E421FE902A45}" dt="2023-04-21T11:56:21.930" v="4869" actId="478"/>
          <ac:spMkLst>
            <pc:docMk/>
            <pc:sldMk cId="2672079600" sldId="980"/>
            <ac:spMk id="104" creationId="{4ED2BF76-211F-42E9-95E7-289661D242B0}"/>
          </ac:spMkLst>
        </pc:spChg>
        <pc:spChg chg="del">
          <ac:chgData name="PPT Mr." userId="6442ff2356111531" providerId="LiveId" clId="{9DB6B845-C007-4AF5-9694-E421FE902A45}" dt="2023-04-21T11:56:17.859" v="4868" actId="478"/>
          <ac:spMkLst>
            <pc:docMk/>
            <pc:sldMk cId="2672079600" sldId="980"/>
            <ac:spMk id="105" creationId="{A733CD4A-A407-4C5B-9211-8811FC5EDF97}"/>
          </ac:spMkLst>
        </pc:spChg>
        <pc:spChg chg="del">
          <ac:chgData name="PPT Mr." userId="6442ff2356111531" providerId="LiveId" clId="{9DB6B845-C007-4AF5-9694-E421FE902A45}" dt="2023-04-21T11:56:17.859" v="4868" actId="478"/>
          <ac:spMkLst>
            <pc:docMk/>
            <pc:sldMk cId="2672079600" sldId="980"/>
            <ac:spMk id="115" creationId="{9F7B3BA0-66D6-41C4-BB42-F607243ACBC8}"/>
          </ac:spMkLst>
        </pc:spChg>
        <pc:grpChg chg="add del mod">
          <ac:chgData name="PPT Mr." userId="6442ff2356111531" providerId="LiveId" clId="{9DB6B845-C007-4AF5-9694-E421FE902A45}" dt="2023-04-21T11:56:51.346" v="4874" actId="165"/>
          <ac:grpSpMkLst>
            <pc:docMk/>
            <pc:sldMk cId="2672079600" sldId="980"/>
            <ac:grpSpMk id="3" creationId="{0FA6A772-A558-32A8-57EF-C7514F3B52D7}"/>
          </ac:grpSpMkLst>
        </pc:grpChg>
        <pc:grpChg chg="add del mod">
          <ac:chgData name="PPT Mr." userId="6442ff2356111531" providerId="LiveId" clId="{9DB6B845-C007-4AF5-9694-E421FE902A45}" dt="2023-04-21T11:59:41.773" v="4931" actId="165"/>
          <ac:grpSpMkLst>
            <pc:docMk/>
            <pc:sldMk cId="2672079600" sldId="980"/>
            <ac:grpSpMk id="21" creationId="{24CCA23C-AD42-319F-7F65-9A84028217D2}"/>
          </ac:grpSpMkLst>
        </pc:grpChg>
        <pc:grpChg chg="add del mod">
          <ac:chgData name="PPT Mr." userId="6442ff2356111531" providerId="LiveId" clId="{9DB6B845-C007-4AF5-9694-E421FE902A45}" dt="2023-04-21T11:59:52.405" v="4936" actId="165"/>
          <ac:grpSpMkLst>
            <pc:docMk/>
            <pc:sldMk cId="2672079600" sldId="980"/>
            <ac:grpSpMk id="22" creationId="{B90AF595-BAF8-7DEC-AF23-1105A888CE52}"/>
          </ac:grpSpMkLst>
        </pc:grpChg>
        <pc:grpChg chg="add mod topLvl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28" creationId="{91A14B8F-4301-0508-6C47-585BDED2F246}"/>
          </ac:grpSpMkLst>
        </pc:grpChg>
        <pc:grpChg chg="add del mod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34" creationId="{8B265B00-49AA-E3A3-6706-D6BD4853428B}"/>
          </ac:grpSpMkLst>
        </pc:grpChg>
        <pc:grpChg chg="add del mod ord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35" creationId="{99CCA082-764F-5E02-829B-630126D6E4AB}"/>
          </ac:grpSpMkLst>
        </pc:grpChg>
        <pc:grpChg chg="mod topLvl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37" creationId="{6DA1AD68-8D61-55EB-B087-8137CB1E1761}"/>
          </ac:grpSpMkLst>
        </pc:grpChg>
        <pc:grpChg chg="add del mod ord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44" creationId="{86BD0553-726E-E55D-2E41-7172205B1F95}"/>
          </ac:grpSpMkLst>
        </pc:grpChg>
        <pc:grpChg chg="mod topLvl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46" creationId="{93E0B5BE-FFE2-6C38-C19F-6D243F34323A}"/>
          </ac:grpSpMkLst>
        </pc:grpChg>
        <pc:grpChg chg="add del mod ord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53" creationId="{ECAA49D2-BA15-1642-81B1-11410C1D9FF2}"/>
          </ac:grpSpMkLst>
        </pc:grpChg>
        <pc:grpChg chg="mod topLvl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56" creationId="{19190EAB-0302-D346-15A6-3671FA695951}"/>
          </ac:grpSpMkLst>
        </pc:grpChg>
        <pc:grpChg chg="add del mod ord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74" creationId="{3A56B58C-221F-8AB2-F28F-A5B0A87B4FB2}"/>
          </ac:grpSpMkLst>
        </pc:grpChg>
        <pc:grpChg chg="mod topLvl">
          <ac:chgData name="PPT Mr." userId="6442ff2356111531" providerId="LiveId" clId="{9DB6B845-C007-4AF5-9694-E421FE902A45}" dt="2023-04-21T12:02:41.185" v="4999" actId="165"/>
          <ac:grpSpMkLst>
            <pc:docMk/>
            <pc:sldMk cId="2672079600" sldId="980"/>
            <ac:grpSpMk id="77" creationId="{220C0C14-2970-FACF-3993-CC17F4A83F40}"/>
          </ac:grpSpMkLst>
        </pc:grpChg>
        <pc:picChg chg="add mod topLvl">
          <ac:chgData name="PPT Mr." userId="6442ff2356111531" providerId="LiveId" clId="{9DB6B845-C007-4AF5-9694-E421FE902A45}" dt="2023-04-21T12:04:34.892" v="5018" actId="14100"/>
          <ac:picMkLst>
            <pc:docMk/>
            <pc:sldMk cId="2672079600" sldId="980"/>
            <ac:picMk id="33" creationId="{9BF5C882-165E-1512-454D-04F142D62B3D}"/>
          </ac:picMkLst>
        </pc:picChg>
        <pc:picChg chg="mod topLvl">
          <ac:chgData name="PPT Mr." userId="6442ff2356111531" providerId="LiveId" clId="{9DB6B845-C007-4AF5-9694-E421FE902A45}" dt="2023-04-21T12:04:23.174" v="5015" actId="14100"/>
          <ac:picMkLst>
            <pc:docMk/>
            <pc:sldMk cId="2672079600" sldId="980"/>
            <ac:picMk id="41" creationId="{FFB70188-50E9-38B5-6728-BAF48453EDA8}"/>
          </ac:picMkLst>
        </pc:picChg>
        <pc:picChg chg="mod topLvl">
          <ac:chgData name="PPT Mr." userId="6442ff2356111531" providerId="LiveId" clId="{9DB6B845-C007-4AF5-9694-E421FE902A45}" dt="2023-04-21T12:04:23.174" v="5015" actId="14100"/>
          <ac:picMkLst>
            <pc:docMk/>
            <pc:sldMk cId="2672079600" sldId="980"/>
            <ac:picMk id="50" creationId="{3C11A268-C99B-C1B5-6C91-5DC69B00B157}"/>
          </ac:picMkLst>
        </pc:picChg>
        <pc:picChg chg="mod topLvl">
          <ac:chgData name="PPT Mr." userId="6442ff2356111531" providerId="LiveId" clId="{9DB6B845-C007-4AF5-9694-E421FE902A45}" dt="2023-04-21T12:04:23.174" v="5015" actId="14100"/>
          <ac:picMkLst>
            <pc:docMk/>
            <pc:sldMk cId="2672079600" sldId="980"/>
            <ac:picMk id="71" creationId="{32EDD643-5C56-50DD-1401-8B9F66C253BF}"/>
          </ac:picMkLst>
        </pc:picChg>
        <pc:picChg chg="mod topLvl">
          <ac:chgData name="PPT Mr." userId="6442ff2356111531" providerId="LiveId" clId="{9DB6B845-C007-4AF5-9694-E421FE902A45}" dt="2023-04-21T12:04:23.174" v="5015" actId="14100"/>
          <ac:picMkLst>
            <pc:docMk/>
            <pc:sldMk cId="2672079600" sldId="980"/>
            <ac:picMk id="81" creationId="{8C8B6EDD-DEC4-D8F3-BC5E-9A8106D5DCEF}"/>
          </ac:picMkLst>
        </pc:picChg>
        <pc:picChg chg="add del mod">
          <ac:chgData name="PPT Mr." userId="6442ff2356111531" providerId="LiveId" clId="{9DB6B845-C007-4AF5-9694-E421FE902A45}" dt="2023-04-21T12:03:46.785" v="5007" actId="21"/>
          <ac:picMkLst>
            <pc:docMk/>
            <pc:sldMk cId="2672079600" sldId="980"/>
            <ac:picMk id="84" creationId="{38EB52CD-7683-A8FB-9EC8-6481A2DDAA81}"/>
          </ac:picMkLst>
        </pc:picChg>
        <pc:picChg chg="add del mod">
          <ac:chgData name="PPT Mr." userId="6442ff2356111531" providerId="LiveId" clId="{9DB6B845-C007-4AF5-9694-E421FE902A45}" dt="2023-04-21T12:03:46.785" v="5007" actId="21"/>
          <ac:picMkLst>
            <pc:docMk/>
            <pc:sldMk cId="2672079600" sldId="980"/>
            <ac:picMk id="85" creationId="{70D6DEB1-FC54-34D4-3D64-FDA10E04F63D}"/>
          </ac:picMkLst>
        </pc:picChg>
        <pc:picChg chg="add del mod">
          <ac:chgData name="PPT Mr." userId="6442ff2356111531" providerId="LiveId" clId="{9DB6B845-C007-4AF5-9694-E421FE902A45}" dt="2023-04-21T12:03:46.785" v="5007" actId="21"/>
          <ac:picMkLst>
            <pc:docMk/>
            <pc:sldMk cId="2672079600" sldId="980"/>
            <ac:picMk id="86" creationId="{51F3CE05-3BA4-7B03-9BDB-05CD2EB404AC}"/>
          </ac:picMkLst>
        </pc:picChg>
        <pc:picChg chg="add del mod">
          <ac:chgData name="PPT Mr." userId="6442ff2356111531" providerId="LiveId" clId="{9DB6B845-C007-4AF5-9694-E421FE902A45}" dt="2023-04-21T12:03:46.785" v="5007" actId="21"/>
          <ac:picMkLst>
            <pc:docMk/>
            <pc:sldMk cId="2672079600" sldId="980"/>
            <ac:picMk id="88" creationId="{752AA998-54CA-A25B-F81F-7C555C5ED4EC}"/>
          </ac:picMkLst>
        </pc:picChg>
        <pc:picChg chg="add del mod">
          <ac:chgData name="PPT Mr." userId="6442ff2356111531" providerId="LiveId" clId="{9DB6B845-C007-4AF5-9694-E421FE902A45}" dt="2023-04-21T12:04:38.278" v="5019" actId="478"/>
          <ac:picMkLst>
            <pc:docMk/>
            <pc:sldMk cId="2672079600" sldId="980"/>
            <ac:picMk id="89" creationId="{B9AA579B-E2C1-90F2-E41D-5CF15CF0AA4D}"/>
          </ac:picMkLst>
        </pc:picChg>
        <pc:picChg chg="add del mod">
          <ac:chgData name="PPT Mr." userId="6442ff2356111531" providerId="LiveId" clId="{9DB6B845-C007-4AF5-9694-E421FE902A45}" dt="2023-04-21T12:04:38.278" v="5019" actId="478"/>
          <ac:picMkLst>
            <pc:docMk/>
            <pc:sldMk cId="2672079600" sldId="980"/>
            <ac:picMk id="90" creationId="{22CE656C-4954-857E-DA86-9FB2B5247448}"/>
          </ac:picMkLst>
        </pc:picChg>
        <pc:picChg chg="add del mod">
          <ac:chgData name="PPT Mr." userId="6442ff2356111531" providerId="LiveId" clId="{9DB6B845-C007-4AF5-9694-E421FE902A45}" dt="2023-04-21T12:04:38.278" v="5019" actId="478"/>
          <ac:picMkLst>
            <pc:docMk/>
            <pc:sldMk cId="2672079600" sldId="980"/>
            <ac:picMk id="91" creationId="{509B9AD8-1851-6558-FECB-34B553F41016}"/>
          </ac:picMkLst>
        </pc:picChg>
        <pc:picChg chg="add del mod">
          <ac:chgData name="PPT Mr." userId="6442ff2356111531" providerId="LiveId" clId="{9DB6B845-C007-4AF5-9694-E421FE902A45}" dt="2023-04-21T12:04:38.278" v="5019" actId="478"/>
          <ac:picMkLst>
            <pc:docMk/>
            <pc:sldMk cId="2672079600" sldId="980"/>
            <ac:picMk id="92" creationId="{277093E5-1AD5-CF5E-DA49-AAB53586AF4F}"/>
          </ac:picMkLst>
        </pc:picChg>
      </pc:sldChg>
      <pc:sldChg chg="addSp delSp modSp add mod">
        <pc:chgData name="PPT Mr." userId="6442ff2356111531" providerId="LiveId" clId="{9DB6B845-C007-4AF5-9694-E421FE902A45}" dt="2023-04-21T12:08:26.653" v="5077" actId="12789"/>
        <pc:sldMkLst>
          <pc:docMk/>
          <pc:sldMk cId="337577469" sldId="981"/>
        </pc:sldMkLst>
        <pc:spChg chg="mod ord topLvl">
          <ac:chgData name="PPT Mr." userId="6442ff2356111531" providerId="LiveId" clId="{9DB6B845-C007-4AF5-9694-E421FE902A45}" dt="2023-04-21T12:08:26.653" v="5077" actId="12789"/>
          <ac:spMkLst>
            <pc:docMk/>
            <pc:sldMk cId="337577469" sldId="981"/>
            <ac:spMk id="3" creationId="{5F6226A4-BD7B-3934-FD1D-6441D94963E4}"/>
          </ac:spMkLst>
        </pc:spChg>
        <pc:spChg chg="del mod topLvl">
          <ac:chgData name="PPT Mr." userId="6442ff2356111531" providerId="LiveId" clId="{9DB6B845-C007-4AF5-9694-E421FE902A45}" dt="2023-04-21T12:08:12.789" v="5072" actId="478"/>
          <ac:spMkLst>
            <pc:docMk/>
            <pc:sldMk cId="337577469" sldId="981"/>
            <ac:spMk id="4" creationId="{38C7417D-BD47-D7E9-4141-F65D003B1650}"/>
          </ac:spMkLst>
        </pc:spChg>
        <pc:spChg chg="add mod ord">
          <ac:chgData name="PPT Mr." userId="6442ff2356111531" providerId="LiveId" clId="{9DB6B845-C007-4AF5-9694-E421FE902A45}" dt="2023-04-21T12:06:17.012" v="5033" actId="164"/>
          <ac:spMkLst>
            <pc:docMk/>
            <pc:sldMk cId="337577469" sldId="981"/>
            <ac:spMk id="5" creationId="{5B3D1791-568A-3364-F2A0-5ED69EF403B1}"/>
          </ac:spMkLst>
        </pc:spChg>
        <pc:spChg chg="add del mod">
          <ac:chgData name="PPT Mr." userId="6442ff2356111531" providerId="LiveId" clId="{9DB6B845-C007-4AF5-9694-E421FE902A45}" dt="2023-04-21T12:06:12.257" v="5029" actId="478"/>
          <ac:spMkLst>
            <pc:docMk/>
            <pc:sldMk cId="337577469" sldId="981"/>
            <ac:spMk id="7" creationId="{70224FD9-5DBA-69AA-04B2-25AE5AED9B05}"/>
          </ac:spMkLst>
        </pc:spChg>
        <pc:spChg chg="mod">
          <ac:chgData name="PPT Mr." userId="6442ff2356111531" providerId="LiveId" clId="{9DB6B845-C007-4AF5-9694-E421FE902A45}" dt="2023-04-21T12:06:17.012" v="5033" actId="164"/>
          <ac:spMkLst>
            <pc:docMk/>
            <pc:sldMk cId="337577469" sldId="981"/>
            <ac:spMk id="36" creationId="{57625AD0-F866-ED05-7F32-46A274F44ECE}"/>
          </ac:spMkLst>
        </pc:spChg>
        <pc:spChg chg="del mod">
          <ac:chgData name="PPT Mr." userId="6442ff2356111531" providerId="LiveId" clId="{9DB6B845-C007-4AF5-9694-E421FE902A45}" dt="2023-04-21T12:07:32.794" v="5062" actId="478"/>
          <ac:spMkLst>
            <pc:docMk/>
            <pc:sldMk cId="337577469" sldId="981"/>
            <ac:spMk id="38" creationId="{898E0A0C-E5F8-1D92-948B-0E961D46CDCB}"/>
          </ac:spMkLst>
        </pc:spChg>
        <pc:spChg chg="mod">
          <ac:chgData name="PPT Mr." userId="6442ff2356111531" providerId="LiveId" clId="{9DB6B845-C007-4AF5-9694-E421FE902A45}" dt="2023-04-21T12:08:02.699" v="5070" actId="207"/>
          <ac:spMkLst>
            <pc:docMk/>
            <pc:sldMk cId="337577469" sldId="981"/>
            <ac:spMk id="39" creationId="{A6068B3F-439D-2135-C808-FBB4C3B5DC5A}"/>
          </ac:spMkLst>
        </pc:spChg>
        <pc:spChg chg="mod">
          <ac:chgData name="PPT Mr." userId="6442ff2356111531" providerId="LiveId" clId="{9DB6B845-C007-4AF5-9694-E421FE902A45}" dt="2023-04-21T12:08:11.196" v="5071" actId="207"/>
          <ac:spMkLst>
            <pc:docMk/>
            <pc:sldMk cId="337577469" sldId="981"/>
            <ac:spMk id="40" creationId="{FEB0554C-9570-5279-887F-9B851475B70B}"/>
          </ac:spMkLst>
        </pc:spChg>
        <pc:spChg chg="mod topLvl">
          <ac:chgData name="PPT Mr." userId="6442ff2356111531" providerId="LiveId" clId="{9DB6B845-C007-4AF5-9694-E421FE902A45}" dt="2023-04-21T12:07:15.671" v="5053" actId="164"/>
          <ac:spMkLst>
            <pc:docMk/>
            <pc:sldMk cId="337577469" sldId="981"/>
            <ac:spMk id="42" creationId="{D46C818C-5DD5-98F4-5FF1-0E121FE81F48}"/>
          </ac:spMkLst>
        </pc:spChg>
        <pc:spChg chg="mod topLvl">
          <ac:chgData name="PPT Mr." userId="6442ff2356111531" providerId="LiveId" clId="{9DB6B845-C007-4AF5-9694-E421FE902A45}" dt="2023-04-21T12:07:15.671" v="5053" actId="164"/>
          <ac:spMkLst>
            <pc:docMk/>
            <pc:sldMk cId="337577469" sldId="981"/>
            <ac:spMk id="43" creationId="{B2B0CE7A-373B-6766-0AE3-2AB85ED082CF}"/>
          </ac:spMkLst>
        </pc:spChg>
        <pc:grpChg chg="add del mod">
          <ac:chgData name="PPT Mr." userId="6442ff2356111531" providerId="LiveId" clId="{9DB6B845-C007-4AF5-9694-E421FE902A45}" dt="2023-04-21T12:05:55.996" v="5022" actId="165"/>
          <ac:grpSpMkLst>
            <pc:docMk/>
            <pc:sldMk cId="337577469" sldId="981"/>
            <ac:grpSpMk id="2" creationId="{776DE11A-2363-0C10-8DBF-39ED986312D2}"/>
          </ac:grpSpMkLst>
        </pc:grpChg>
        <pc:grpChg chg="add mod ord">
          <ac:chgData name="PPT Mr." userId="6442ff2356111531" providerId="LiveId" clId="{9DB6B845-C007-4AF5-9694-E421FE902A45}" dt="2023-04-21T12:07:20.640" v="5057" actId="12789"/>
          <ac:grpSpMkLst>
            <pc:docMk/>
            <pc:sldMk cId="337577469" sldId="981"/>
            <ac:grpSpMk id="8" creationId="{4D6524D6-AF3A-0A6B-2D98-35F2CA26A157}"/>
          </ac:grpSpMkLst>
        </pc:grpChg>
        <pc:grpChg chg="add mod">
          <ac:chgData name="PPT Mr." userId="6442ff2356111531" providerId="LiveId" clId="{9DB6B845-C007-4AF5-9694-E421FE902A45}" dt="2023-04-21T12:07:15.671" v="5053" actId="164"/>
          <ac:grpSpMkLst>
            <pc:docMk/>
            <pc:sldMk cId="337577469" sldId="981"/>
            <ac:grpSpMk id="9" creationId="{311FC9AD-4BC6-61B4-E010-FD2221ADEC6D}"/>
          </ac:grpSpMkLst>
        </pc:grpChg>
        <pc:grpChg chg="mod">
          <ac:chgData name="PPT Mr." userId="6442ff2356111531" providerId="LiveId" clId="{9DB6B845-C007-4AF5-9694-E421FE902A45}" dt="2023-04-21T12:08:21.724" v="5073" actId="552"/>
          <ac:grpSpMkLst>
            <pc:docMk/>
            <pc:sldMk cId="337577469" sldId="981"/>
            <ac:grpSpMk id="28" creationId="{91A14B8F-4301-0508-6C47-585BDED2F246}"/>
          </ac:grpSpMkLst>
        </pc:grpChg>
        <pc:grpChg chg="add del mod">
          <ac:chgData name="PPT Mr." userId="6442ff2356111531" providerId="LiveId" clId="{9DB6B845-C007-4AF5-9694-E421FE902A45}" dt="2023-04-21T12:07:32.794" v="5062" actId="478"/>
          <ac:grpSpMkLst>
            <pc:docMk/>
            <pc:sldMk cId="337577469" sldId="981"/>
            <ac:grpSpMk id="37" creationId="{6DA1AD68-8D61-55EB-B087-8137CB1E1761}"/>
          </ac:grpSpMkLst>
        </pc:grpChg>
        <pc:picChg chg="mod ord">
          <ac:chgData name="PPT Mr." userId="6442ff2356111531" providerId="LiveId" clId="{9DB6B845-C007-4AF5-9694-E421FE902A45}" dt="2023-04-21T12:08:26.653" v="5077" actId="12789"/>
          <ac:picMkLst>
            <pc:docMk/>
            <pc:sldMk cId="337577469" sldId="981"/>
            <ac:picMk id="41" creationId="{FFB70188-50E9-38B5-6728-BAF48453EDA8}"/>
          </ac:picMkLst>
        </pc:picChg>
      </pc:sldChg>
      <pc:sldChg chg="addSp delSp modSp add mod">
        <pc:chgData name="PPT Mr." userId="6442ff2356111531" providerId="LiveId" clId="{9DB6B845-C007-4AF5-9694-E421FE902A45}" dt="2023-04-21T12:16:11.587" v="5326" actId="1076"/>
        <pc:sldMkLst>
          <pc:docMk/>
          <pc:sldMk cId="1432778122" sldId="982"/>
        </pc:sldMkLst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3" creationId="{5F6226A4-BD7B-3934-FD1D-6441D94963E4}"/>
          </ac:spMkLst>
        </pc:spChg>
        <pc:spChg chg="mod topLvl">
          <ac:chgData name="PPT Mr." userId="6442ff2356111531" providerId="LiveId" clId="{9DB6B845-C007-4AF5-9694-E421FE902A45}" dt="2023-04-21T12:15:56.101" v="5323" actId="164"/>
          <ac:spMkLst>
            <pc:docMk/>
            <pc:sldMk cId="1432778122" sldId="982"/>
            <ac:spMk id="4" creationId="{7EF7D9A7-0119-CFB9-F98F-62A5A3884DEF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6" creationId="{BB28E4D3-3157-44CA-A735-78B229DA94E3}"/>
          </ac:spMkLst>
        </pc:spChg>
        <pc:spChg chg="mod topLvl">
          <ac:chgData name="PPT Mr." userId="6442ff2356111531" providerId="LiveId" clId="{9DB6B845-C007-4AF5-9694-E421FE902A45}" dt="2023-04-21T12:15:56.101" v="5323" actId="164"/>
          <ac:spMkLst>
            <pc:docMk/>
            <pc:sldMk cId="1432778122" sldId="982"/>
            <ac:spMk id="7" creationId="{4776861C-A7DC-EB83-5BA0-480771C1D9B4}"/>
          </ac:spMkLst>
        </pc:spChg>
        <pc:spChg chg="add del mod">
          <ac:chgData name="PPT Mr." userId="6442ff2356111531" providerId="LiveId" clId="{9DB6B845-C007-4AF5-9694-E421FE902A45}" dt="2023-04-21T12:11:14.491" v="5087" actId="478"/>
          <ac:spMkLst>
            <pc:docMk/>
            <pc:sldMk cId="1432778122" sldId="982"/>
            <ac:spMk id="9" creationId="{BCACC34B-C824-E801-379F-730EDE629375}"/>
          </ac:spMkLst>
        </pc:spChg>
        <pc:spChg chg="add del mod">
          <ac:chgData name="PPT Mr." userId="6442ff2356111531" providerId="LiveId" clId="{9DB6B845-C007-4AF5-9694-E421FE902A45}" dt="2023-04-21T12:11:14.491" v="5087" actId="478"/>
          <ac:spMkLst>
            <pc:docMk/>
            <pc:sldMk cId="1432778122" sldId="982"/>
            <ac:spMk id="10" creationId="{E8F123D5-0EF9-2374-B381-59A7C98F3480}"/>
          </ac:spMkLst>
        </pc:spChg>
        <pc:spChg chg="add mod topLvl">
          <ac:chgData name="PPT Mr." userId="6442ff2356111531" providerId="LiveId" clId="{9DB6B845-C007-4AF5-9694-E421FE902A45}" dt="2023-04-21T12:16:06.572" v="5325" actId="1076"/>
          <ac:spMkLst>
            <pc:docMk/>
            <pc:sldMk cId="1432778122" sldId="982"/>
            <ac:spMk id="11" creationId="{C6E67532-5658-BBAB-B820-68199BE83166}"/>
          </ac:spMkLst>
        </pc:spChg>
        <pc:spChg chg="add mod topLvl">
          <ac:chgData name="PPT Mr." userId="6442ff2356111531" providerId="LiveId" clId="{9DB6B845-C007-4AF5-9694-E421FE902A45}" dt="2023-04-21T12:16:06.572" v="5325" actId="1076"/>
          <ac:spMkLst>
            <pc:docMk/>
            <pc:sldMk cId="1432778122" sldId="982"/>
            <ac:spMk id="12" creationId="{0DA37A5E-93D9-78A2-1349-5E17C1293783}"/>
          </ac:spMkLst>
        </pc:spChg>
        <pc:spChg chg="add mod topLvl">
          <ac:chgData name="PPT Mr." userId="6442ff2356111531" providerId="LiveId" clId="{9DB6B845-C007-4AF5-9694-E421FE902A45}" dt="2023-04-21T12:16:11.587" v="5326" actId="1076"/>
          <ac:spMkLst>
            <pc:docMk/>
            <pc:sldMk cId="1432778122" sldId="982"/>
            <ac:spMk id="15" creationId="{0A6AADC4-EA87-732C-4D31-F9E49A2F4638}"/>
          </ac:spMkLst>
        </pc:spChg>
        <pc:spChg chg="add mod topLvl">
          <ac:chgData name="PPT Mr." userId="6442ff2356111531" providerId="LiveId" clId="{9DB6B845-C007-4AF5-9694-E421FE902A45}" dt="2023-04-21T12:16:11.587" v="5326" actId="1076"/>
          <ac:spMkLst>
            <pc:docMk/>
            <pc:sldMk cId="1432778122" sldId="982"/>
            <ac:spMk id="16" creationId="{B2ABB66B-7DD7-C2A7-6A5E-C9B39B463882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19" creationId="{879D3DC5-1E75-C7E1-DA1A-E6D73DA1FAB2}"/>
          </ac:spMkLst>
        </pc:spChg>
        <pc:spChg chg="add mod">
          <ac:chgData name="PPT Mr." userId="6442ff2356111531" providerId="LiveId" clId="{9DB6B845-C007-4AF5-9694-E421FE902A45}" dt="2023-04-21T12:15:38.273" v="5318" actId="165"/>
          <ac:spMkLst>
            <pc:docMk/>
            <pc:sldMk cId="1432778122" sldId="982"/>
            <ac:spMk id="24" creationId="{D0977E46-1AD2-F096-68AD-8EA0BC0EB785}"/>
          </ac:spMkLst>
        </pc:spChg>
        <pc:spChg chg="add mod">
          <ac:chgData name="PPT Mr." userId="6442ff2356111531" providerId="LiveId" clId="{9DB6B845-C007-4AF5-9694-E421FE902A45}" dt="2023-04-21T12:15:38.273" v="5318" actId="165"/>
          <ac:spMkLst>
            <pc:docMk/>
            <pc:sldMk cId="1432778122" sldId="982"/>
            <ac:spMk id="25" creationId="{C61F38EC-197B-24BC-F83D-18A30A5DAEBA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29" creationId="{1F9CABA9-59ED-819E-8B4D-738F0C41EFBE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31" creationId="{52E6110F-0F58-5FC1-890B-6CAD22C9D8E4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32" creationId="{656466EA-ED5A-BD52-0E76-865B73917EED}"/>
          </ac:spMkLst>
        </pc:spChg>
        <pc:spChg chg="mod">
          <ac:chgData name="PPT Mr." userId="6442ff2356111531" providerId="LiveId" clId="{9DB6B845-C007-4AF5-9694-E421FE902A45}" dt="2023-04-21T12:15:15.658" v="5305" actId="571"/>
          <ac:spMkLst>
            <pc:docMk/>
            <pc:sldMk cId="1432778122" sldId="982"/>
            <ac:spMk id="35" creationId="{6170DF32-BF6B-03B7-619E-31E73215620C}"/>
          </ac:spMkLst>
        </pc:spChg>
        <pc:spChg chg="mod">
          <ac:chgData name="PPT Mr." userId="6442ff2356111531" providerId="LiveId" clId="{9DB6B845-C007-4AF5-9694-E421FE902A45}" dt="2023-04-21T12:15:15.658" v="5305" actId="571"/>
          <ac:spMkLst>
            <pc:docMk/>
            <pc:sldMk cId="1432778122" sldId="982"/>
            <ac:spMk id="37" creationId="{81277663-1753-7FE9-3455-5B8804AD1269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39" creationId="{A6068B3F-439D-2135-C808-FBB4C3B5DC5A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40" creationId="{FEB0554C-9570-5279-887F-9B851475B70B}"/>
          </ac:spMkLst>
        </pc:spChg>
        <pc:spChg chg="mod">
          <ac:chgData name="PPT Mr." userId="6442ff2356111531" providerId="LiveId" clId="{9DB6B845-C007-4AF5-9694-E421FE902A45}" dt="2023-04-21T12:15:38.273" v="5318" actId="165"/>
          <ac:spMkLst>
            <pc:docMk/>
            <pc:sldMk cId="1432778122" sldId="982"/>
            <ac:spMk id="43" creationId="{E92DDE73-1400-C89D-8772-9188E69F916F}"/>
          </ac:spMkLst>
        </pc:spChg>
        <pc:spChg chg="mod">
          <ac:chgData name="PPT Mr." userId="6442ff2356111531" providerId="LiveId" clId="{9DB6B845-C007-4AF5-9694-E421FE902A45}" dt="2023-04-21T12:15:38.273" v="5318" actId="165"/>
          <ac:spMkLst>
            <pc:docMk/>
            <pc:sldMk cId="1432778122" sldId="982"/>
            <ac:spMk id="44" creationId="{1C8534E3-A09A-567A-C330-A7F2BF6BAAF5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45" creationId="{556E9374-4E2E-F761-95CD-7991898DFAC0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47" creationId="{4B0D41DD-6AC9-621B-D63F-7B1BCC305785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48" creationId="{A4CFC1B3-DEE3-5744-C50D-30FAFE293EB4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49" creationId="{6B652735-530B-5C2C-9053-DBA817621BA1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54" creationId="{6779C3C8-4137-868E-6396-CF71B81A5AE0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57" creationId="{EEA88D28-CA0E-A096-0E01-E5BB27F52393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58" creationId="{82CF2FF5-6F05-FDBB-2D2B-DB3ED2C53F65}"/>
          </ac:spMkLst>
        </pc:spChg>
        <pc:spChg chg="mod topLvl">
          <ac:chgData name="PPT Mr." userId="6442ff2356111531" providerId="LiveId" clId="{9DB6B845-C007-4AF5-9694-E421FE902A45}" dt="2023-04-21T12:15:37.639" v="5317" actId="571"/>
          <ac:spMkLst>
            <pc:docMk/>
            <pc:sldMk cId="1432778122" sldId="982"/>
            <ac:spMk id="59" creationId="{13A212B8-FF1D-24EC-880F-3A770E9505B5}"/>
          </ac:spMkLst>
        </pc:spChg>
        <pc:spChg chg="mod topLvl">
          <ac:chgData name="PPT Mr." userId="6442ff2356111531" providerId="LiveId" clId="{9DB6B845-C007-4AF5-9694-E421FE902A45}" dt="2023-04-21T12:15:37.639" v="5317" actId="571"/>
          <ac:spMkLst>
            <pc:docMk/>
            <pc:sldMk cId="1432778122" sldId="982"/>
            <ac:spMk id="60" creationId="{DA7B1E72-D6C6-C85A-3B14-597761189245}"/>
          </ac:spMkLst>
        </pc:spChg>
        <pc:spChg chg="mod">
          <ac:chgData name="PPT Mr." userId="6442ff2356111531" providerId="LiveId" clId="{9DB6B845-C007-4AF5-9694-E421FE902A45}" dt="2023-04-21T12:15:37.639" v="5317" actId="571"/>
          <ac:spMkLst>
            <pc:docMk/>
            <pc:sldMk cId="1432778122" sldId="982"/>
            <ac:spMk id="64" creationId="{03A8D810-AA46-B434-BA90-CA58834620AA}"/>
          </ac:spMkLst>
        </pc:spChg>
        <pc:spChg chg="mod">
          <ac:chgData name="PPT Mr." userId="6442ff2356111531" providerId="LiveId" clId="{9DB6B845-C007-4AF5-9694-E421FE902A45}" dt="2023-04-21T12:15:37.639" v="5317" actId="571"/>
          <ac:spMkLst>
            <pc:docMk/>
            <pc:sldMk cId="1432778122" sldId="982"/>
            <ac:spMk id="65" creationId="{1D738629-F7DF-9BB0-FAF3-7D55EEE7637A}"/>
          </ac:spMkLst>
        </pc:spChg>
        <pc:spChg chg="mod">
          <ac:chgData name="PPT Mr." userId="6442ff2356111531" providerId="LiveId" clId="{9DB6B845-C007-4AF5-9694-E421FE902A45}" dt="2023-04-21T12:15:37.639" v="5317" actId="571"/>
          <ac:spMkLst>
            <pc:docMk/>
            <pc:sldMk cId="1432778122" sldId="982"/>
            <ac:spMk id="66" creationId="{6E7F9F5F-5DE7-1CA7-841D-2EE31D1A1712}"/>
          </ac:spMkLst>
        </pc:spChg>
        <pc:spChg chg="mod">
          <ac:chgData name="PPT Mr." userId="6442ff2356111531" providerId="LiveId" clId="{9DB6B845-C007-4AF5-9694-E421FE902A45}" dt="2023-04-21T12:15:37.639" v="5317" actId="571"/>
          <ac:spMkLst>
            <pc:docMk/>
            <pc:sldMk cId="1432778122" sldId="982"/>
            <ac:spMk id="67" creationId="{041E8279-B152-4399-30DE-CD4A2734BDF0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70" creationId="{0996C50A-E106-017A-903F-7275CDC375BB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75" creationId="{D0CDAD29-B486-4CB4-B0BA-E497A27FC887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76" creationId="{9B8CBA60-FC1A-04B0-C6DD-879D6283B9B3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78" creationId="{4CFF2FE3-A5F5-C5F8-DA85-D5477539F298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79" creationId="{0B40D2F4-A299-DA35-C03E-B9D6D171474C}"/>
          </ac:spMkLst>
        </pc:spChg>
        <pc:spChg chg="del">
          <ac:chgData name="PPT Mr." userId="6442ff2356111531" providerId="LiveId" clId="{9DB6B845-C007-4AF5-9694-E421FE902A45}" dt="2023-04-21T12:10:50.683" v="5079" actId="478"/>
          <ac:spMkLst>
            <pc:docMk/>
            <pc:sldMk cId="1432778122" sldId="982"/>
            <ac:spMk id="80" creationId="{B34AE1C1-F879-6190-771B-438DC5177E82}"/>
          </ac:spMkLst>
        </pc:spChg>
        <pc:grpChg chg="add del mod">
          <ac:chgData name="PPT Mr." userId="6442ff2356111531" providerId="LiveId" clId="{9DB6B845-C007-4AF5-9694-E421FE902A45}" dt="2023-04-21T12:12:01.136" v="5123" actId="165"/>
          <ac:grpSpMkLst>
            <pc:docMk/>
            <pc:sldMk cId="1432778122" sldId="982"/>
            <ac:grpSpMk id="2" creationId="{25764457-45C7-52E8-880E-D136DCB3BC6B}"/>
          </ac:grpSpMkLst>
        </pc:grpChg>
        <pc:grpChg chg="del">
          <ac:chgData name="PPT Mr." userId="6442ff2356111531" providerId="LiveId" clId="{9DB6B845-C007-4AF5-9694-E421FE902A45}" dt="2023-04-21T12:10:50.683" v="5079" actId="478"/>
          <ac:grpSpMkLst>
            <pc:docMk/>
            <pc:sldMk cId="1432778122" sldId="982"/>
            <ac:grpSpMk id="8" creationId="{4D6524D6-AF3A-0A6B-2D98-35F2CA26A157}"/>
          </ac:grpSpMkLst>
        </pc:grpChg>
        <pc:grpChg chg="add del mod">
          <ac:chgData name="PPT Mr." userId="6442ff2356111531" providerId="LiveId" clId="{9DB6B845-C007-4AF5-9694-E421FE902A45}" dt="2023-04-21T12:11:52.244" v="5117" actId="165"/>
          <ac:grpSpMkLst>
            <pc:docMk/>
            <pc:sldMk cId="1432778122" sldId="982"/>
            <ac:grpSpMk id="13" creationId="{858EBB17-B07C-F0F6-6207-DB3252F8913A}"/>
          </ac:grpSpMkLst>
        </pc:grpChg>
        <pc:grpChg chg="add del mod">
          <ac:chgData name="PPT Mr." userId="6442ff2356111531" providerId="LiveId" clId="{9DB6B845-C007-4AF5-9694-E421FE902A45}" dt="2023-04-21T12:12:01.136" v="5123" actId="165"/>
          <ac:grpSpMkLst>
            <pc:docMk/>
            <pc:sldMk cId="1432778122" sldId="982"/>
            <ac:grpSpMk id="14" creationId="{B247CC38-3BA7-67D0-E47A-92B781F7CC01}"/>
          </ac:grpSpMkLst>
        </pc:grpChg>
        <pc:grpChg chg="del">
          <ac:chgData name="PPT Mr." userId="6442ff2356111531" providerId="LiveId" clId="{9DB6B845-C007-4AF5-9694-E421FE902A45}" dt="2023-04-21T12:10:50.683" v="5079" actId="478"/>
          <ac:grpSpMkLst>
            <pc:docMk/>
            <pc:sldMk cId="1432778122" sldId="982"/>
            <ac:grpSpMk id="28" creationId="{91A14B8F-4301-0508-6C47-585BDED2F246}"/>
          </ac:grpSpMkLst>
        </pc:grpChg>
        <pc:grpChg chg="add mod">
          <ac:chgData name="PPT Mr." userId="6442ff2356111531" providerId="LiveId" clId="{9DB6B845-C007-4AF5-9694-E421FE902A45}" dt="2023-04-21T12:15:16.552" v="5306" actId="164"/>
          <ac:grpSpMkLst>
            <pc:docMk/>
            <pc:sldMk cId="1432778122" sldId="982"/>
            <ac:grpSpMk id="30" creationId="{5AD4D1E8-B3CA-CEA3-EBA0-F390B4AF5600}"/>
          </ac:grpSpMkLst>
        </pc:grpChg>
        <pc:grpChg chg="add mod">
          <ac:chgData name="PPT Mr." userId="6442ff2356111531" providerId="LiveId" clId="{9DB6B845-C007-4AF5-9694-E421FE902A45}" dt="2023-04-21T12:15:15.658" v="5305" actId="571"/>
          <ac:grpSpMkLst>
            <pc:docMk/>
            <pc:sldMk cId="1432778122" sldId="982"/>
            <ac:grpSpMk id="34" creationId="{51781C34-F1EC-8C0C-B4FA-0202A30B2D85}"/>
          </ac:grpSpMkLst>
        </pc:grpChg>
        <pc:grpChg chg="add mod topLvl">
          <ac:chgData name="PPT Mr." userId="6442ff2356111531" providerId="LiveId" clId="{9DB6B845-C007-4AF5-9694-E421FE902A45}" dt="2023-04-21T12:16:11.587" v="5326" actId="1076"/>
          <ac:grpSpMkLst>
            <pc:docMk/>
            <pc:sldMk cId="1432778122" sldId="982"/>
            <ac:grpSpMk id="38" creationId="{143BB277-BF31-6C2F-F8CD-9C2C26AD1D4C}"/>
          </ac:grpSpMkLst>
        </pc:grpChg>
        <pc:grpChg chg="add mod topLvl">
          <ac:chgData name="PPT Mr." userId="6442ff2356111531" providerId="LiveId" clId="{9DB6B845-C007-4AF5-9694-E421FE902A45}" dt="2023-04-21T12:16:11.587" v="5326" actId="1076"/>
          <ac:grpSpMkLst>
            <pc:docMk/>
            <pc:sldMk cId="1432778122" sldId="982"/>
            <ac:grpSpMk id="42" creationId="{DC09793B-9006-CE30-E74A-E5F4A4E3C9E9}"/>
          </ac:grpSpMkLst>
        </pc:grpChg>
        <pc:grpChg chg="del">
          <ac:chgData name="PPT Mr." userId="6442ff2356111531" providerId="LiveId" clId="{9DB6B845-C007-4AF5-9694-E421FE902A45}" dt="2023-04-21T12:10:50.683" v="5079" actId="478"/>
          <ac:grpSpMkLst>
            <pc:docMk/>
            <pc:sldMk cId="1432778122" sldId="982"/>
            <ac:grpSpMk id="46" creationId="{93E0B5BE-FFE2-6C38-C19F-6D243F34323A}"/>
          </ac:grpSpMkLst>
        </pc:grpChg>
        <pc:grpChg chg="add del mod">
          <ac:chgData name="PPT Mr." userId="6442ff2356111531" providerId="LiveId" clId="{9DB6B845-C007-4AF5-9694-E421FE902A45}" dt="2023-04-21T12:15:38.273" v="5318" actId="165"/>
          <ac:grpSpMkLst>
            <pc:docMk/>
            <pc:sldMk cId="1432778122" sldId="982"/>
            <ac:grpSpMk id="53" creationId="{67E97618-9C64-A7F9-F04C-C6658E74CD24}"/>
          </ac:grpSpMkLst>
        </pc:grpChg>
        <pc:grpChg chg="add del mod">
          <ac:chgData name="PPT Mr." userId="6442ff2356111531" providerId="LiveId" clId="{9DB6B845-C007-4AF5-9694-E421FE902A45}" dt="2023-04-21T12:15:37.639" v="5317" actId="571"/>
          <ac:grpSpMkLst>
            <pc:docMk/>
            <pc:sldMk cId="1432778122" sldId="982"/>
            <ac:grpSpMk id="55" creationId="{44E67486-CFDD-3C0F-7A8E-57C12262A13E}"/>
          </ac:grpSpMkLst>
        </pc:grpChg>
        <pc:grpChg chg="del">
          <ac:chgData name="PPT Mr." userId="6442ff2356111531" providerId="LiveId" clId="{9DB6B845-C007-4AF5-9694-E421FE902A45}" dt="2023-04-21T12:10:50.683" v="5079" actId="478"/>
          <ac:grpSpMkLst>
            <pc:docMk/>
            <pc:sldMk cId="1432778122" sldId="982"/>
            <ac:grpSpMk id="56" creationId="{19190EAB-0302-D346-15A6-3671FA695951}"/>
          </ac:grpSpMkLst>
        </pc:grpChg>
        <pc:grpChg chg="mod topLvl">
          <ac:chgData name="PPT Mr." userId="6442ff2356111531" providerId="LiveId" clId="{9DB6B845-C007-4AF5-9694-E421FE902A45}" dt="2023-04-21T12:15:37.639" v="5317" actId="571"/>
          <ac:grpSpMkLst>
            <pc:docMk/>
            <pc:sldMk cId="1432778122" sldId="982"/>
            <ac:grpSpMk id="62" creationId="{6D073BDD-8138-AF77-E4E3-403C79C2F55E}"/>
          </ac:grpSpMkLst>
        </pc:grpChg>
        <pc:grpChg chg="mod topLvl">
          <ac:chgData name="PPT Mr." userId="6442ff2356111531" providerId="LiveId" clId="{9DB6B845-C007-4AF5-9694-E421FE902A45}" dt="2023-04-21T12:15:37.639" v="5317" actId="571"/>
          <ac:grpSpMkLst>
            <pc:docMk/>
            <pc:sldMk cId="1432778122" sldId="982"/>
            <ac:grpSpMk id="63" creationId="{9B5691B3-F6D4-3831-6902-7718B8C8A210}"/>
          </ac:grpSpMkLst>
        </pc:grpChg>
        <pc:grpChg chg="add mod">
          <ac:chgData name="PPT Mr." userId="6442ff2356111531" providerId="LiveId" clId="{9DB6B845-C007-4AF5-9694-E421FE902A45}" dt="2023-04-21T12:16:06.572" v="5325" actId="1076"/>
          <ac:grpSpMkLst>
            <pc:docMk/>
            <pc:sldMk cId="1432778122" sldId="982"/>
            <ac:grpSpMk id="68" creationId="{C361C14B-ACB6-F1DB-B4BD-F6ECE86CC13C}"/>
          </ac:grpSpMkLst>
        </pc:grpChg>
        <pc:grpChg chg="del">
          <ac:chgData name="PPT Mr." userId="6442ff2356111531" providerId="LiveId" clId="{9DB6B845-C007-4AF5-9694-E421FE902A45}" dt="2023-04-21T12:10:50.683" v="5079" actId="478"/>
          <ac:grpSpMkLst>
            <pc:docMk/>
            <pc:sldMk cId="1432778122" sldId="982"/>
            <ac:grpSpMk id="77" creationId="{220C0C14-2970-FACF-3993-CC17F4A83F40}"/>
          </ac:grpSpMkLst>
        </pc:grpChg>
        <pc:picChg chg="del">
          <ac:chgData name="PPT Mr." userId="6442ff2356111531" providerId="LiveId" clId="{9DB6B845-C007-4AF5-9694-E421FE902A45}" dt="2023-04-21T12:10:50.683" v="5079" actId="478"/>
          <ac:picMkLst>
            <pc:docMk/>
            <pc:sldMk cId="1432778122" sldId="982"/>
            <ac:picMk id="33" creationId="{9BF5C882-165E-1512-454D-04F142D62B3D}"/>
          </ac:picMkLst>
        </pc:picChg>
        <pc:picChg chg="del">
          <ac:chgData name="PPT Mr." userId="6442ff2356111531" providerId="LiveId" clId="{9DB6B845-C007-4AF5-9694-E421FE902A45}" dt="2023-04-21T12:10:50.683" v="5079" actId="478"/>
          <ac:picMkLst>
            <pc:docMk/>
            <pc:sldMk cId="1432778122" sldId="982"/>
            <ac:picMk id="41" creationId="{FFB70188-50E9-38B5-6728-BAF48453EDA8}"/>
          </ac:picMkLst>
        </pc:picChg>
        <pc:picChg chg="del">
          <ac:chgData name="PPT Mr." userId="6442ff2356111531" providerId="LiveId" clId="{9DB6B845-C007-4AF5-9694-E421FE902A45}" dt="2023-04-21T12:10:50.683" v="5079" actId="478"/>
          <ac:picMkLst>
            <pc:docMk/>
            <pc:sldMk cId="1432778122" sldId="982"/>
            <ac:picMk id="50" creationId="{3C11A268-C99B-C1B5-6C91-5DC69B00B157}"/>
          </ac:picMkLst>
        </pc:picChg>
        <pc:picChg chg="del">
          <ac:chgData name="PPT Mr." userId="6442ff2356111531" providerId="LiveId" clId="{9DB6B845-C007-4AF5-9694-E421FE902A45}" dt="2023-04-21T12:10:50.683" v="5079" actId="478"/>
          <ac:picMkLst>
            <pc:docMk/>
            <pc:sldMk cId="1432778122" sldId="982"/>
            <ac:picMk id="71" creationId="{32EDD643-5C56-50DD-1401-8B9F66C253BF}"/>
          </ac:picMkLst>
        </pc:picChg>
        <pc:picChg chg="del">
          <ac:chgData name="PPT Mr." userId="6442ff2356111531" providerId="LiveId" clId="{9DB6B845-C007-4AF5-9694-E421FE902A45}" dt="2023-04-21T12:10:50.683" v="5079" actId="478"/>
          <ac:picMkLst>
            <pc:docMk/>
            <pc:sldMk cId="1432778122" sldId="982"/>
            <ac:picMk id="81" creationId="{8C8B6EDD-DEC4-D8F3-BC5E-9A8106D5DCEF}"/>
          </ac:picMkLst>
        </pc:picChg>
        <pc:cxnChg chg="add mod topLvl">
          <ac:chgData name="PPT Mr." userId="6442ff2356111531" providerId="LiveId" clId="{9DB6B845-C007-4AF5-9694-E421FE902A45}" dt="2023-04-21T12:16:11.587" v="5326" actId="1076"/>
          <ac:cxnSpMkLst>
            <pc:docMk/>
            <pc:sldMk cId="1432778122" sldId="982"/>
            <ac:cxnSpMk id="18" creationId="{106A4368-1E09-142B-60A1-4DD0677780C4}"/>
          </ac:cxnSpMkLst>
        </pc:cxnChg>
        <pc:cxnChg chg="mod topLvl">
          <ac:chgData name="PPT Mr." userId="6442ff2356111531" providerId="LiveId" clId="{9DB6B845-C007-4AF5-9694-E421FE902A45}" dt="2023-04-21T12:15:37.639" v="5317" actId="571"/>
          <ac:cxnSpMkLst>
            <pc:docMk/>
            <pc:sldMk cId="1432778122" sldId="982"/>
            <ac:cxnSpMk id="61" creationId="{35B25437-BD50-18F6-55D9-D7A4A5F04ADC}"/>
          </ac:cxnSpMkLst>
        </pc:cxnChg>
      </pc:sldChg>
      <pc:sldChg chg="ord">
        <pc:chgData name="PPT Mr." userId="6442ff2356111531" providerId="LiveId" clId="{9DB6B845-C007-4AF5-9694-E421FE902A45}" dt="2023-05-09T05:41:06.276" v="5331"/>
        <pc:sldMkLst>
          <pc:docMk/>
          <pc:sldMk cId="1617412526" sldId="986"/>
        </pc:sldMkLst>
      </pc:sldChg>
      <pc:sldChg chg="modSp mod ord">
        <pc:chgData name="PPT Mr." userId="6442ff2356111531" providerId="LiveId" clId="{9DB6B845-C007-4AF5-9694-E421FE902A45}" dt="2023-05-09T05:41:14.286" v="5335"/>
        <pc:sldMkLst>
          <pc:docMk/>
          <pc:sldMk cId="3786528865" sldId="987"/>
        </pc:sldMkLst>
        <pc:spChg chg="mod">
          <ac:chgData name="PPT Mr." userId="6442ff2356111531" providerId="LiveId" clId="{9DB6B845-C007-4AF5-9694-E421FE902A45}" dt="2023-05-09T03:48:49.873" v="5328" actId="1076"/>
          <ac:spMkLst>
            <pc:docMk/>
            <pc:sldMk cId="3786528865" sldId="987"/>
            <ac:spMk id="46" creationId="{0174EC7C-4F14-62E7-1487-E8BC64C47D71}"/>
          </ac:spMkLst>
        </pc:spChg>
      </pc:sldChg>
      <pc:sldChg chg="addSp delSp modSp add mod ord">
        <pc:chgData name="PPT Mr." userId="6442ff2356111531" providerId="LiveId" clId="{9DB6B845-C007-4AF5-9694-E421FE902A45}" dt="2023-05-10T02:23:08.887" v="5634"/>
        <pc:sldMkLst>
          <pc:docMk/>
          <pc:sldMk cId="2823581844" sldId="988"/>
        </pc:sldMkLst>
        <pc:spChg chg="del">
          <ac:chgData name="PPT Mr." userId="6442ff2356111531" providerId="LiveId" clId="{9DB6B845-C007-4AF5-9694-E421FE902A45}" dt="2023-05-09T05:41:17.556" v="5336" actId="478"/>
          <ac:spMkLst>
            <pc:docMk/>
            <pc:sldMk cId="2823581844" sldId="988"/>
            <ac:spMk id="2" creationId="{8A08313B-4B24-C0C4-A6D2-B91A77BB9727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4" creationId="{B7848360-7CF0-AE77-34E5-6BAB304E8592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5" creationId="{F9B1EAF3-FC1B-5B19-C855-8F8D497F859F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8" creationId="{B4FE9B7A-A7E7-478C-2E3E-E987992204C2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10" creationId="{7572FACC-25BC-6C31-2199-5076D9607F2A}"/>
          </ac:spMkLst>
        </pc:spChg>
        <pc:spChg chg="add del">
          <ac:chgData name="PPT Mr." userId="6442ff2356111531" providerId="LiveId" clId="{9DB6B845-C007-4AF5-9694-E421FE902A45}" dt="2023-05-10T02:06:30.353" v="5614" actId="11529"/>
          <ac:spMkLst>
            <pc:docMk/>
            <pc:sldMk cId="2823581844" sldId="988"/>
            <ac:spMk id="11" creationId="{41D65281-8AAE-B144-0C15-4CEC49AE8112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15" creationId="{C59224C4-B183-A521-EC52-7DB429D208F5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16" creationId="{4F1EC856-7BEF-232B-B8D6-2C29B9CDFE1F}"/>
          </ac:spMkLst>
        </pc:spChg>
        <pc:spChg chg="add mod">
          <ac:chgData name="PPT Mr." userId="6442ff2356111531" providerId="LiveId" clId="{9DB6B845-C007-4AF5-9694-E421FE902A45}" dt="2023-05-10T02:07:53.706" v="5630" actId="14100"/>
          <ac:spMkLst>
            <pc:docMk/>
            <pc:sldMk cId="2823581844" sldId="988"/>
            <ac:spMk id="18" creationId="{6A1C88BA-70C7-5230-8C8D-F1543319F8E5}"/>
          </ac:spMkLst>
        </pc:spChg>
        <pc:spChg chg="del">
          <ac:chgData name="PPT Mr." userId="6442ff2356111531" providerId="LiveId" clId="{9DB6B845-C007-4AF5-9694-E421FE902A45}" dt="2023-05-09T05:41:17.556" v="5336" actId="478"/>
          <ac:spMkLst>
            <pc:docMk/>
            <pc:sldMk cId="2823581844" sldId="988"/>
            <ac:spMk id="21" creationId="{03D98489-ABD4-73F7-5DCD-396A91B87866}"/>
          </ac:spMkLst>
        </pc:spChg>
        <pc:spChg chg="del">
          <ac:chgData name="PPT Mr." userId="6442ff2356111531" providerId="LiveId" clId="{9DB6B845-C007-4AF5-9694-E421FE902A45}" dt="2023-05-09T05:41:17.556" v="5336" actId="478"/>
          <ac:spMkLst>
            <pc:docMk/>
            <pc:sldMk cId="2823581844" sldId="988"/>
            <ac:spMk id="22" creationId="{254614B5-09CC-FA41-ECD9-AE3C295C49E7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23" creationId="{A7C4D5C2-6D5D-9057-4203-9A7E830CAFC8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24" creationId="{48A7BEC0-C2EB-4CF2-A2D1-535A563E98B7}"/>
          </ac:spMkLst>
        </pc:spChg>
        <pc:spChg chg="del">
          <ac:chgData name="PPT Mr." userId="6442ff2356111531" providerId="LiveId" clId="{9DB6B845-C007-4AF5-9694-E421FE902A45}" dt="2023-05-09T05:41:17.556" v="5336" actId="478"/>
          <ac:spMkLst>
            <pc:docMk/>
            <pc:sldMk cId="2823581844" sldId="988"/>
            <ac:spMk id="26" creationId="{E97DF337-070D-5F01-1884-681313C8FC13}"/>
          </ac:spMkLst>
        </pc:spChg>
        <pc:spChg chg="del">
          <ac:chgData name="PPT Mr." userId="6442ff2356111531" providerId="LiveId" clId="{9DB6B845-C007-4AF5-9694-E421FE902A45}" dt="2023-05-09T05:41:17.556" v="5336" actId="478"/>
          <ac:spMkLst>
            <pc:docMk/>
            <pc:sldMk cId="2823581844" sldId="988"/>
            <ac:spMk id="28" creationId="{8F5FF5CF-2216-EE2A-7F87-365B16A50D64}"/>
          </ac:spMkLst>
        </pc:spChg>
        <pc:spChg chg="del">
          <ac:chgData name="PPT Mr." userId="6442ff2356111531" providerId="LiveId" clId="{9DB6B845-C007-4AF5-9694-E421FE902A45}" dt="2023-05-09T05:41:17.556" v="5336" actId="478"/>
          <ac:spMkLst>
            <pc:docMk/>
            <pc:sldMk cId="2823581844" sldId="988"/>
            <ac:spMk id="29" creationId="{DE2E894D-F322-4082-FD0A-091598E2AD0D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31" creationId="{92BB976F-1C03-D018-DC3A-4B32D92C8D08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32" creationId="{C87E65A4-F65A-E6EE-156B-72541433FD94}"/>
          </ac:spMkLst>
        </pc:spChg>
        <pc:spChg chg="del">
          <ac:chgData name="PPT Mr." userId="6442ff2356111531" providerId="LiveId" clId="{9DB6B845-C007-4AF5-9694-E421FE902A45}" dt="2023-05-09T05:41:17.556" v="5336" actId="478"/>
          <ac:spMkLst>
            <pc:docMk/>
            <pc:sldMk cId="2823581844" sldId="988"/>
            <ac:spMk id="33" creationId="{777763FE-CB97-BDB2-6919-8C29E35C0501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34" creationId="{B16B16DC-253A-5B6D-F6DE-8758A8E56AB1}"/>
          </ac:spMkLst>
        </pc:spChg>
        <pc:spChg chg="del">
          <ac:chgData name="PPT Mr." userId="6442ff2356111531" providerId="LiveId" clId="{9DB6B845-C007-4AF5-9694-E421FE902A45}" dt="2023-05-09T05:41:17.556" v="5336" actId="478"/>
          <ac:spMkLst>
            <pc:docMk/>
            <pc:sldMk cId="2823581844" sldId="988"/>
            <ac:spMk id="35" creationId="{D0A4F6D7-F18E-D54E-973A-4E95B02E0669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36" creationId="{993A4FA3-86B6-E6CE-C3AC-89777894D1F8}"/>
          </ac:spMkLst>
        </pc:spChg>
        <pc:spChg chg="del">
          <ac:chgData name="PPT Mr." userId="6442ff2356111531" providerId="LiveId" clId="{9DB6B845-C007-4AF5-9694-E421FE902A45}" dt="2023-05-09T05:41:17.556" v="5336" actId="478"/>
          <ac:spMkLst>
            <pc:docMk/>
            <pc:sldMk cId="2823581844" sldId="988"/>
            <ac:spMk id="38" creationId="{37ADE53E-0B22-1656-08B4-A4531ED8561B}"/>
          </ac:spMkLst>
        </pc:spChg>
        <pc:spChg chg="del">
          <ac:chgData name="PPT Mr." userId="6442ff2356111531" providerId="LiveId" clId="{9DB6B845-C007-4AF5-9694-E421FE902A45}" dt="2023-05-09T05:41:57.783" v="5354" actId="478"/>
          <ac:spMkLst>
            <pc:docMk/>
            <pc:sldMk cId="2823581844" sldId="988"/>
            <ac:spMk id="40" creationId="{304E57E5-E23E-0B0D-2CA8-5909B5F6C944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42" creationId="{7D488C09-F570-7907-6E97-4A3F5479A11E}"/>
          </ac:spMkLst>
        </pc:spChg>
        <pc:spChg chg="del">
          <ac:chgData name="PPT Mr." userId="6442ff2356111531" providerId="LiveId" clId="{9DB6B845-C007-4AF5-9694-E421FE902A45}" dt="2023-05-09T05:41:57.783" v="5354" actId="478"/>
          <ac:spMkLst>
            <pc:docMk/>
            <pc:sldMk cId="2823581844" sldId="988"/>
            <ac:spMk id="43" creationId="{EA04275A-3D13-E3EC-631D-51CD41F7408A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44" creationId="{163355F4-AC38-A94E-837D-B921B424A7C9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45" creationId="{1E86CE29-1D2D-B0FE-5B2B-2D56974E4AD1}"/>
          </ac:spMkLst>
        </pc:spChg>
        <pc:spChg chg="mod">
          <ac:chgData name="PPT Mr." userId="6442ff2356111531" providerId="LiveId" clId="{9DB6B845-C007-4AF5-9694-E421FE902A45}" dt="2023-05-09T06:17:57.933" v="5589" actId="165"/>
          <ac:spMkLst>
            <pc:docMk/>
            <pc:sldMk cId="2823581844" sldId="988"/>
            <ac:spMk id="46" creationId="{C27D7816-7BCE-527F-7165-5A7FE95812EF}"/>
          </ac:spMkLst>
        </pc:spChg>
        <pc:spChg chg="add del mod">
          <ac:chgData name="PPT Mr." userId="6442ff2356111531" providerId="LiveId" clId="{9DB6B845-C007-4AF5-9694-E421FE902A45}" dt="2023-05-09T05:42:55.939" v="5363" actId="478"/>
          <ac:spMkLst>
            <pc:docMk/>
            <pc:sldMk cId="2823581844" sldId="988"/>
            <ac:spMk id="48" creationId="{FA5658AB-E643-E0F3-093A-6B69F0D2F4AA}"/>
          </ac:spMkLst>
        </pc:spChg>
        <pc:spChg chg="add del mod">
          <ac:chgData name="PPT Mr." userId="6442ff2356111531" providerId="LiveId" clId="{9DB6B845-C007-4AF5-9694-E421FE902A45}" dt="2023-05-09T05:43:08.829" v="5367" actId="478"/>
          <ac:spMkLst>
            <pc:docMk/>
            <pc:sldMk cId="2823581844" sldId="988"/>
            <ac:spMk id="49" creationId="{DD40A14D-279D-BB97-AECC-D0C62F62CADF}"/>
          </ac:spMkLst>
        </pc:spChg>
        <pc:spChg chg="add del mod">
          <ac:chgData name="PPT Mr." userId="6442ff2356111531" providerId="LiveId" clId="{9DB6B845-C007-4AF5-9694-E421FE902A45}" dt="2023-05-09T05:43:35.227" v="5372" actId="478"/>
          <ac:spMkLst>
            <pc:docMk/>
            <pc:sldMk cId="2823581844" sldId="988"/>
            <ac:spMk id="50" creationId="{DBC9F59A-6781-2AFF-D3A5-A4CD0C8B4BDB}"/>
          </ac:spMkLst>
        </pc:spChg>
        <pc:spChg chg="add del mod">
          <ac:chgData name="PPT Mr." userId="6442ff2356111531" providerId="LiveId" clId="{9DB6B845-C007-4AF5-9694-E421FE902A45}" dt="2023-05-09T05:44:04.229" v="5385" actId="478"/>
          <ac:spMkLst>
            <pc:docMk/>
            <pc:sldMk cId="2823581844" sldId="988"/>
            <ac:spMk id="51" creationId="{DF0A2CAC-90C8-F14F-F973-2D2BFB957B6C}"/>
          </ac:spMkLst>
        </pc:spChg>
        <pc:spChg chg="add del mod">
          <ac:chgData name="PPT Mr." userId="6442ff2356111531" providerId="LiveId" clId="{9DB6B845-C007-4AF5-9694-E421FE902A45}" dt="2023-05-09T05:44:39.491" v="5393" actId="478"/>
          <ac:spMkLst>
            <pc:docMk/>
            <pc:sldMk cId="2823581844" sldId="988"/>
            <ac:spMk id="52" creationId="{5F37D87B-C0D9-A220-9171-6C7B02DEC7AA}"/>
          </ac:spMkLst>
        </pc:spChg>
        <pc:spChg chg="add mod">
          <ac:chgData name="PPT Mr." userId="6442ff2356111531" providerId="LiveId" clId="{9DB6B845-C007-4AF5-9694-E421FE902A45}" dt="2023-05-10T02:07:57.446" v="5631" actId="1076"/>
          <ac:spMkLst>
            <pc:docMk/>
            <pc:sldMk cId="2823581844" sldId="988"/>
            <ac:spMk id="56" creationId="{A8077EB3-DAB0-79F0-6FF4-F535DCFD5E4F}"/>
          </ac:spMkLst>
        </pc:spChg>
        <pc:spChg chg="add mod">
          <ac:chgData name="PPT Mr." userId="6442ff2356111531" providerId="LiveId" clId="{9DB6B845-C007-4AF5-9694-E421FE902A45}" dt="2023-05-10T02:07:57.446" v="5631" actId="1076"/>
          <ac:spMkLst>
            <pc:docMk/>
            <pc:sldMk cId="2823581844" sldId="988"/>
            <ac:spMk id="57" creationId="{BB594E6D-7393-4A55-0FB1-6FCFA23B3323}"/>
          </ac:spMkLst>
        </pc:spChg>
        <pc:spChg chg="add mod">
          <ac:chgData name="PPT Mr." userId="6442ff2356111531" providerId="LiveId" clId="{9DB6B845-C007-4AF5-9694-E421FE902A45}" dt="2023-05-10T02:08:04.478" v="5632" actId="1076"/>
          <ac:spMkLst>
            <pc:docMk/>
            <pc:sldMk cId="2823581844" sldId="988"/>
            <ac:spMk id="58" creationId="{7C13FD1E-821E-22AF-BEAC-BAA45D00E9A0}"/>
          </ac:spMkLst>
        </pc:spChg>
        <pc:spChg chg="add mod">
          <ac:chgData name="PPT Mr." userId="6442ff2356111531" providerId="LiveId" clId="{9DB6B845-C007-4AF5-9694-E421FE902A45}" dt="2023-05-10T02:08:04.478" v="5632" actId="1076"/>
          <ac:spMkLst>
            <pc:docMk/>
            <pc:sldMk cId="2823581844" sldId="988"/>
            <ac:spMk id="59" creationId="{88F66FB4-C870-5CB6-3F90-D796B71CE197}"/>
          </ac:spMkLst>
        </pc:spChg>
        <pc:spChg chg="del">
          <ac:chgData name="PPT Mr." userId="6442ff2356111531" providerId="LiveId" clId="{9DB6B845-C007-4AF5-9694-E421FE902A45}" dt="2023-05-09T05:41:57.783" v="5354" actId="478"/>
          <ac:spMkLst>
            <pc:docMk/>
            <pc:sldMk cId="2823581844" sldId="988"/>
            <ac:spMk id="153" creationId="{44D922E1-DC2F-F34D-A556-1E7EF2006FD0}"/>
          </ac:spMkLst>
        </pc:spChg>
        <pc:spChg chg="del">
          <ac:chgData name="PPT Mr." userId="6442ff2356111531" providerId="LiveId" clId="{9DB6B845-C007-4AF5-9694-E421FE902A45}" dt="2023-05-09T05:41:57.783" v="5354" actId="478"/>
          <ac:spMkLst>
            <pc:docMk/>
            <pc:sldMk cId="2823581844" sldId="988"/>
            <ac:spMk id="154" creationId="{117C9E58-E036-57DD-7E16-0C27D90203B2}"/>
          </ac:spMkLst>
        </pc:spChg>
        <pc:grpChg chg="add mod topLvl">
          <ac:chgData name="PPT Mr." userId="6442ff2356111531" providerId="LiveId" clId="{9DB6B845-C007-4AF5-9694-E421FE902A45}" dt="2023-05-10T02:07:57.446" v="5631" actId="1076"/>
          <ac:grpSpMkLst>
            <pc:docMk/>
            <pc:sldMk cId="2823581844" sldId="988"/>
            <ac:grpSpMk id="3" creationId="{CBABC2AF-11F0-3367-878B-FE6531F4DF0E}"/>
          </ac:grpSpMkLst>
        </pc:grpChg>
        <pc:grpChg chg="add mod topLvl">
          <ac:chgData name="PPT Mr." userId="6442ff2356111531" providerId="LiveId" clId="{9DB6B845-C007-4AF5-9694-E421FE902A45}" dt="2023-05-10T02:07:57.446" v="5631" actId="1076"/>
          <ac:grpSpMkLst>
            <pc:docMk/>
            <pc:sldMk cId="2823581844" sldId="988"/>
            <ac:grpSpMk id="7" creationId="{D02F115A-C087-5FCE-8C73-3D9140C45324}"/>
          </ac:grpSpMkLst>
        </pc:grpChg>
        <pc:grpChg chg="add del mod">
          <ac:chgData name="PPT Mr." userId="6442ff2356111531" providerId="LiveId" clId="{9DB6B845-C007-4AF5-9694-E421FE902A45}" dt="2023-05-09T06:17:57.933" v="5589" actId="165"/>
          <ac:grpSpMkLst>
            <pc:docMk/>
            <pc:sldMk cId="2823581844" sldId="988"/>
            <ac:grpSpMk id="11" creationId="{7AE35A00-C657-65C5-91F2-AEB395D8AC7E}"/>
          </ac:grpSpMkLst>
        </pc:grpChg>
        <pc:grpChg chg="add del mod">
          <ac:chgData name="PPT Mr." userId="6442ff2356111531" providerId="LiveId" clId="{9DB6B845-C007-4AF5-9694-E421FE902A45}" dt="2023-05-09T06:17:57.933" v="5589" actId="165"/>
          <ac:grpSpMkLst>
            <pc:docMk/>
            <pc:sldMk cId="2823581844" sldId="988"/>
            <ac:grpSpMk id="12" creationId="{106902C1-C1A0-ADE0-A254-86C97C6FE445}"/>
          </ac:grpSpMkLst>
        </pc:grpChg>
        <pc:grpChg chg="mod topLvl">
          <ac:chgData name="PPT Mr." userId="6442ff2356111531" providerId="LiveId" clId="{9DB6B845-C007-4AF5-9694-E421FE902A45}" dt="2023-05-10T02:08:04.478" v="5632" actId="1076"/>
          <ac:grpSpMkLst>
            <pc:docMk/>
            <pc:sldMk cId="2823581844" sldId="988"/>
            <ac:grpSpMk id="13" creationId="{309164B9-4208-DBE8-ECB0-75354CF619EE}"/>
          </ac:grpSpMkLst>
        </pc:grpChg>
        <pc:grpChg chg="mod topLvl">
          <ac:chgData name="PPT Mr." userId="6442ff2356111531" providerId="LiveId" clId="{9DB6B845-C007-4AF5-9694-E421FE902A45}" dt="2023-05-10T02:08:04.478" v="5632" actId="1076"/>
          <ac:grpSpMkLst>
            <pc:docMk/>
            <pc:sldMk cId="2823581844" sldId="988"/>
            <ac:grpSpMk id="14" creationId="{D74C56C2-05BC-6E54-BF05-BFD95B8E9946}"/>
          </ac:grpSpMkLst>
        </pc:grpChg>
        <pc:grpChg chg="add del mod">
          <ac:chgData name="PPT Mr." userId="6442ff2356111531" providerId="LiveId" clId="{9DB6B845-C007-4AF5-9694-E421FE902A45}" dt="2023-05-09T06:17:57.933" v="5589" actId="165"/>
          <ac:grpSpMkLst>
            <pc:docMk/>
            <pc:sldMk cId="2823581844" sldId="988"/>
            <ac:grpSpMk id="25" creationId="{13BF3389-3E15-E15A-0B92-7989E736AC85}"/>
          </ac:grpSpMkLst>
        </pc:grpChg>
        <pc:grpChg chg="mod topLvl">
          <ac:chgData name="PPT Mr." userId="6442ff2356111531" providerId="LiveId" clId="{9DB6B845-C007-4AF5-9694-E421FE902A45}" dt="2023-05-10T02:08:04.478" v="5632" actId="1076"/>
          <ac:grpSpMkLst>
            <pc:docMk/>
            <pc:sldMk cId="2823581844" sldId="988"/>
            <ac:grpSpMk id="27" creationId="{10C69ACC-E6ED-0DE3-97BA-444227B2B602}"/>
          </ac:grpSpMkLst>
        </pc:grpChg>
        <pc:grpChg chg="mod topLvl">
          <ac:chgData name="PPT Mr." userId="6442ff2356111531" providerId="LiveId" clId="{9DB6B845-C007-4AF5-9694-E421FE902A45}" dt="2023-05-10T02:08:04.478" v="5632" actId="1076"/>
          <ac:grpSpMkLst>
            <pc:docMk/>
            <pc:sldMk cId="2823581844" sldId="988"/>
            <ac:grpSpMk id="30" creationId="{4E335AC0-7D41-B36B-3FE7-1C7C8B48A0C6}"/>
          </ac:grpSpMkLst>
        </pc:grpChg>
        <pc:grpChg chg="add del mod">
          <ac:chgData name="PPT Mr." userId="6442ff2356111531" providerId="LiveId" clId="{9DB6B845-C007-4AF5-9694-E421FE902A45}" dt="2023-05-09T06:17:57.933" v="5589" actId="165"/>
          <ac:grpSpMkLst>
            <pc:docMk/>
            <pc:sldMk cId="2823581844" sldId="988"/>
            <ac:grpSpMk id="37" creationId="{3B775874-A83F-6C45-4F77-5C1F5CFBB7D8}"/>
          </ac:grpSpMkLst>
        </pc:grpChg>
        <pc:grpChg chg="mod topLvl">
          <ac:chgData name="PPT Mr." userId="6442ff2356111531" providerId="LiveId" clId="{9DB6B845-C007-4AF5-9694-E421FE902A45}" dt="2023-05-10T02:08:04.478" v="5632" actId="1076"/>
          <ac:grpSpMkLst>
            <pc:docMk/>
            <pc:sldMk cId="2823581844" sldId="988"/>
            <ac:grpSpMk id="39" creationId="{FC0DA301-2764-A030-3323-7E93137C13C7}"/>
          </ac:grpSpMkLst>
        </pc:grpChg>
        <pc:grpChg chg="mod topLvl">
          <ac:chgData name="PPT Mr." userId="6442ff2356111531" providerId="LiveId" clId="{9DB6B845-C007-4AF5-9694-E421FE902A45}" dt="2023-05-10T02:08:04.478" v="5632" actId="1076"/>
          <ac:grpSpMkLst>
            <pc:docMk/>
            <pc:sldMk cId="2823581844" sldId="988"/>
            <ac:grpSpMk id="41" creationId="{B6975E49-76FE-517F-A43A-08731B04D823}"/>
          </ac:grpSpMkLst>
        </pc:grpChg>
        <pc:grpChg chg="del">
          <ac:chgData name="PPT Mr." userId="6442ff2356111531" providerId="LiveId" clId="{9DB6B845-C007-4AF5-9694-E421FE902A45}" dt="2023-05-09T05:41:57.783" v="5354" actId="478"/>
          <ac:grpSpMkLst>
            <pc:docMk/>
            <pc:sldMk cId="2823581844" sldId="988"/>
            <ac:grpSpMk id="157" creationId="{373E08B8-076A-5CDF-A542-3D0DAE9CB0A7}"/>
          </ac:grpSpMkLst>
        </pc:grpChg>
        <pc:grpChg chg="del">
          <ac:chgData name="PPT Mr." userId="6442ff2356111531" providerId="LiveId" clId="{9DB6B845-C007-4AF5-9694-E421FE902A45}" dt="2023-05-09T05:41:57.783" v="5354" actId="478"/>
          <ac:grpSpMkLst>
            <pc:docMk/>
            <pc:sldMk cId="2823581844" sldId="988"/>
            <ac:grpSpMk id="158" creationId="{450A97DD-CFDA-08B0-7778-E87DEDAB5169}"/>
          </ac:grpSpMkLst>
        </pc:grpChg>
        <pc:picChg chg="del">
          <ac:chgData name="PPT Mr." userId="6442ff2356111531" providerId="LiveId" clId="{9DB6B845-C007-4AF5-9694-E421FE902A45}" dt="2023-05-09T05:41:57.783" v="5354" actId="478"/>
          <ac:picMkLst>
            <pc:docMk/>
            <pc:sldMk cId="2823581844" sldId="988"/>
            <ac:picMk id="47" creationId="{1FC7649B-B428-7C1D-08C9-104073FBEE49}"/>
          </ac:picMkLst>
        </pc:picChg>
        <pc:picChg chg="add del mod">
          <ac:chgData name="PPT Mr." userId="6442ff2356111531" providerId="LiveId" clId="{9DB6B845-C007-4AF5-9694-E421FE902A45}" dt="2023-05-09T05:48:50.473" v="5403" actId="478"/>
          <ac:picMkLst>
            <pc:docMk/>
            <pc:sldMk cId="2823581844" sldId="988"/>
            <ac:picMk id="54" creationId="{D6FDFE5D-F0B8-F6B4-B0C9-0D9A87CD6BC1}"/>
          </ac:picMkLst>
        </pc:picChg>
        <pc:picChg chg="add mod">
          <ac:chgData name="PPT Mr." userId="6442ff2356111531" providerId="LiveId" clId="{9DB6B845-C007-4AF5-9694-E421FE902A45}" dt="2023-05-09T05:48:47.804" v="5401"/>
          <ac:picMkLst>
            <pc:docMk/>
            <pc:sldMk cId="2823581844" sldId="988"/>
            <ac:picMk id="55" creationId="{C59ED35F-BBEB-AE9D-28B6-B948CD8DD42A}"/>
          </ac:picMkLst>
        </pc:picChg>
        <pc:picChg chg="del">
          <ac:chgData name="PPT Mr." userId="6442ff2356111531" providerId="LiveId" clId="{9DB6B845-C007-4AF5-9694-E421FE902A45}" dt="2023-05-09T05:41:57.783" v="5354" actId="478"/>
          <ac:picMkLst>
            <pc:docMk/>
            <pc:sldMk cId="2823581844" sldId="988"/>
            <ac:picMk id="155" creationId="{77515DA6-DEAE-A370-C3D0-859E4DA1AA20}"/>
          </ac:picMkLst>
        </pc:picChg>
        <pc:picChg chg="add del">
          <ac:chgData name="PPT Mr." userId="6442ff2356111531" providerId="LiveId" clId="{9DB6B845-C007-4AF5-9694-E421FE902A45}" dt="2023-05-09T05:48:17.171" v="5395" actId="478"/>
          <ac:picMkLst>
            <pc:docMk/>
            <pc:sldMk cId="2823581844" sldId="988"/>
            <ac:picMk id="1026" creationId="{E5FB1A0F-804B-8B3D-A187-CEABD54FBA55}"/>
          </ac:picMkLst>
        </pc:picChg>
        <pc:cxnChg chg="add del mod">
          <ac:chgData name="PPT Mr." userId="6442ff2356111531" providerId="LiveId" clId="{9DB6B845-C007-4AF5-9694-E421FE902A45}" dt="2023-05-10T02:06:20.801" v="5612" actId="478"/>
          <ac:cxnSpMkLst>
            <pc:docMk/>
            <pc:sldMk cId="2823581844" sldId="988"/>
            <ac:cxnSpMk id="6" creationId="{9C8E99C8-4E7D-F009-31F7-4406915C1E54}"/>
          </ac:cxnSpMkLst>
        </pc:cxnChg>
        <pc:cxnChg chg="add del">
          <ac:chgData name="PPT Mr." userId="6442ff2356111531" providerId="LiveId" clId="{9DB6B845-C007-4AF5-9694-E421FE902A45}" dt="2023-05-10T02:06:39.906" v="5616" actId="478"/>
          <ac:cxnSpMkLst>
            <pc:docMk/>
            <pc:sldMk cId="2823581844" sldId="988"/>
            <ac:cxnSpMk id="17" creationId="{0549A2EB-2518-F2D0-CBDD-E73325145B3B}"/>
          </ac:cxnSpMkLst>
        </pc:cxnChg>
      </pc:sldChg>
      <pc:sldChg chg="addSp delSp modSp add del mod ord">
        <pc:chgData name="PPT Mr." userId="6442ff2356111531" providerId="LiveId" clId="{9DB6B845-C007-4AF5-9694-E421FE902A45}" dt="2023-05-10T02:46:46.031" v="6358" actId="47"/>
        <pc:sldMkLst>
          <pc:docMk/>
          <pc:sldMk cId="1140727003" sldId="989"/>
        </pc:sldMkLst>
        <pc:spChg chg="add del mod">
          <ac:chgData name="PPT Mr." userId="6442ff2356111531" providerId="LiveId" clId="{9DB6B845-C007-4AF5-9694-E421FE902A45}" dt="2023-05-09T05:53:34.091" v="5497"/>
          <ac:spMkLst>
            <pc:docMk/>
            <pc:sldMk cId="1140727003" sldId="989"/>
            <ac:spMk id="2" creationId="{582D4A79-1165-28E5-08A8-D965509DA53F}"/>
          </ac:spMkLst>
        </pc:spChg>
        <pc:spChg chg="add del mod ord">
          <ac:chgData name="PPT Mr." userId="6442ff2356111531" providerId="LiveId" clId="{9DB6B845-C007-4AF5-9694-E421FE902A45}" dt="2023-05-09T05:53:34.091" v="5497"/>
          <ac:spMkLst>
            <pc:docMk/>
            <pc:sldMk cId="1140727003" sldId="989"/>
            <ac:spMk id="6" creationId="{F1E05ADD-BA1B-F218-1B0B-32DD7D14C28F}"/>
          </ac:spMkLst>
        </pc:spChg>
        <pc:spChg chg="mod">
          <ac:chgData name="PPT Mr." userId="6442ff2356111531" providerId="LiveId" clId="{9DB6B845-C007-4AF5-9694-E421FE902A45}" dt="2023-05-09T05:53:13.422" v="5489"/>
          <ac:spMkLst>
            <pc:docMk/>
            <pc:sldMk cId="1140727003" sldId="989"/>
            <ac:spMk id="9" creationId="{F95CB8AF-5A11-56E4-D58E-809E0963CD2A}"/>
          </ac:spMkLst>
        </pc:spChg>
        <pc:spChg chg="add mod">
          <ac:chgData name="PPT Mr." userId="6442ff2356111531" providerId="LiveId" clId="{9DB6B845-C007-4AF5-9694-E421FE902A45}" dt="2023-05-09T05:53:12.408" v="5487" actId="571"/>
          <ac:spMkLst>
            <pc:docMk/>
            <pc:sldMk cId="1140727003" sldId="989"/>
            <ac:spMk id="17" creationId="{04C0C6A7-5FD3-D4CE-6945-7FD0F8753CAB}"/>
          </ac:spMkLst>
        </pc:spChg>
        <pc:spChg chg="del">
          <ac:chgData name="PPT Mr." userId="6442ff2356111531" providerId="LiveId" clId="{9DB6B845-C007-4AF5-9694-E421FE902A45}" dt="2023-05-09T05:51:53.027" v="5440" actId="478"/>
          <ac:spMkLst>
            <pc:docMk/>
            <pc:sldMk cId="1140727003" sldId="989"/>
            <ac:spMk id="19" creationId="{607AB049-28BF-6158-23E0-D47F20786E20}"/>
          </ac:spMkLst>
        </pc:spChg>
        <pc:spChg chg="del">
          <ac:chgData name="PPT Mr." userId="6442ff2356111531" providerId="LiveId" clId="{9DB6B845-C007-4AF5-9694-E421FE902A45}" dt="2023-05-09T05:51:53.027" v="5440" actId="478"/>
          <ac:spMkLst>
            <pc:docMk/>
            <pc:sldMk cId="1140727003" sldId="989"/>
            <ac:spMk id="20" creationId="{41A5B41F-584C-C3D1-FE9A-2ECD8653F8B0}"/>
          </ac:spMkLst>
        </pc:spChg>
        <pc:spChg chg="mod topLvl">
          <ac:chgData name="PPT Mr." userId="6442ff2356111531" providerId="LiveId" clId="{9DB6B845-C007-4AF5-9694-E421FE902A45}" dt="2023-05-09T05:53:10.998" v="5484" actId="165"/>
          <ac:spMkLst>
            <pc:docMk/>
            <pc:sldMk cId="1140727003" sldId="989"/>
            <ac:spMk id="21" creationId="{71483763-9B40-541A-4FB8-6183982D7385}"/>
          </ac:spMkLst>
        </pc:spChg>
        <pc:spChg chg="mod topLvl">
          <ac:chgData name="PPT Mr." userId="6442ff2356111531" providerId="LiveId" clId="{9DB6B845-C007-4AF5-9694-E421FE902A45}" dt="2023-05-09T05:53:10.998" v="5484" actId="165"/>
          <ac:spMkLst>
            <pc:docMk/>
            <pc:sldMk cId="1140727003" sldId="989"/>
            <ac:spMk id="22" creationId="{0284F500-9B15-45E0-0C57-159D5A892644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28" creationId="{E3CCAB02-8A0A-F5E3-E49E-06D44F0D7602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29" creationId="{492259B3-46A0-B58A-CF72-9DA24BA76667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33" creationId="{097DD2AE-1A8A-8B6F-A6FC-2F69C5D1C081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35" creationId="{AC1E1B86-059D-C13C-1EAF-ABC7E49BC1B9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38" creationId="{854678EC-6048-10E1-EF5B-3613A0A5F4A3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40" creationId="{2B576A06-CBD4-90E1-70B0-DCA645B836F4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43" creationId="{A423217C-031E-A2D9-8285-0C0EEAA36E12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47" creationId="{16969B98-9F99-903E-E0E6-A6FF0F88BCDD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48" creationId="{E839E79F-BAAE-93DA-DDCD-FB89A982742B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49" creationId="{6FD4F433-009E-AD99-86B8-B0E2ECF82AE6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50" creationId="{60F6B90D-94AA-B7D4-80EB-F223BBAC9D10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51" creationId="{5B702A9F-AB9F-BE28-FCDB-D903C7955F7E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52" creationId="{F29E521D-40E8-5148-8A9A-775565FAE312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53" creationId="{F8D7E143-8460-AC9A-6227-B8514BB14998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55" creationId="{CBEE9545-58DA-046E-F6D4-6C3ADC8A1449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56" creationId="{9F5F4233-F15A-C361-C074-EBFA83372698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57" creationId="{73CF3B14-CCE1-1B5C-A43D-0D054207BF36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58" creationId="{90F6BA32-8E07-908B-5233-884D908B1F9C}"/>
          </ac:spMkLst>
        </pc:spChg>
        <pc:spChg chg="mod">
          <ac:chgData name="PPT Mr." userId="6442ff2356111531" providerId="LiveId" clId="{9DB6B845-C007-4AF5-9694-E421FE902A45}" dt="2023-05-09T05:53:30.745" v="5496"/>
          <ac:spMkLst>
            <pc:docMk/>
            <pc:sldMk cId="1140727003" sldId="989"/>
            <ac:spMk id="59" creationId="{AB72FDF6-C99F-B274-E1B9-59474B2A75FA}"/>
          </ac:spMkLst>
        </pc:spChg>
        <pc:spChg chg="del mod">
          <ac:chgData name="PPT Mr." userId="6442ff2356111531" providerId="LiveId" clId="{9DB6B845-C007-4AF5-9694-E421FE902A45}" dt="2023-05-09T05:53:40.863" v="5503" actId="478"/>
          <ac:spMkLst>
            <pc:docMk/>
            <pc:sldMk cId="1140727003" sldId="989"/>
            <ac:spMk id="60" creationId="{E3C06F71-F461-A3E6-0B9E-60C3D261BABA}"/>
          </ac:spMkLst>
        </pc:spChg>
        <pc:spChg chg="del mod">
          <ac:chgData name="PPT Mr." userId="6442ff2356111531" providerId="LiveId" clId="{9DB6B845-C007-4AF5-9694-E421FE902A45}" dt="2023-05-09T05:53:39.427" v="5502" actId="478"/>
          <ac:spMkLst>
            <pc:docMk/>
            <pc:sldMk cId="1140727003" sldId="989"/>
            <ac:spMk id="61" creationId="{54E9FFA9-2556-631C-A87C-33240762A3D8}"/>
          </ac:spMkLst>
        </pc:spChg>
        <pc:spChg chg="del mod">
          <ac:chgData name="PPT Mr." userId="6442ff2356111531" providerId="LiveId" clId="{9DB6B845-C007-4AF5-9694-E421FE902A45}" dt="2023-05-09T05:53:38.694" v="5501" actId="478"/>
          <ac:spMkLst>
            <pc:docMk/>
            <pc:sldMk cId="1140727003" sldId="989"/>
            <ac:spMk id="62" creationId="{3127A922-8E5A-F6B0-AF48-6F42F63FD84E}"/>
          </ac:spMkLst>
        </pc:spChg>
        <pc:spChg chg="del mod">
          <ac:chgData name="PPT Mr." userId="6442ff2356111531" providerId="LiveId" clId="{9DB6B845-C007-4AF5-9694-E421FE902A45}" dt="2023-05-09T05:53:38.016" v="5500" actId="478"/>
          <ac:spMkLst>
            <pc:docMk/>
            <pc:sldMk cId="1140727003" sldId="989"/>
            <ac:spMk id="63" creationId="{DF04DD7B-094E-1AF7-1307-925A31C6DFFE}"/>
          </ac:spMkLst>
        </pc:spChg>
        <pc:spChg chg="del mod">
          <ac:chgData name="PPT Mr." userId="6442ff2356111531" providerId="LiveId" clId="{9DB6B845-C007-4AF5-9694-E421FE902A45}" dt="2023-05-09T05:53:37.216" v="5499" actId="478"/>
          <ac:spMkLst>
            <pc:docMk/>
            <pc:sldMk cId="1140727003" sldId="989"/>
            <ac:spMk id="64" creationId="{84290E5F-CE7E-831A-712F-91A338B58AD8}"/>
          </ac:spMkLst>
        </pc:spChg>
        <pc:spChg chg="del mod">
          <ac:chgData name="PPT Mr." userId="6442ff2356111531" providerId="LiveId" clId="{9DB6B845-C007-4AF5-9694-E421FE902A45}" dt="2023-05-09T05:53:35.814" v="5498" actId="478"/>
          <ac:spMkLst>
            <pc:docMk/>
            <pc:sldMk cId="1140727003" sldId="989"/>
            <ac:spMk id="65" creationId="{1DEA44F2-C25E-4B46-B593-24CD4DB8413B}"/>
          </ac:spMkLst>
        </pc:spChg>
        <pc:spChg chg="mod topLvl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66" creationId="{8070CFEB-1352-42DB-338D-FBB0F2409ABA}"/>
          </ac:spMkLst>
        </pc:spChg>
        <pc:spChg chg="mod topLvl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67" creationId="{75531300-12B9-DB71-66DB-78E5A854BD9B}"/>
          </ac:spMkLst>
        </pc:spChg>
        <pc:spChg chg="mod topLvl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68" creationId="{B1BAC295-2BB0-A9EF-A82A-ECD4B503AB45}"/>
          </ac:spMkLst>
        </pc:spChg>
        <pc:spChg chg="mod topLvl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69" creationId="{E920A9FC-EF92-4B84-7300-FC9C6A9C9A99}"/>
          </ac:spMkLst>
        </pc:spChg>
        <pc:spChg chg="mod topLvl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70" creationId="{C407B30F-181A-DE2B-3B57-B6567197305B}"/>
          </ac:spMkLst>
        </pc:spChg>
        <pc:spChg chg="mod topLvl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71" creationId="{91D86E85-A449-5B3D-F480-79D02F9C247A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72" creationId="{FB273A6E-C7A7-8476-76B5-5FDA02E58D2C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73" creationId="{CCCE7E4C-4783-80B0-434D-D043E7160587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74" creationId="{20F8813F-870D-9649-570A-DEA34F17AC22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75" creationId="{2C7F7E56-E326-FFC0-9024-A07E185D6BB6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76" creationId="{8DC5446B-EE14-BA29-5B53-4FD5C72CE087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77" creationId="{454E070D-9FC3-2BDA-D880-CDE2AEE67FB3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78" creationId="{8D370A12-1FC1-BE02-EBD7-25E2DEEE87EE}"/>
          </ac:spMkLst>
        </pc:spChg>
        <pc:spChg chg="add del mod">
          <ac:chgData name="PPT Mr." userId="6442ff2356111531" providerId="LiveId" clId="{9DB6B845-C007-4AF5-9694-E421FE902A45}" dt="2023-05-09T05:55:39.321" v="5519" actId="478"/>
          <ac:spMkLst>
            <pc:docMk/>
            <pc:sldMk cId="1140727003" sldId="989"/>
            <ac:spMk id="82" creationId="{D4FDF67E-D7D6-82BE-28DF-7253C5842530}"/>
          </ac:spMkLst>
        </pc:spChg>
        <pc:spChg chg="add del mod">
          <ac:chgData name="PPT Mr." userId="6442ff2356111531" providerId="LiveId" clId="{9DB6B845-C007-4AF5-9694-E421FE902A45}" dt="2023-05-09T05:55:39.321" v="5519" actId="478"/>
          <ac:spMkLst>
            <pc:docMk/>
            <pc:sldMk cId="1140727003" sldId="989"/>
            <ac:spMk id="83" creationId="{1B8D9807-5554-11DE-9D1D-D3764159A020}"/>
          </ac:spMkLst>
        </pc:spChg>
        <pc:spChg chg="add del mod">
          <ac:chgData name="PPT Mr." userId="6442ff2356111531" providerId="LiveId" clId="{9DB6B845-C007-4AF5-9694-E421FE902A45}" dt="2023-05-09T05:56:12.790" v="5524" actId="478"/>
          <ac:spMkLst>
            <pc:docMk/>
            <pc:sldMk cId="1140727003" sldId="989"/>
            <ac:spMk id="84" creationId="{A9EBB5B2-84BF-83B7-54CB-E1111E637D22}"/>
          </ac:spMkLst>
        </pc:spChg>
        <pc:spChg chg="add del mod">
          <ac:chgData name="PPT Mr." userId="6442ff2356111531" providerId="LiveId" clId="{9DB6B845-C007-4AF5-9694-E421FE902A45}" dt="2023-05-09T05:56:12.790" v="5524" actId="478"/>
          <ac:spMkLst>
            <pc:docMk/>
            <pc:sldMk cId="1140727003" sldId="989"/>
            <ac:spMk id="85" creationId="{6A0E65F6-8711-9491-78F7-7E61C13C9B17}"/>
          </ac:spMkLst>
        </pc:spChg>
        <pc:spChg chg="add mod">
          <ac:chgData name="PPT Mr." userId="6442ff2356111531" providerId="LiveId" clId="{9DB6B845-C007-4AF5-9694-E421FE902A45}" dt="2023-05-09T06:01:17.475" v="5566" actId="2711"/>
          <ac:spMkLst>
            <pc:docMk/>
            <pc:sldMk cId="1140727003" sldId="989"/>
            <ac:spMk id="86" creationId="{2FE89795-70FF-0EE1-E441-D2DD751127E5}"/>
          </ac:spMkLst>
        </pc:spChg>
        <pc:spChg chg="add mod">
          <ac:chgData name="PPT Mr." userId="6442ff2356111531" providerId="LiveId" clId="{9DB6B845-C007-4AF5-9694-E421FE902A45}" dt="2023-05-09T06:01:04.202" v="5565" actId="1076"/>
          <ac:spMkLst>
            <pc:docMk/>
            <pc:sldMk cId="1140727003" sldId="989"/>
            <ac:spMk id="87" creationId="{622E7A56-CC7C-859B-23F6-23C292CE0C74}"/>
          </ac:spMkLst>
        </pc:spChg>
        <pc:spChg chg="mod topLvl">
          <ac:chgData name="PPT Mr." userId="6442ff2356111531" providerId="LiveId" clId="{9DB6B845-C007-4AF5-9694-E421FE902A45}" dt="2023-05-09T06:02:46.020" v="5588" actId="1076"/>
          <ac:spMkLst>
            <pc:docMk/>
            <pc:sldMk cId="1140727003" sldId="989"/>
            <ac:spMk id="90" creationId="{01311F08-C775-5A13-06B9-CD73AF2D06DC}"/>
          </ac:spMkLst>
        </pc:spChg>
        <pc:spChg chg="mod topLvl">
          <ac:chgData name="PPT Mr." userId="6442ff2356111531" providerId="LiveId" clId="{9DB6B845-C007-4AF5-9694-E421FE902A45}" dt="2023-05-09T06:02:46.020" v="5588" actId="1076"/>
          <ac:spMkLst>
            <pc:docMk/>
            <pc:sldMk cId="1140727003" sldId="989"/>
            <ac:spMk id="91" creationId="{DB2D260C-69AA-2C14-28E9-6F530CDD2931}"/>
          </ac:spMkLst>
        </pc:spChg>
        <pc:spChg chg="mod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93" creationId="{405C366E-774F-8F4E-82BA-4D22FC60EFAB}"/>
          </ac:spMkLst>
        </pc:spChg>
        <pc:spChg chg="mod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94" creationId="{DB786DE4-CA81-BC67-8343-B58D568FFE79}"/>
          </ac:spMkLst>
        </pc:spChg>
        <pc:spChg chg="mod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95" creationId="{9F3F2C22-60AA-383C-05BE-60A92A93D520}"/>
          </ac:spMkLst>
        </pc:spChg>
        <pc:spChg chg="mod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96" creationId="{630E926C-2765-4927-F3D0-B66569B6BE2C}"/>
          </ac:spMkLst>
        </pc:spChg>
        <pc:spChg chg="mod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97" creationId="{4A4C893F-E634-694D-DD30-B2D519FBC404}"/>
          </ac:spMkLst>
        </pc:spChg>
        <pc:spChg chg="mod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98" creationId="{6DCE83BB-BE79-8A7B-2409-41CBB9273DC7}"/>
          </ac:spMkLst>
        </pc:spChg>
        <pc:spChg chg="mod">
          <ac:chgData name="PPT Mr." userId="6442ff2356111531" providerId="LiveId" clId="{9DB6B845-C007-4AF5-9694-E421FE902A45}" dt="2023-05-09T06:02:08.636" v="5581"/>
          <ac:spMkLst>
            <pc:docMk/>
            <pc:sldMk cId="1140727003" sldId="989"/>
            <ac:spMk id="99" creationId="{8A686135-7252-7A7E-DBC7-17F2D43123AA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101" creationId="{B8C0C520-C790-75A8-6822-8DAA70CC60DD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102" creationId="{23E968F2-1896-0DDD-9CC5-AC7DF6904DC6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103" creationId="{F1AC4372-47D2-75AD-1D93-CEA2FAD87D89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104" creationId="{FC91BDBF-289C-29BD-CF18-8BAC730211C0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105" creationId="{D4D10DCB-E360-3E26-0C0D-21E1CC09718B}"/>
          </ac:spMkLst>
        </pc:spChg>
        <pc:spChg chg="mod">
          <ac:chgData name="PPT Mr." userId="6442ff2356111531" providerId="LiveId" clId="{9DB6B845-C007-4AF5-9694-E421FE902A45}" dt="2023-05-09T06:02:11.256" v="5583"/>
          <ac:spMkLst>
            <pc:docMk/>
            <pc:sldMk cId="1140727003" sldId="989"/>
            <ac:spMk id="106" creationId="{2F2DA836-5334-EDE6-E703-0BE26F044ADA}"/>
          </ac:spMkLst>
        </pc:spChg>
        <pc:grpChg chg="del">
          <ac:chgData name="PPT Mr." userId="6442ff2356111531" providerId="LiveId" clId="{9DB6B845-C007-4AF5-9694-E421FE902A45}" dt="2023-05-09T05:48:53.252" v="5404" actId="478"/>
          <ac:grpSpMkLst>
            <pc:docMk/>
            <pc:sldMk cId="1140727003" sldId="989"/>
            <ac:grpSpMk id="11" creationId="{7AE35A00-C657-65C5-91F2-AEB395D8AC7E}"/>
          </ac:grpSpMkLst>
        </pc:grpChg>
        <pc:grpChg chg="del">
          <ac:chgData name="PPT Mr." userId="6442ff2356111531" providerId="LiveId" clId="{9DB6B845-C007-4AF5-9694-E421FE902A45}" dt="2023-05-09T05:48:53.252" v="5404" actId="478"/>
          <ac:grpSpMkLst>
            <pc:docMk/>
            <pc:sldMk cId="1140727003" sldId="989"/>
            <ac:grpSpMk id="12" creationId="{106902C1-C1A0-ADE0-A254-86C97C6FE445}"/>
          </ac:grpSpMkLst>
        </pc:grpChg>
        <pc:grpChg chg="add del mod">
          <ac:chgData name="PPT Mr." userId="6442ff2356111531" providerId="LiveId" clId="{9DB6B845-C007-4AF5-9694-E421FE902A45}" dt="2023-05-09T05:53:12.056" v="5486"/>
          <ac:grpSpMkLst>
            <pc:docMk/>
            <pc:sldMk cId="1140727003" sldId="989"/>
            <ac:grpSpMk id="18" creationId="{40670E31-C333-2222-7FC5-3210954A0C49}"/>
          </ac:grpSpMkLst>
        </pc:grpChg>
        <pc:grpChg chg="del">
          <ac:chgData name="PPT Mr." userId="6442ff2356111531" providerId="LiveId" clId="{9DB6B845-C007-4AF5-9694-E421FE902A45}" dt="2023-05-09T05:48:53.252" v="5404" actId="478"/>
          <ac:grpSpMkLst>
            <pc:docMk/>
            <pc:sldMk cId="1140727003" sldId="989"/>
            <ac:grpSpMk id="25" creationId="{13BF3389-3E15-E15A-0B92-7989E736AC85}"/>
          </ac:grpSpMkLst>
        </pc:grpChg>
        <pc:grpChg chg="add mod">
          <ac:chgData name="PPT Mr." userId="6442ff2356111531" providerId="LiveId" clId="{9DB6B845-C007-4AF5-9694-E421FE902A45}" dt="2023-05-09T05:53:08.016" v="5479" actId="164"/>
          <ac:grpSpMkLst>
            <pc:docMk/>
            <pc:sldMk cId="1140727003" sldId="989"/>
            <ac:grpSpMk id="26" creationId="{E4D29509-149D-2457-7A00-ADE3AB719181}"/>
          </ac:grpSpMkLst>
        </pc:grpChg>
        <pc:grpChg chg="del">
          <ac:chgData name="PPT Mr." userId="6442ff2356111531" providerId="LiveId" clId="{9DB6B845-C007-4AF5-9694-E421FE902A45}" dt="2023-05-09T05:48:53.252" v="5404" actId="478"/>
          <ac:grpSpMkLst>
            <pc:docMk/>
            <pc:sldMk cId="1140727003" sldId="989"/>
            <ac:grpSpMk id="37" creationId="{3B775874-A83F-6C45-4F77-5C1F5CFBB7D8}"/>
          </ac:grpSpMkLst>
        </pc:grpChg>
        <pc:grpChg chg="add mod topLvl">
          <ac:chgData name="PPT Mr." userId="6442ff2356111531" providerId="LiveId" clId="{9DB6B845-C007-4AF5-9694-E421FE902A45}" dt="2023-05-09T06:02:13.571" v="5584" actId="555"/>
          <ac:grpSpMkLst>
            <pc:docMk/>
            <pc:sldMk cId="1140727003" sldId="989"/>
            <ac:grpSpMk id="79" creationId="{DAED7A45-2123-3661-58B0-2A40C6AD1C5A}"/>
          </ac:grpSpMkLst>
        </pc:grpChg>
        <pc:grpChg chg="add del mod topLvl">
          <ac:chgData name="PPT Mr." userId="6442ff2356111531" providerId="LiveId" clId="{9DB6B845-C007-4AF5-9694-E421FE902A45}" dt="2023-05-09T05:56:43.762" v="5530" actId="165"/>
          <ac:grpSpMkLst>
            <pc:docMk/>
            <pc:sldMk cId="1140727003" sldId="989"/>
            <ac:grpSpMk id="80" creationId="{536EFFFE-BC1F-A5EF-1C85-355CEF4E1D51}"/>
          </ac:grpSpMkLst>
        </pc:grpChg>
        <pc:grpChg chg="add del mod">
          <ac:chgData name="PPT Mr." userId="6442ff2356111531" providerId="LiveId" clId="{9DB6B845-C007-4AF5-9694-E421FE902A45}" dt="2023-05-09T05:56:42.796" v="5529" actId="165"/>
          <ac:grpSpMkLst>
            <pc:docMk/>
            <pc:sldMk cId="1140727003" sldId="989"/>
            <ac:grpSpMk id="81" creationId="{08CC598A-DEB5-8ED3-6191-4CD8A19D3B3A}"/>
          </ac:grpSpMkLst>
        </pc:grpChg>
        <pc:grpChg chg="add mod">
          <ac:chgData name="PPT Mr." userId="6442ff2356111531" providerId="LiveId" clId="{9DB6B845-C007-4AF5-9694-E421FE902A45}" dt="2023-05-09T06:02:15.310" v="5585" actId="554"/>
          <ac:grpSpMkLst>
            <pc:docMk/>
            <pc:sldMk cId="1140727003" sldId="989"/>
            <ac:grpSpMk id="88" creationId="{8CCE9B03-BACA-D7F1-819C-7EF357F7390B}"/>
          </ac:grpSpMkLst>
        </pc:grpChg>
        <pc:grpChg chg="add del mod">
          <ac:chgData name="PPT Mr." userId="6442ff2356111531" providerId="LiveId" clId="{9DB6B845-C007-4AF5-9694-E421FE902A45}" dt="2023-05-09T06:01:51.001" v="5569" actId="165"/>
          <ac:grpSpMkLst>
            <pc:docMk/>
            <pc:sldMk cId="1140727003" sldId="989"/>
            <ac:grpSpMk id="89" creationId="{CE5DFC12-4C6B-AFFD-C3D0-A8CC6CC4B325}"/>
          </ac:grpSpMkLst>
        </pc:grpChg>
        <pc:grpChg chg="add mod">
          <ac:chgData name="PPT Mr." userId="6442ff2356111531" providerId="LiveId" clId="{9DB6B845-C007-4AF5-9694-E421FE902A45}" dt="2023-05-09T06:02:13.571" v="5584" actId="555"/>
          <ac:grpSpMkLst>
            <pc:docMk/>
            <pc:sldMk cId="1140727003" sldId="989"/>
            <ac:grpSpMk id="92" creationId="{BFF259D5-3BC9-D4E9-56AA-303746423D19}"/>
          </ac:grpSpMkLst>
        </pc:grpChg>
        <pc:grpChg chg="add mod">
          <ac:chgData name="PPT Mr." userId="6442ff2356111531" providerId="LiveId" clId="{9DB6B845-C007-4AF5-9694-E421FE902A45}" dt="2023-05-09T06:02:15.310" v="5585" actId="554"/>
          <ac:grpSpMkLst>
            <pc:docMk/>
            <pc:sldMk cId="1140727003" sldId="989"/>
            <ac:grpSpMk id="100" creationId="{74CA965B-37B4-0991-A4FD-3D15D23169D6}"/>
          </ac:grpSpMkLst>
        </pc:grpChg>
        <pc:picChg chg="mod">
          <ac:chgData name="PPT Mr." userId="6442ff2356111531" providerId="LiveId" clId="{9DB6B845-C007-4AF5-9694-E421FE902A45}" dt="2023-05-09T05:55:34.167" v="5517" actId="1076"/>
          <ac:picMkLst>
            <pc:docMk/>
            <pc:sldMk cId="1140727003" sldId="989"/>
            <ac:picMk id="54" creationId="{D6FDFE5D-F0B8-F6B4-B0C9-0D9A87CD6BC1}"/>
          </ac:picMkLst>
        </pc:picChg>
      </pc:sldChg>
      <pc:sldChg chg="addSp delSp modSp add mod ord">
        <pc:chgData name="PPT Mr." userId="6442ff2356111531" providerId="LiveId" clId="{9DB6B845-C007-4AF5-9694-E421FE902A45}" dt="2023-05-10T02:33:31.138" v="5789" actId="1076"/>
        <pc:sldMkLst>
          <pc:docMk/>
          <pc:sldMk cId="655997502" sldId="990"/>
        </pc:sldMkLst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3" creationId="{5F6226A4-BD7B-3934-FD1D-6441D94963E4}"/>
          </ac:spMkLst>
        </pc:spChg>
        <pc:spChg chg="mod">
          <ac:chgData name="PPT Mr." userId="6442ff2356111531" providerId="LiveId" clId="{9DB6B845-C007-4AF5-9694-E421FE902A45}" dt="2023-05-10T02:27:14.572" v="5640"/>
          <ac:spMkLst>
            <pc:docMk/>
            <pc:sldMk cId="655997502" sldId="990"/>
            <ac:spMk id="4" creationId="{54BC0121-05AB-5F15-804C-EB6442C564C2}"/>
          </ac:spMkLst>
        </pc:spChg>
        <pc:spChg chg="mod">
          <ac:chgData name="PPT Mr." userId="6442ff2356111531" providerId="LiveId" clId="{9DB6B845-C007-4AF5-9694-E421FE902A45}" dt="2023-05-10T02:27:14.572" v="5640"/>
          <ac:spMkLst>
            <pc:docMk/>
            <pc:sldMk cId="655997502" sldId="990"/>
            <ac:spMk id="7" creationId="{18FE129F-1859-44C4-4E56-CC19F50B18E1}"/>
          </ac:spMkLst>
        </pc:spChg>
        <pc:spChg chg="mod">
          <ac:chgData name="PPT Mr." userId="6442ff2356111531" providerId="LiveId" clId="{9DB6B845-C007-4AF5-9694-E421FE902A45}" dt="2023-05-10T02:28:10.954" v="5646"/>
          <ac:spMkLst>
            <pc:docMk/>
            <pc:sldMk cId="655997502" sldId="990"/>
            <ac:spMk id="10" creationId="{DDC7200F-6607-5B0E-A8A7-245C02F39D0B}"/>
          </ac:spMkLst>
        </pc:spChg>
        <pc:spChg chg="mod">
          <ac:chgData name="PPT Mr." userId="6442ff2356111531" providerId="LiveId" clId="{9DB6B845-C007-4AF5-9694-E421FE902A45}" dt="2023-05-10T02:28:10.954" v="5646"/>
          <ac:spMkLst>
            <pc:docMk/>
            <pc:sldMk cId="655997502" sldId="990"/>
            <ac:spMk id="11" creationId="{6DB7E0AA-0F94-40B0-7CF1-365241A8AA13}"/>
          </ac:spMkLst>
        </pc:spChg>
        <pc:spChg chg="mod">
          <ac:chgData name="PPT Mr." userId="6442ff2356111531" providerId="LiveId" clId="{9DB6B845-C007-4AF5-9694-E421FE902A45}" dt="2023-05-10T02:28:22.874" v="5652" actId="571"/>
          <ac:spMkLst>
            <pc:docMk/>
            <pc:sldMk cId="655997502" sldId="990"/>
            <ac:spMk id="13" creationId="{D3B5F246-71F4-1FFF-F878-E16CB94E37FA}"/>
          </ac:spMkLst>
        </pc:spChg>
        <pc:spChg chg="mod">
          <ac:chgData name="PPT Mr." userId="6442ff2356111531" providerId="LiveId" clId="{9DB6B845-C007-4AF5-9694-E421FE902A45}" dt="2023-05-10T02:28:22.874" v="5652" actId="571"/>
          <ac:spMkLst>
            <pc:docMk/>
            <pc:sldMk cId="655997502" sldId="990"/>
            <ac:spMk id="14" creationId="{9D2AFFBC-7B04-2BC4-DD43-BC180415B279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16" creationId="{8C118F36-F35A-C949-5F5B-F51FECDB1A68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17" creationId="{829CE5D2-B445-6F3B-6383-74FB54E4BB36}"/>
          </ac:spMkLst>
        </pc:spChg>
        <pc:spChg chg="add del mod">
          <ac:chgData name="PPT Mr." userId="6442ff2356111531" providerId="LiveId" clId="{9DB6B845-C007-4AF5-9694-E421FE902A45}" dt="2023-05-10T02:29:07.371" v="5682" actId="478"/>
          <ac:spMkLst>
            <pc:docMk/>
            <pc:sldMk cId="655997502" sldId="990"/>
            <ac:spMk id="18" creationId="{67D6F2BD-E1AA-399A-DFE2-53BDCCCDC1EB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19" creationId="{879D3DC5-1E75-C7E1-DA1A-E6D73DA1FAB2}"/>
          </ac:spMkLst>
        </pc:spChg>
        <pc:spChg chg="add mod topLvl">
          <ac:chgData name="PPT Mr." userId="6442ff2356111531" providerId="LiveId" clId="{9DB6B845-C007-4AF5-9694-E421FE902A45}" dt="2023-05-10T02:30:53.113" v="5725" actId="1076"/>
          <ac:spMkLst>
            <pc:docMk/>
            <pc:sldMk cId="655997502" sldId="990"/>
            <ac:spMk id="20" creationId="{DCA669EB-5AD4-5E35-E50A-C2D71053CD22}"/>
          </ac:spMkLst>
        </pc:spChg>
        <pc:spChg chg="mod topLvl">
          <ac:chgData name="PPT Mr." userId="6442ff2356111531" providerId="LiveId" clId="{9DB6B845-C007-4AF5-9694-E421FE902A45}" dt="2023-05-10T02:30:53.113" v="5725" actId="1076"/>
          <ac:spMkLst>
            <pc:docMk/>
            <pc:sldMk cId="655997502" sldId="990"/>
            <ac:spMk id="24" creationId="{D8A14DC0-6671-9657-1622-EFB783AD2D8A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25" creationId="{40B63608-6E28-E396-4327-7E9E5A2EA380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29" creationId="{1F9CABA9-59ED-819E-8B4D-738F0C41EFBE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30" creationId="{F208659C-3383-3FE3-38B1-C6438E0A38AC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31" creationId="{52E6110F-0F58-5FC1-890B-6CAD22C9D8E4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32" creationId="{656466EA-ED5A-BD52-0E76-865B73917EED}"/>
          </ac:spMkLst>
        </pc:spChg>
        <pc:spChg chg="mod topLvl">
          <ac:chgData name="PPT Mr." userId="6442ff2356111531" providerId="LiveId" clId="{9DB6B845-C007-4AF5-9694-E421FE902A45}" dt="2023-05-10T02:30:53.113" v="5725" actId="1076"/>
          <ac:spMkLst>
            <pc:docMk/>
            <pc:sldMk cId="655997502" sldId="990"/>
            <ac:spMk id="37" creationId="{301FDE97-F430-F233-F516-760CFE1103F1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38" creationId="{700485FD-43E1-14D9-7DD6-B63A71799617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39" creationId="{A6068B3F-439D-2135-C808-FBB4C3B5DC5A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40" creationId="{FEB0554C-9570-5279-887F-9B851475B70B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42" creationId="{0CD79221-20A0-16BE-12D4-8AEA9B207A7A}"/>
          </ac:spMkLst>
        </pc:spChg>
        <pc:spChg chg="del">
          <ac:chgData name="PPT Mr." userId="6442ff2356111531" providerId="LiveId" clId="{9DB6B845-C007-4AF5-9694-E421FE902A45}" dt="2023-05-10T02:27:09.405" v="5639" actId="478"/>
          <ac:spMkLst>
            <pc:docMk/>
            <pc:sldMk cId="655997502" sldId="990"/>
            <ac:spMk id="45" creationId="{556E9374-4E2E-F761-95CD-7991898DFAC0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47" creationId="{4B0D41DD-6AC9-621B-D63F-7B1BCC305785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48" creationId="{A4CFC1B3-DEE3-5744-C50D-30FAFE293EB4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49" creationId="{6B652735-530B-5C2C-9053-DBA817621BA1}"/>
          </ac:spMkLst>
        </pc:spChg>
        <pc:spChg chg="mod topLvl">
          <ac:chgData name="PPT Mr." userId="6442ff2356111531" providerId="LiveId" clId="{9DB6B845-C007-4AF5-9694-E421FE902A45}" dt="2023-05-10T02:30:53.113" v="5725" actId="1076"/>
          <ac:spMkLst>
            <pc:docMk/>
            <pc:sldMk cId="655997502" sldId="990"/>
            <ac:spMk id="53" creationId="{50267C1A-7036-BC15-8C61-BF0AF7189006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54" creationId="{6779C3C8-4137-868E-6396-CF71B81A5AE0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55" creationId="{55574C31-B31B-2525-A750-38E30A83A3E6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57" creationId="{EEA88D28-CA0E-A096-0E01-E5BB27F52393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58" creationId="{82CF2FF5-6F05-FDBB-2D2B-DB3ED2C53F65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59" creationId="{3D8032B4-CCFE-CAB1-0C08-C4DE6F8631BA}"/>
          </ac:spMkLst>
        </pc:spChg>
        <pc:spChg chg="mod topLvl">
          <ac:chgData name="PPT Mr." userId="6442ff2356111531" providerId="LiveId" clId="{9DB6B845-C007-4AF5-9694-E421FE902A45}" dt="2023-05-10T02:30:53.113" v="5725" actId="1076"/>
          <ac:spMkLst>
            <pc:docMk/>
            <pc:sldMk cId="655997502" sldId="990"/>
            <ac:spMk id="62" creationId="{99FB2253-51B4-AB0A-9DBA-C452CD49EF26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63" creationId="{FB3FBBCE-EFF3-539E-2252-A6F891BAAC4C}"/>
          </ac:spMkLst>
        </pc:spChg>
        <pc:spChg chg="mod">
          <ac:chgData name="PPT Mr." userId="6442ff2356111531" providerId="LiveId" clId="{9DB6B845-C007-4AF5-9694-E421FE902A45}" dt="2023-05-10T02:30:02.488" v="5715" actId="165"/>
          <ac:spMkLst>
            <pc:docMk/>
            <pc:sldMk cId="655997502" sldId="990"/>
            <ac:spMk id="64" creationId="{B482E0CE-B68F-8182-348D-E5C1455098A9}"/>
          </ac:spMkLst>
        </pc:spChg>
        <pc:spChg chg="mod topLvl">
          <ac:chgData name="PPT Mr." userId="6442ff2356111531" providerId="LiveId" clId="{9DB6B845-C007-4AF5-9694-E421FE902A45}" dt="2023-05-10T02:32:25.908" v="5763" actId="2711"/>
          <ac:spMkLst>
            <pc:docMk/>
            <pc:sldMk cId="655997502" sldId="990"/>
            <ac:spMk id="67" creationId="{DBBB5A69-C935-AC97-0289-02C8098FA151}"/>
          </ac:spMkLst>
        </pc:spChg>
        <pc:spChg chg="mod topLvl">
          <ac:chgData name="PPT Mr." userId="6442ff2356111531" providerId="LiveId" clId="{9DB6B845-C007-4AF5-9694-E421FE902A45}" dt="2023-05-10T02:32:09.150" v="5761" actId="164"/>
          <ac:spMkLst>
            <pc:docMk/>
            <pc:sldMk cId="655997502" sldId="990"/>
            <ac:spMk id="68" creationId="{15603691-B4EB-51D2-D5FE-5DAE0CA1B1FA}"/>
          </ac:spMkLst>
        </pc:spChg>
        <pc:spChg chg="mod topLvl">
          <ac:chgData name="PPT Mr." userId="6442ff2356111531" providerId="LiveId" clId="{9DB6B845-C007-4AF5-9694-E421FE902A45}" dt="2023-05-10T02:32:09.150" v="5761" actId="164"/>
          <ac:spMkLst>
            <pc:docMk/>
            <pc:sldMk cId="655997502" sldId="990"/>
            <ac:spMk id="69" creationId="{4221704F-A7A2-EBD6-23AE-CAEED20C3F26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70" creationId="{0996C50A-E106-017A-903F-7275CDC375BB}"/>
          </ac:spMkLst>
        </pc:spChg>
        <pc:spChg chg="mod">
          <ac:chgData name="PPT Mr." userId="6442ff2356111531" providerId="LiveId" clId="{9DB6B845-C007-4AF5-9694-E421FE902A45}" dt="2023-05-10T02:28:29.701" v="5655" actId="20577"/>
          <ac:spMkLst>
            <pc:docMk/>
            <pc:sldMk cId="655997502" sldId="990"/>
            <ac:spMk id="75" creationId="{D0CDAD29-B486-4CB4-B0BA-E497A27FC887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76" creationId="{9B8CBA60-FC1A-04B0-C6DD-879D6283B9B3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78" creationId="{4CFF2FE3-A5F5-C5F8-DA85-D5477539F298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79" creationId="{0B40D2F4-A299-DA35-C03E-B9D6D171474C}"/>
          </ac:spMkLst>
        </pc:spChg>
        <pc:spChg chg="del">
          <ac:chgData name="PPT Mr." userId="6442ff2356111531" providerId="LiveId" clId="{9DB6B845-C007-4AF5-9694-E421FE902A45}" dt="2023-05-10T02:27:07.811" v="5638" actId="478"/>
          <ac:spMkLst>
            <pc:docMk/>
            <pc:sldMk cId="655997502" sldId="990"/>
            <ac:spMk id="80" creationId="{B34AE1C1-F879-6190-771B-438DC5177E82}"/>
          </ac:spMkLst>
        </pc:spChg>
        <pc:spChg chg="add mod">
          <ac:chgData name="PPT Mr." userId="6442ff2356111531" providerId="LiveId" clId="{9DB6B845-C007-4AF5-9694-E421FE902A45}" dt="2023-05-10T02:32:47.844" v="5781" actId="1076"/>
          <ac:spMkLst>
            <pc:docMk/>
            <pc:sldMk cId="655997502" sldId="990"/>
            <ac:spMk id="84" creationId="{686A6E43-A1C8-C18C-4A59-DDE3CEDA6EBB}"/>
          </ac:spMkLst>
        </pc:spChg>
        <pc:spChg chg="add mod">
          <ac:chgData name="PPT Mr." userId="6442ff2356111531" providerId="LiveId" clId="{9DB6B845-C007-4AF5-9694-E421FE902A45}" dt="2023-05-10T02:33:31.138" v="5789" actId="1076"/>
          <ac:spMkLst>
            <pc:docMk/>
            <pc:sldMk cId="655997502" sldId="990"/>
            <ac:spMk id="85" creationId="{C93D5B90-86C0-0B9A-B2F7-EA236AD86E3C}"/>
          </ac:spMkLst>
        </pc:spChg>
        <pc:spChg chg="add mod">
          <ac:chgData name="PPT Mr." userId="6442ff2356111531" providerId="LiveId" clId="{9DB6B845-C007-4AF5-9694-E421FE902A45}" dt="2023-05-10T02:33:31.138" v="5789" actId="1076"/>
          <ac:spMkLst>
            <pc:docMk/>
            <pc:sldMk cId="655997502" sldId="990"/>
            <ac:spMk id="86" creationId="{1B2E14DC-3732-1E95-64C2-38243898A803}"/>
          </ac:spMkLst>
        </pc:spChg>
        <pc:grpChg chg="add del mod">
          <ac:chgData name="PPT Mr." userId="6442ff2356111531" providerId="LiveId" clId="{9DB6B845-C007-4AF5-9694-E421FE902A45}" dt="2023-05-10T02:28:09.637" v="5645" actId="21"/>
          <ac:grpSpMkLst>
            <pc:docMk/>
            <pc:sldMk cId="655997502" sldId="990"/>
            <ac:grpSpMk id="2" creationId="{DCD2A55A-CCDE-D765-1E0A-568C00F2E3BC}"/>
          </ac:grpSpMkLst>
        </pc:grpChg>
        <pc:grpChg chg="del">
          <ac:chgData name="PPT Mr." userId="6442ff2356111531" providerId="LiveId" clId="{9DB6B845-C007-4AF5-9694-E421FE902A45}" dt="2023-05-10T02:27:07.811" v="5638" actId="478"/>
          <ac:grpSpMkLst>
            <pc:docMk/>
            <pc:sldMk cId="655997502" sldId="990"/>
            <ac:grpSpMk id="8" creationId="{4D6524D6-AF3A-0A6B-2D98-35F2CA26A157}"/>
          </ac:grpSpMkLst>
        </pc:grpChg>
        <pc:grpChg chg="add del mod">
          <ac:chgData name="PPT Mr." userId="6442ff2356111531" providerId="LiveId" clId="{9DB6B845-C007-4AF5-9694-E421FE902A45}" dt="2023-05-10T02:28:27.677" v="5653" actId="478"/>
          <ac:grpSpMkLst>
            <pc:docMk/>
            <pc:sldMk cId="655997502" sldId="990"/>
            <ac:grpSpMk id="9" creationId="{9BA568EF-CC36-C560-F407-53D7071F0054}"/>
          </ac:grpSpMkLst>
        </pc:grpChg>
        <pc:grpChg chg="add del mod">
          <ac:chgData name="PPT Mr." userId="6442ff2356111531" providerId="LiveId" clId="{9DB6B845-C007-4AF5-9694-E421FE902A45}" dt="2023-05-10T02:28:27.677" v="5653" actId="478"/>
          <ac:grpSpMkLst>
            <pc:docMk/>
            <pc:sldMk cId="655997502" sldId="990"/>
            <ac:grpSpMk id="12" creationId="{BDAA87C5-17CF-CA1F-B17E-C2ECBF83277E}"/>
          </ac:grpSpMkLst>
        </pc:grpChg>
        <pc:grpChg chg="add mod topLvl">
          <ac:chgData name="PPT Mr." userId="6442ff2356111531" providerId="LiveId" clId="{9DB6B845-C007-4AF5-9694-E421FE902A45}" dt="2023-05-10T02:30:53.113" v="5725" actId="1076"/>
          <ac:grpSpMkLst>
            <pc:docMk/>
            <pc:sldMk cId="655997502" sldId="990"/>
            <ac:grpSpMk id="15" creationId="{3CBA96AC-5598-8D1B-02FB-40C6F60699AA}"/>
          </ac:grpSpMkLst>
        </pc:grpChg>
        <pc:grpChg chg="add del mod">
          <ac:chgData name="PPT Mr." userId="6442ff2356111531" providerId="LiveId" clId="{9DB6B845-C007-4AF5-9694-E421FE902A45}" dt="2023-05-10T02:30:02.488" v="5715" actId="165"/>
          <ac:grpSpMkLst>
            <pc:docMk/>
            <pc:sldMk cId="655997502" sldId="990"/>
            <ac:grpSpMk id="21" creationId="{D871FA13-3B89-F049-3AC0-5B31D7FB800A}"/>
          </ac:grpSpMkLst>
        </pc:grpChg>
        <pc:grpChg chg="add del mod">
          <ac:chgData name="PPT Mr." userId="6442ff2356111531" providerId="LiveId" clId="{9DB6B845-C007-4AF5-9694-E421FE902A45}" dt="2023-05-10T02:30:02.488" v="5715" actId="165"/>
          <ac:grpSpMkLst>
            <pc:docMk/>
            <pc:sldMk cId="655997502" sldId="990"/>
            <ac:grpSpMk id="22" creationId="{A49E4B01-F3F9-0B16-A673-C648F0B0C60A}"/>
          </ac:grpSpMkLst>
        </pc:grpChg>
        <pc:grpChg chg="mod topLvl">
          <ac:chgData name="PPT Mr." userId="6442ff2356111531" providerId="LiveId" clId="{9DB6B845-C007-4AF5-9694-E421FE902A45}" dt="2023-05-10T02:30:53.113" v="5725" actId="1076"/>
          <ac:grpSpMkLst>
            <pc:docMk/>
            <pc:sldMk cId="655997502" sldId="990"/>
            <ac:grpSpMk id="23" creationId="{69ACD9CE-5AEA-4D5A-6A1B-F80A3B5C6343}"/>
          </ac:grpSpMkLst>
        </pc:grpChg>
        <pc:grpChg chg="del">
          <ac:chgData name="PPT Mr." userId="6442ff2356111531" providerId="LiveId" clId="{9DB6B845-C007-4AF5-9694-E421FE902A45}" dt="2023-05-10T02:27:07.811" v="5638" actId="478"/>
          <ac:grpSpMkLst>
            <pc:docMk/>
            <pc:sldMk cId="655997502" sldId="990"/>
            <ac:grpSpMk id="28" creationId="{91A14B8F-4301-0508-6C47-585BDED2F246}"/>
          </ac:grpSpMkLst>
        </pc:grpChg>
        <pc:grpChg chg="add del mod">
          <ac:chgData name="PPT Mr." userId="6442ff2356111531" providerId="LiveId" clId="{9DB6B845-C007-4AF5-9694-E421FE902A45}" dt="2023-05-10T02:30:02.488" v="5715" actId="165"/>
          <ac:grpSpMkLst>
            <pc:docMk/>
            <pc:sldMk cId="655997502" sldId="990"/>
            <ac:grpSpMk id="34" creationId="{191826A7-9072-9B00-84FC-959CC5962616}"/>
          </ac:grpSpMkLst>
        </pc:grpChg>
        <pc:grpChg chg="mod topLvl">
          <ac:chgData name="PPT Mr." userId="6442ff2356111531" providerId="LiveId" clId="{9DB6B845-C007-4AF5-9694-E421FE902A45}" dt="2023-05-10T02:30:53.113" v="5725" actId="1076"/>
          <ac:grpSpMkLst>
            <pc:docMk/>
            <pc:sldMk cId="655997502" sldId="990"/>
            <ac:grpSpMk id="35" creationId="{5FF189BB-9F98-A4B5-78FD-4AC4A0ABE472}"/>
          </ac:grpSpMkLst>
        </pc:grpChg>
        <pc:grpChg chg="add del mod">
          <ac:chgData name="PPT Mr." userId="6442ff2356111531" providerId="LiveId" clId="{9DB6B845-C007-4AF5-9694-E421FE902A45}" dt="2023-05-10T02:30:02.488" v="5715" actId="165"/>
          <ac:grpSpMkLst>
            <pc:docMk/>
            <pc:sldMk cId="655997502" sldId="990"/>
            <ac:grpSpMk id="43" creationId="{E4C41F7C-AC81-5AA5-48D1-ED971B42C631}"/>
          </ac:grpSpMkLst>
        </pc:grpChg>
        <pc:grpChg chg="mod topLvl">
          <ac:chgData name="PPT Mr." userId="6442ff2356111531" providerId="LiveId" clId="{9DB6B845-C007-4AF5-9694-E421FE902A45}" dt="2023-05-10T02:30:53.113" v="5725" actId="1076"/>
          <ac:grpSpMkLst>
            <pc:docMk/>
            <pc:sldMk cId="655997502" sldId="990"/>
            <ac:grpSpMk id="44" creationId="{D127FBB4-0750-51C5-3A76-1021D69F673A}"/>
          </ac:grpSpMkLst>
        </pc:grpChg>
        <pc:grpChg chg="del">
          <ac:chgData name="PPT Mr." userId="6442ff2356111531" providerId="LiveId" clId="{9DB6B845-C007-4AF5-9694-E421FE902A45}" dt="2023-05-10T02:27:09.405" v="5639" actId="478"/>
          <ac:grpSpMkLst>
            <pc:docMk/>
            <pc:sldMk cId="655997502" sldId="990"/>
            <ac:grpSpMk id="46" creationId="{93E0B5BE-FFE2-6C38-C19F-6D243F34323A}"/>
          </ac:grpSpMkLst>
        </pc:grpChg>
        <pc:grpChg chg="del">
          <ac:chgData name="PPT Mr." userId="6442ff2356111531" providerId="LiveId" clId="{9DB6B845-C007-4AF5-9694-E421FE902A45}" dt="2023-05-10T02:27:07.811" v="5638" actId="478"/>
          <ac:grpSpMkLst>
            <pc:docMk/>
            <pc:sldMk cId="655997502" sldId="990"/>
            <ac:grpSpMk id="56" creationId="{19190EAB-0302-D346-15A6-3671FA695951}"/>
          </ac:grpSpMkLst>
        </pc:grpChg>
        <pc:grpChg chg="add del mod">
          <ac:chgData name="PPT Mr." userId="6442ff2356111531" providerId="LiveId" clId="{9DB6B845-C007-4AF5-9694-E421FE902A45}" dt="2023-05-10T02:30:02.488" v="5715" actId="165"/>
          <ac:grpSpMkLst>
            <pc:docMk/>
            <pc:sldMk cId="655997502" sldId="990"/>
            <ac:grpSpMk id="60" creationId="{6E915DCF-5287-04F2-F683-49A297BABC9A}"/>
          </ac:grpSpMkLst>
        </pc:grpChg>
        <pc:grpChg chg="mod topLvl">
          <ac:chgData name="PPT Mr." userId="6442ff2356111531" providerId="LiveId" clId="{9DB6B845-C007-4AF5-9694-E421FE902A45}" dt="2023-05-10T02:30:53.113" v="5725" actId="1076"/>
          <ac:grpSpMkLst>
            <pc:docMk/>
            <pc:sldMk cId="655997502" sldId="990"/>
            <ac:grpSpMk id="61" creationId="{BA7E41DF-06C7-E5A6-E2F7-2E1F1C76956D}"/>
          </ac:grpSpMkLst>
        </pc:grpChg>
        <pc:grpChg chg="add del mod">
          <ac:chgData name="PPT Mr." userId="6442ff2356111531" providerId="LiveId" clId="{9DB6B845-C007-4AF5-9694-E421FE902A45}" dt="2023-05-10T02:30:02.488" v="5715" actId="165"/>
          <ac:grpSpMkLst>
            <pc:docMk/>
            <pc:sldMk cId="655997502" sldId="990"/>
            <ac:grpSpMk id="65" creationId="{67444358-8264-A5A9-9733-C7AC2C977B63}"/>
          </ac:grpSpMkLst>
        </pc:grpChg>
        <pc:grpChg chg="del mod topLvl">
          <ac:chgData name="PPT Mr." userId="6442ff2356111531" providerId="LiveId" clId="{9DB6B845-C007-4AF5-9694-E421FE902A45}" dt="2023-05-10T02:30:56.923" v="5726" actId="165"/>
          <ac:grpSpMkLst>
            <pc:docMk/>
            <pc:sldMk cId="655997502" sldId="990"/>
            <ac:grpSpMk id="66" creationId="{DCECEF5C-59E6-10E0-A238-C871B9B47D4F}"/>
          </ac:grpSpMkLst>
        </pc:grpChg>
        <pc:grpChg chg="add mod">
          <ac:chgData name="PPT Mr." userId="6442ff2356111531" providerId="LiveId" clId="{9DB6B845-C007-4AF5-9694-E421FE902A45}" dt="2023-05-10T02:32:09.150" v="5761" actId="164"/>
          <ac:grpSpMkLst>
            <pc:docMk/>
            <pc:sldMk cId="655997502" sldId="990"/>
            <ac:grpSpMk id="74" creationId="{67492BEA-0F2B-1869-D336-D29F69E6D0EE}"/>
          </ac:grpSpMkLst>
        </pc:grpChg>
        <pc:grpChg chg="del">
          <ac:chgData name="PPT Mr." userId="6442ff2356111531" providerId="LiveId" clId="{9DB6B845-C007-4AF5-9694-E421FE902A45}" dt="2023-05-10T02:27:07.811" v="5638" actId="478"/>
          <ac:grpSpMkLst>
            <pc:docMk/>
            <pc:sldMk cId="655997502" sldId="990"/>
            <ac:grpSpMk id="77" creationId="{220C0C14-2970-FACF-3993-CC17F4A83F40}"/>
          </ac:grpSpMkLst>
        </pc:grpChg>
        <pc:picChg chg="del">
          <ac:chgData name="PPT Mr." userId="6442ff2356111531" providerId="LiveId" clId="{9DB6B845-C007-4AF5-9694-E421FE902A45}" dt="2023-05-10T02:27:07.811" v="5638" actId="478"/>
          <ac:picMkLst>
            <pc:docMk/>
            <pc:sldMk cId="655997502" sldId="990"/>
            <ac:picMk id="33" creationId="{9BF5C882-165E-1512-454D-04F142D62B3D}"/>
          </ac:picMkLst>
        </pc:picChg>
        <pc:picChg chg="del">
          <ac:chgData name="PPT Mr." userId="6442ff2356111531" providerId="LiveId" clId="{9DB6B845-C007-4AF5-9694-E421FE902A45}" dt="2023-05-10T02:27:07.811" v="5638" actId="478"/>
          <ac:picMkLst>
            <pc:docMk/>
            <pc:sldMk cId="655997502" sldId="990"/>
            <ac:picMk id="41" creationId="{FFB70188-50E9-38B5-6728-BAF48453EDA8}"/>
          </ac:picMkLst>
        </pc:picChg>
        <pc:picChg chg="del">
          <ac:chgData name="PPT Mr." userId="6442ff2356111531" providerId="LiveId" clId="{9DB6B845-C007-4AF5-9694-E421FE902A45}" dt="2023-05-10T02:27:07.811" v="5638" actId="478"/>
          <ac:picMkLst>
            <pc:docMk/>
            <pc:sldMk cId="655997502" sldId="990"/>
            <ac:picMk id="50" creationId="{3C11A268-C99B-C1B5-6C91-5DC69B00B157}"/>
          </ac:picMkLst>
        </pc:picChg>
        <pc:picChg chg="del">
          <ac:chgData name="PPT Mr." userId="6442ff2356111531" providerId="LiveId" clId="{9DB6B845-C007-4AF5-9694-E421FE902A45}" dt="2023-05-10T02:27:07.811" v="5638" actId="478"/>
          <ac:picMkLst>
            <pc:docMk/>
            <pc:sldMk cId="655997502" sldId="990"/>
            <ac:picMk id="71" creationId="{32EDD643-5C56-50DD-1401-8B9F66C253BF}"/>
          </ac:picMkLst>
        </pc:picChg>
        <pc:picChg chg="del">
          <ac:chgData name="PPT Mr." userId="6442ff2356111531" providerId="LiveId" clId="{9DB6B845-C007-4AF5-9694-E421FE902A45}" dt="2023-05-10T02:27:07.811" v="5638" actId="478"/>
          <ac:picMkLst>
            <pc:docMk/>
            <pc:sldMk cId="655997502" sldId="990"/>
            <ac:picMk id="81" creationId="{8C8B6EDD-DEC4-D8F3-BC5E-9A8106D5DCEF}"/>
          </ac:picMkLst>
        </pc:picChg>
      </pc:sldChg>
      <pc:sldChg chg="addSp delSp modSp add mod">
        <pc:chgData name="PPT Mr." userId="6442ff2356111531" providerId="LiveId" clId="{9DB6B845-C007-4AF5-9694-E421FE902A45}" dt="2023-05-10T02:44:58.356" v="6357" actId="164"/>
        <pc:sldMkLst>
          <pc:docMk/>
          <pc:sldMk cId="120291416" sldId="991"/>
        </pc:sldMkLst>
        <pc:spChg chg="add del mod">
          <ac:chgData name="PPT Mr." userId="6442ff2356111531" providerId="LiveId" clId="{9DB6B845-C007-4AF5-9694-E421FE902A45}" dt="2023-05-10T02:44:01.498" v="6349" actId="478"/>
          <ac:spMkLst>
            <pc:docMk/>
            <pc:sldMk cId="120291416" sldId="991"/>
            <ac:spMk id="2" creationId="{3D8945D0-9749-CD2B-3D0B-346D8F1E0F34}"/>
          </ac:spMkLst>
        </pc:spChg>
        <pc:spChg chg="add del mod">
          <ac:chgData name="PPT Mr." userId="6442ff2356111531" providerId="LiveId" clId="{9DB6B845-C007-4AF5-9694-E421FE902A45}" dt="2023-05-10T02:44:01.498" v="6349" actId="478"/>
          <ac:spMkLst>
            <pc:docMk/>
            <pc:sldMk cId="120291416" sldId="991"/>
            <ac:spMk id="3" creationId="{A02C9FFD-9F15-5BB4-C692-1F09CCAE0072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6" creationId="{BB28E4D3-3157-44CA-A735-78B229DA94E3}"/>
          </ac:spMkLst>
        </pc:spChg>
        <pc:spChg chg="add del mod">
          <ac:chgData name="PPT Mr." userId="6442ff2356111531" providerId="LiveId" clId="{9DB6B845-C007-4AF5-9694-E421FE902A45}" dt="2023-05-10T02:42:44.778" v="6321"/>
          <ac:spMkLst>
            <pc:docMk/>
            <pc:sldMk cId="120291416" sldId="991"/>
            <ac:spMk id="7" creationId="{2350DE0F-AE45-FCC4-3396-3DE370AE630E}"/>
          </ac:spMkLst>
        </pc:spChg>
        <pc:spChg chg="add mod">
          <ac:chgData name="PPT Mr." userId="6442ff2356111531" providerId="LiveId" clId="{9DB6B845-C007-4AF5-9694-E421FE902A45}" dt="2023-05-10T02:44:18.120" v="6350" actId="1076"/>
          <ac:spMkLst>
            <pc:docMk/>
            <pc:sldMk cId="120291416" sldId="991"/>
            <ac:spMk id="8" creationId="{E401BDA4-0F2B-703C-D110-63ABEC4035B6}"/>
          </ac:spMkLst>
        </pc:spChg>
        <pc:spChg chg="add mod">
          <ac:chgData name="PPT Mr." userId="6442ff2356111531" providerId="LiveId" clId="{9DB6B845-C007-4AF5-9694-E421FE902A45}" dt="2023-05-10T02:44:18.120" v="6350" actId="1076"/>
          <ac:spMkLst>
            <pc:docMk/>
            <pc:sldMk cId="120291416" sldId="991"/>
            <ac:spMk id="9" creationId="{BB2A63CC-12FE-21F6-9399-62AEF943E561}"/>
          </ac:spMkLst>
        </pc:spChg>
        <pc:spChg chg="add del">
          <ac:chgData name="PPT Mr." userId="6442ff2356111531" providerId="LiveId" clId="{9DB6B845-C007-4AF5-9694-E421FE902A45}" dt="2023-05-10T02:42:27.563" v="6316" actId="11529"/>
          <ac:spMkLst>
            <pc:docMk/>
            <pc:sldMk cId="120291416" sldId="991"/>
            <ac:spMk id="10" creationId="{86FD4D76-52FD-11CD-2A4D-8C2ED2BD7096}"/>
          </ac:spMkLst>
        </pc:spChg>
        <pc:spChg chg="add del ord">
          <ac:chgData name="PPT Mr." userId="6442ff2356111531" providerId="LiveId" clId="{9DB6B845-C007-4AF5-9694-E421FE902A45}" dt="2023-05-10T02:42:44.778" v="6321"/>
          <ac:spMkLst>
            <pc:docMk/>
            <pc:sldMk cId="120291416" sldId="991"/>
            <ac:spMk id="11" creationId="{7E2BA179-617E-9F19-990A-836A8691CE98}"/>
          </ac:spMkLst>
        </pc:spChg>
        <pc:spChg chg="add del">
          <ac:chgData name="PPT Mr." userId="6442ff2356111531" providerId="LiveId" clId="{9DB6B845-C007-4AF5-9694-E421FE902A45}" dt="2023-05-10T02:42:38.509" v="6320"/>
          <ac:spMkLst>
            <pc:docMk/>
            <pc:sldMk cId="120291416" sldId="991"/>
            <ac:spMk id="12" creationId="{71DD8BC5-59F1-60AC-8276-727D9CC8C792}"/>
          </ac:spMkLst>
        </pc:spChg>
        <pc:spChg chg="del mod">
          <ac:chgData name="PPT Mr." userId="6442ff2356111531" providerId="LiveId" clId="{9DB6B845-C007-4AF5-9694-E421FE902A45}" dt="2023-05-10T02:42:59.841" v="6325" actId="478"/>
          <ac:spMkLst>
            <pc:docMk/>
            <pc:sldMk cId="120291416" sldId="991"/>
            <ac:spMk id="13" creationId="{A740C06E-89F3-7825-8A84-F1A0953D75D0}"/>
          </ac:spMkLst>
        </pc:spChg>
        <pc:spChg chg="del mod">
          <ac:chgData name="PPT Mr." userId="6442ff2356111531" providerId="LiveId" clId="{9DB6B845-C007-4AF5-9694-E421FE902A45}" dt="2023-05-10T02:42:59.841" v="6325" actId="478"/>
          <ac:spMkLst>
            <pc:docMk/>
            <pc:sldMk cId="120291416" sldId="991"/>
            <ac:spMk id="14" creationId="{58E952F9-6C71-DCA9-2EC7-9788A147EBA6}"/>
          </ac:spMkLst>
        </pc:spChg>
        <pc:spChg chg="del mod">
          <ac:chgData name="PPT Mr." userId="6442ff2356111531" providerId="LiveId" clId="{9DB6B845-C007-4AF5-9694-E421FE902A45}" dt="2023-05-10T02:42:59.841" v="6325" actId="478"/>
          <ac:spMkLst>
            <pc:docMk/>
            <pc:sldMk cId="120291416" sldId="991"/>
            <ac:spMk id="18" creationId="{9BD022A8-BF66-70C1-1AD6-D2601FDB722C}"/>
          </ac:spMkLst>
        </pc:spChg>
        <pc:spChg chg="del mod">
          <ac:chgData name="PPT Mr." userId="6442ff2356111531" providerId="LiveId" clId="{9DB6B845-C007-4AF5-9694-E421FE902A45}" dt="2023-05-10T02:42:59.841" v="6325" actId="478"/>
          <ac:spMkLst>
            <pc:docMk/>
            <pc:sldMk cId="120291416" sldId="991"/>
            <ac:spMk id="19" creationId="{23A574B7-A486-B921-E99F-15BF5636D0AF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20" creationId="{DCA669EB-5AD4-5E35-E50A-C2D71053CD22}"/>
          </ac:spMkLst>
        </pc:spChg>
        <pc:spChg chg="del mod">
          <ac:chgData name="PPT Mr." userId="6442ff2356111531" providerId="LiveId" clId="{9DB6B845-C007-4AF5-9694-E421FE902A45}" dt="2023-05-10T02:42:59.841" v="6325" actId="478"/>
          <ac:spMkLst>
            <pc:docMk/>
            <pc:sldMk cId="120291416" sldId="991"/>
            <ac:spMk id="21" creationId="{239C85EA-FD60-A769-522F-1CF1D4E21796}"/>
          </ac:spMkLst>
        </pc:spChg>
        <pc:spChg chg="del mod">
          <ac:chgData name="PPT Mr." userId="6442ff2356111531" providerId="LiveId" clId="{9DB6B845-C007-4AF5-9694-E421FE902A45}" dt="2023-05-10T02:42:52.809" v="6324" actId="478"/>
          <ac:spMkLst>
            <pc:docMk/>
            <pc:sldMk cId="120291416" sldId="991"/>
            <ac:spMk id="22" creationId="{6E20F2F0-CF6E-A81B-98F1-CECCA8AD30F2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24" creationId="{D8A14DC0-6671-9657-1622-EFB783AD2D8A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26" creationId="{33AB15CB-CD11-9DDE-B4D0-A695F59996D1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27" creationId="{A4F136E0-3BA2-B888-1E02-9E463F1A73D5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28" creationId="{4B1995FA-9684-2E00-FAC8-F72105A9D585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29" creationId="{72DB91F0-86CF-BA31-E2A9-E532921C7751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31" creationId="{F3C608F1-8D9F-0FF6-DD3B-FE0B794259A6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32" creationId="{5455A8F4-3232-5996-584D-F58DBFDDE56B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33" creationId="{FBF1378B-2E7B-D7D4-F186-6C5B8D4EAD3C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34" creationId="{F969D926-CF33-386B-BA9E-CE3923F5ABB1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36" creationId="{5B7AE7FC-A6AA-1404-52D9-07EEF3BE0DB6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37" creationId="{301FDE97-F430-F233-F516-760CFE1103F1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39" creationId="{1FE27F87-A0D7-602C-64F2-6079BC1F4458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40" creationId="{BBF992B3-85D7-D3AE-A9CB-C6248F68AB82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41" creationId="{91622F65-F90C-9BFD-60A8-4FCF6BA39182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43" creationId="{5E88B713-B5FF-EA5A-0BE9-436126F66FCB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48" creationId="{83CB5E68-429A-E881-A16C-218AEDF3D2F6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49" creationId="{DC182FC9-7928-17E4-CF39-2E1D63F9A4FB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50" creationId="{E021C6D4-8048-236F-9A88-3E4FC4FF44DA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51" creationId="{C7577251-C701-8DBD-F88F-8B0BEFAF1DF4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52" creationId="{75DF8521-6780-FD9D-5902-F62E486294BE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53" creationId="{50267C1A-7036-BC15-8C61-BF0AF7189006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54" creationId="{C1D8A664-F5A2-8200-D979-152616596293}"/>
          </ac:spMkLst>
        </pc:spChg>
        <pc:spChg chg="mod">
          <ac:chgData name="PPT Mr." userId="6442ff2356111531" providerId="LiveId" clId="{9DB6B845-C007-4AF5-9694-E421FE902A45}" dt="2023-05-10T02:44:45.825" v="6352" actId="165"/>
          <ac:spMkLst>
            <pc:docMk/>
            <pc:sldMk cId="120291416" sldId="991"/>
            <ac:spMk id="56" creationId="{158AABB0-9EF4-C280-8BE0-F9D672F92F9C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58" creationId="{A2AE8ABE-5169-E74C-7E6C-8D5AA770B90C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60" creationId="{A4405540-B316-2C7B-5C7C-B258E2BF07B4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62" creationId="{99FB2253-51B4-AB0A-9DBA-C452CD49EF26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65" creationId="{0638351D-5BEC-30B5-0255-1F7D8EA0917C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66" creationId="{E250724A-0866-CCBA-490B-783FCE27FC2F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67" creationId="{DBBB5A69-C935-AC97-0289-02C8098FA151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70" creationId="{DEA62E2D-2763-2207-240B-3E2422A0BAF5}"/>
          </ac:spMkLst>
        </pc:spChg>
        <pc:spChg chg="mod topLvl">
          <ac:chgData name="PPT Mr." userId="6442ff2356111531" providerId="LiveId" clId="{9DB6B845-C007-4AF5-9694-E421FE902A45}" dt="2023-05-10T02:44:58.356" v="6357" actId="164"/>
          <ac:spMkLst>
            <pc:docMk/>
            <pc:sldMk cId="120291416" sldId="991"/>
            <ac:spMk id="71" creationId="{DE5E83C1-C553-0C8E-8073-7628B5F22D51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75" creationId="{D0CDAD29-B486-4CB4-B0BA-E497A27FC887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84" creationId="{686A6E43-A1C8-C18C-4A59-DDE3CEDA6EBB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85" creationId="{C93D5B90-86C0-0B9A-B2F7-EA236AD86E3C}"/>
          </ac:spMkLst>
        </pc:spChg>
        <pc:spChg chg="del">
          <ac:chgData name="PPT Mr." userId="6442ff2356111531" providerId="LiveId" clId="{9DB6B845-C007-4AF5-9694-E421FE902A45}" dt="2023-05-10T02:35:39.116" v="5791" actId="478"/>
          <ac:spMkLst>
            <pc:docMk/>
            <pc:sldMk cId="120291416" sldId="991"/>
            <ac:spMk id="86" creationId="{1B2E14DC-3732-1E95-64C2-38243898A803}"/>
          </ac:spMkLst>
        </pc:spChg>
        <pc:grpChg chg="del">
          <ac:chgData name="PPT Mr." userId="6442ff2356111531" providerId="LiveId" clId="{9DB6B845-C007-4AF5-9694-E421FE902A45}" dt="2023-05-10T02:35:39.116" v="5791" actId="478"/>
          <ac:grpSpMkLst>
            <pc:docMk/>
            <pc:sldMk cId="120291416" sldId="991"/>
            <ac:grpSpMk id="15" creationId="{3CBA96AC-5598-8D1B-02FB-40C6F60699AA}"/>
          </ac:grpSpMkLst>
        </pc:grpChg>
        <pc:grpChg chg="del">
          <ac:chgData name="PPT Mr." userId="6442ff2356111531" providerId="LiveId" clId="{9DB6B845-C007-4AF5-9694-E421FE902A45}" dt="2023-05-10T02:35:39.116" v="5791" actId="478"/>
          <ac:grpSpMkLst>
            <pc:docMk/>
            <pc:sldMk cId="120291416" sldId="991"/>
            <ac:grpSpMk id="23" creationId="{69ACD9CE-5AEA-4D5A-6A1B-F80A3B5C6343}"/>
          </ac:grpSpMkLst>
        </pc:grpChg>
        <pc:grpChg chg="del">
          <ac:chgData name="PPT Mr." userId="6442ff2356111531" providerId="LiveId" clId="{9DB6B845-C007-4AF5-9694-E421FE902A45}" dt="2023-05-10T02:35:39.116" v="5791" actId="478"/>
          <ac:grpSpMkLst>
            <pc:docMk/>
            <pc:sldMk cId="120291416" sldId="991"/>
            <ac:grpSpMk id="35" creationId="{5FF189BB-9F98-A4B5-78FD-4AC4A0ABE472}"/>
          </ac:grpSpMkLst>
        </pc:grpChg>
        <pc:grpChg chg="del">
          <ac:chgData name="PPT Mr." userId="6442ff2356111531" providerId="LiveId" clId="{9DB6B845-C007-4AF5-9694-E421FE902A45}" dt="2023-05-10T02:35:39.116" v="5791" actId="478"/>
          <ac:grpSpMkLst>
            <pc:docMk/>
            <pc:sldMk cId="120291416" sldId="991"/>
            <ac:grpSpMk id="44" creationId="{D127FBB4-0750-51C5-3A76-1021D69F673A}"/>
          </ac:grpSpMkLst>
        </pc:grpChg>
        <pc:grpChg chg="add mod topLvl">
          <ac:chgData name="PPT Mr." userId="6442ff2356111531" providerId="LiveId" clId="{9DB6B845-C007-4AF5-9694-E421FE902A45}" dt="2023-05-10T02:44:58.356" v="6357" actId="164"/>
          <ac:grpSpMkLst>
            <pc:docMk/>
            <pc:sldMk cId="120291416" sldId="991"/>
            <ac:grpSpMk id="45" creationId="{966C96EA-A9CA-E7A3-B0B9-BDE4108A7090}"/>
          </ac:grpSpMkLst>
        </pc:grpChg>
        <pc:grpChg chg="add del mod topLvl">
          <ac:chgData name="PPT Mr." userId="6442ff2356111531" providerId="LiveId" clId="{9DB6B845-C007-4AF5-9694-E421FE902A45}" dt="2023-05-10T02:44:46.790" v="6353" actId="165"/>
          <ac:grpSpMkLst>
            <pc:docMk/>
            <pc:sldMk cId="120291416" sldId="991"/>
            <ac:grpSpMk id="46" creationId="{B7630979-7688-3F9A-F8D7-52961EB01AEC}"/>
          </ac:grpSpMkLst>
        </pc:grpChg>
        <pc:grpChg chg="add mod topLvl">
          <ac:chgData name="PPT Mr." userId="6442ff2356111531" providerId="LiveId" clId="{9DB6B845-C007-4AF5-9694-E421FE902A45}" dt="2023-05-10T02:44:58.356" v="6357" actId="164"/>
          <ac:grpSpMkLst>
            <pc:docMk/>
            <pc:sldMk cId="120291416" sldId="991"/>
            <ac:grpSpMk id="47" creationId="{FBF5FB6E-F0E5-3FD8-5AE2-F4CA281E7A1E}"/>
          </ac:grpSpMkLst>
        </pc:grpChg>
        <pc:grpChg chg="add del mod topLvl">
          <ac:chgData name="PPT Mr." userId="6442ff2356111531" providerId="LiveId" clId="{9DB6B845-C007-4AF5-9694-E421FE902A45}" dt="2023-05-10T02:44:46.790" v="6353" actId="165"/>
          <ac:grpSpMkLst>
            <pc:docMk/>
            <pc:sldMk cId="120291416" sldId="991"/>
            <ac:grpSpMk id="57" creationId="{15DA9FFE-C286-4B48-9E20-E5968F463C7D}"/>
          </ac:grpSpMkLst>
        </pc:grpChg>
        <pc:grpChg chg="del">
          <ac:chgData name="PPT Mr." userId="6442ff2356111531" providerId="LiveId" clId="{9DB6B845-C007-4AF5-9694-E421FE902A45}" dt="2023-05-10T02:35:39.116" v="5791" actId="478"/>
          <ac:grpSpMkLst>
            <pc:docMk/>
            <pc:sldMk cId="120291416" sldId="991"/>
            <ac:grpSpMk id="61" creationId="{BA7E41DF-06C7-E5A6-E2F7-2E1F1C76956D}"/>
          </ac:grpSpMkLst>
        </pc:grpChg>
        <pc:grpChg chg="add del mod topLvl">
          <ac:chgData name="PPT Mr." userId="6442ff2356111531" providerId="LiveId" clId="{9DB6B845-C007-4AF5-9694-E421FE902A45}" dt="2023-05-10T02:44:45.825" v="6352" actId="165"/>
          <ac:grpSpMkLst>
            <pc:docMk/>
            <pc:sldMk cId="120291416" sldId="991"/>
            <ac:grpSpMk id="72" creationId="{7F38AD4E-E3DF-CAF9-AC2E-74A3ED6EC0DB}"/>
          </ac:grpSpMkLst>
        </pc:grpChg>
        <pc:grpChg chg="add del mod topLvl">
          <ac:chgData name="PPT Mr." userId="6442ff2356111531" providerId="LiveId" clId="{9DB6B845-C007-4AF5-9694-E421FE902A45}" dt="2023-05-10T02:44:45.825" v="6352" actId="165"/>
          <ac:grpSpMkLst>
            <pc:docMk/>
            <pc:sldMk cId="120291416" sldId="991"/>
            <ac:grpSpMk id="73" creationId="{81F631F8-6647-AB16-A20C-8E7826328205}"/>
          </ac:grpSpMkLst>
        </pc:grpChg>
        <pc:grpChg chg="del">
          <ac:chgData name="PPT Mr." userId="6442ff2356111531" providerId="LiveId" clId="{9DB6B845-C007-4AF5-9694-E421FE902A45}" dt="2023-05-10T02:35:39.116" v="5791" actId="478"/>
          <ac:grpSpMkLst>
            <pc:docMk/>
            <pc:sldMk cId="120291416" sldId="991"/>
            <ac:grpSpMk id="74" creationId="{67492BEA-0F2B-1869-D336-D29F69E6D0EE}"/>
          </ac:grpSpMkLst>
        </pc:grpChg>
        <pc:grpChg chg="add del mod">
          <ac:chgData name="PPT Mr." userId="6442ff2356111531" providerId="LiveId" clId="{9DB6B845-C007-4AF5-9694-E421FE902A45}" dt="2023-05-10T02:44:44.627" v="6351" actId="165"/>
          <ac:grpSpMkLst>
            <pc:docMk/>
            <pc:sldMk cId="120291416" sldId="991"/>
            <ac:grpSpMk id="76" creationId="{9AF0B708-A0A5-4201-8BA6-6F266A15D85F}"/>
          </ac:grpSpMkLst>
        </pc:grpChg>
        <pc:grpChg chg="add mod">
          <ac:chgData name="PPT Mr." userId="6442ff2356111531" providerId="LiveId" clId="{9DB6B845-C007-4AF5-9694-E421FE902A45}" dt="2023-05-10T02:44:58.356" v="6357" actId="164"/>
          <ac:grpSpMkLst>
            <pc:docMk/>
            <pc:sldMk cId="120291416" sldId="991"/>
            <ac:grpSpMk id="77" creationId="{FB277B65-F1A4-CA35-77A4-8D252E9DE5E7}"/>
          </ac:grpSpMkLst>
        </pc:grpChg>
        <pc:picChg chg="add del mod">
          <ac:chgData name="PPT Mr." userId="6442ff2356111531" providerId="LiveId" clId="{9DB6B845-C007-4AF5-9694-E421FE902A45}" dt="2023-05-10T02:36:59.524" v="5806" actId="21"/>
          <ac:picMkLst>
            <pc:docMk/>
            <pc:sldMk cId="120291416" sldId="991"/>
            <ac:picMk id="4" creationId="{0E09A0A1-4D6A-9A64-5A0C-DCD16099619E}"/>
          </ac:picMkLst>
        </pc:picChg>
        <pc:picChg chg="add mod">
          <ac:chgData name="PPT Mr." userId="6442ff2356111531" providerId="LiveId" clId="{9DB6B845-C007-4AF5-9694-E421FE902A45}" dt="2023-05-10T02:44:48.758" v="6355" actId="1076"/>
          <ac:picMkLst>
            <pc:docMk/>
            <pc:sldMk cId="120291416" sldId="991"/>
            <ac:picMk id="5" creationId="{EB276DB5-9B44-DF38-4612-8C4B8C38BBD8}"/>
          </ac:picMkLst>
        </pc:picChg>
      </pc:sldChg>
      <pc:sldChg chg="addSp delSp modSp add mod ord">
        <pc:chgData name="PPT Mr." userId="6442ff2356111531" providerId="LiveId" clId="{9DB6B845-C007-4AF5-9694-E421FE902A45}" dt="2023-05-10T02:53:32.049" v="6506" actId="408"/>
        <pc:sldMkLst>
          <pc:docMk/>
          <pc:sldMk cId="742948090" sldId="992"/>
        </pc:sldMkLst>
        <pc:spChg chg="add mod">
          <ac:chgData name="PPT Mr." userId="6442ff2356111531" providerId="LiveId" clId="{9DB6B845-C007-4AF5-9694-E421FE902A45}" dt="2023-05-10T02:47:24.469" v="6363"/>
          <ac:spMkLst>
            <pc:docMk/>
            <pc:sldMk cId="742948090" sldId="992"/>
            <ac:spMk id="2" creationId="{554B2152-CCEE-9DED-3F0F-4F73EB65559C}"/>
          </ac:spMkLst>
        </pc:spChg>
        <pc:spChg chg="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4" creationId="{B7AD24BF-7CA2-FE2B-0D0B-BE6BAC0E9F6F}"/>
          </ac:spMkLst>
        </pc:spChg>
        <pc:spChg chg="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5" creationId="{6F9404F6-542A-34C6-7965-AF336E9C332C}"/>
          </ac:spMkLst>
        </pc:spChg>
        <pc:spChg chg="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7" creationId="{B1C2EE39-2D6C-669B-39F8-F01EFFB1D311}"/>
          </ac:spMkLst>
        </pc:spChg>
        <pc:spChg chg="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8" creationId="{A846C0ED-148C-D891-91EA-D44795A9E59D}"/>
          </ac:spMkLst>
        </pc:spChg>
        <pc:spChg chg="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13" creationId="{DDBCAA2F-3AE3-51A9-345B-0C3E911E9F73}"/>
          </ac:spMkLst>
        </pc:spChg>
        <pc:spChg chg="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14" creationId="{7C6164E4-640F-6576-5EF5-140423F44CA4}"/>
          </ac:spMkLst>
        </pc:spChg>
        <pc:spChg chg="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15" creationId="{A4DE8767-2052-5444-CEB1-3413112478CB}"/>
          </ac:spMkLst>
        </pc:spChg>
        <pc:spChg chg="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16" creationId="{17EE0BA1-1D1E-FFEA-D495-943B260AEF63}"/>
          </ac:spMkLst>
        </pc:spChg>
        <pc:spChg chg="mod">
          <ac:chgData name="PPT Mr." userId="6442ff2356111531" providerId="LiveId" clId="{9DB6B845-C007-4AF5-9694-E421FE902A45}" dt="2023-05-10T02:48:43.020" v="6383" actId="571"/>
          <ac:spMkLst>
            <pc:docMk/>
            <pc:sldMk cId="742948090" sldId="992"/>
            <ac:spMk id="22" creationId="{5A75DCA3-14EB-96DA-66F0-9B4F77074464}"/>
          </ac:spMkLst>
        </pc:spChg>
        <pc:spChg chg="mod">
          <ac:chgData name="PPT Mr." userId="6442ff2356111531" providerId="LiveId" clId="{9DB6B845-C007-4AF5-9694-E421FE902A45}" dt="2023-05-10T02:48:43.020" v="6383" actId="571"/>
          <ac:spMkLst>
            <pc:docMk/>
            <pc:sldMk cId="742948090" sldId="992"/>
            <ac:spMk id="23" creationId="{A89CC23A-B627-06C6-5A0E-E5E9E01745F3}"/>
          </ac:spMkLst>
        </pc:spChg>
        <pc:spChg chg="mod">
          <ac:chgData name="PPT Mr." userId="6442ff2356111531" providerId="LiveId" clId="{9DB6B845-C007-4AF5-9694-E421FE902A45}" dt="2023-05-10T02:48:43.020" v="6383" actId="571"/>
          <ac:spMkLst>
            <pc:docMk/>
            <pc:sldMk cId="742948090" sldId="992"/>
            <ac:spMk id="24" creationId="{4D808CDB-19E8-24D9-75CA-BF610D34A9C6}"/>
          </ac:spMkLst>
        </pc:spChg>
        <pc:spChg chg="mod">
          <ac:chgData name="PPT Mr." userId="6442ff2356111531" providerId="LiveId" clId="{9DB6B845-C007-4AF5-9694-E421FE902A45}" dt="2023-05-10T02:48:43.020" v="6383" actId="571"/>
          <ac:spMkLst>
            <pc:docMk/>
            <pc:sldMk cId="742948090" sldId="992"/>
            <ac:spMk id="25" creationId="{4E5FBDCB-6ABF-AFB6-C62A-ADC4B39A9A86}"/>
          </ac:spMkLst>
        </pc:spChg>
        <pc:spChg chg="mod">
          <ac:chgData name="PPT Mr." userId="6442ff2356111531" providerId="LiveId" clId="{9DB6B845-C007-4AF5-9694-E421FE902A45}" dt="2023-05-10T02:48:43.183" v="6384" actId="571"/>
          <ac:spMkLst>
            <pc:docMk/>
            <pc:sldMk cId="742948090" sldId="992"/>
            <ac:spMk id="30" creationId="{32698916-1644-8532-CF4D-108E3E4B0746}"/>
          </ac:spMkLst>
        </pc:spChg>
        <pc:spChg chg="mod">
          <ac:chgData name="PPT Mr." userId="6442ff2356111531" providerId="LiveId" clId="{9DB6B845-C007-4AF5-9694-E421FE902A45}" dt="2023-05-10T02:48:43.183" v="6384" actId="571"/>
          <ac:spMkLst>
            <pc:docMk/>
            <pc:sldMk cId="742948090" sldId="992"/>
            <ac:spMk id="31" creationId="{17B853A8-AB26-FB53-A64E-F59DC0B42E8E}"/>
          </ac:spMkLst>
        </pc:spChg>
        <pc:spChg chg="mod">
          <ac:chgData name="PPT Mr." userId="6442ff2356111531" providerId="LiveId" clId="{9DB6B845-C007-4AF5-9694-E421FE902A45}" dt="2023-05-10T02:48:43.183" v="6384" actId="571"/>
          <ac:spMkLst>
            <pc:docMk/>
            <pc:sldMk cId="742948090" sldId="992"/>
            <ac:spMk id="32" creationId="{42133A11-4391-5597-178C-B404EBB5CA33}"/>
          </ac:spMkLst>
        </pc:spChg>
        <pc:spChg chg="mod">
          <ac:chgData name="PPT Mr." userId="6442ff2356111531" providerId="LiveId" clId="{9DB6B845-C007-4AF5-9694-E421FE902A45}" dt="2023-05-10T02:48:43.183" v="6384" actId="571"/>
          <ac:spMkLst>
            <pc:docMk/>
            <pc:sldMk cId="742948090" sldId="992"/>
            <ac:spMk id="33" creationId="{88418F10-FD9C-FD69-A4FC-94DCA0C46E6F}"/>
          </ac:spMkLst>
        </pc:spChg>
        <pc:spChg chg="add 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35" creationId="{FFFADE76-3EB2-3456-0F54-9AF96F16C9ED}"/>
          </ac:spMkLst>
        </pc:spChg>
        <pc:spChg chg="add mod">
          <ac:chgData name="PPT Mr." userId="6442ff2356111531" providerId="LiveId" clId="{9DB6B845-C007-4AF5-9694-E421FE902A45}" dt="2023-05-10T02:51:57.540" v="6475" actId="165"/>
          <ac:spMkLst>
            <pc:docMk/>
            <pc:sldMk cId="742948090" sldId="992"/>
            <ac:spMk id="36" creationId="{86F6857E-7CF8-E9D3-55A1-05AD875F60B9}"/>
          </ac:spMkLst>
        </pc:spChg>
        <pc:spChg chg="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39" creationId="{4B458A1E-5382-7A69-112A-0E1681EECFEC}"/>
          </ac:spMkLst>
        </pc:spChg>
        <pc:spChg chg="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40" creationId="{E3ED8A44-6E64-C808-5364-24C05BDEEAD4}"/>
          </ac:spMkLst>
        </pc:spChg>
        <pc:spChg chg="add 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41" creationId="{7EB47E6C-4CFA-2794-FAE4-F455B18D96E3}"/>
          </ac:spMkLst>
        </pc:spChg>
        <pc:spChg chg="add 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42" creationId="{4EBC85F5-EF5D-3B61-19AA-07B5D9647655}"/>
          </ac:spMkLst>
        </pc:spChg>
        <pc:spChg chg="del">
          <ac:chgData name="PPT Mr." userId="6442ff2356111531" providerId="LiveId" clId="{9DB6B845-C007-4AF5-9694-E421FE902A45}" dt="2023-05-10T02:47:01.732" v="6362" actId="478"/>
          <ac:spMkLst>
            <pc:docMk/>
            <pc:sldMk cId="742948090" sldId="992"/>
            <ac:spMk id="46" creationId="{0174EC7C-4F14-62E7-1487-E8BC64C47D71}"/>
          </ac:spMkLst>
        </pc:spChg>
        <pc:spChg chg="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51" creationId="{BB8E5D85-1DE6-73AE-64B3-0E938A057BCB}"/>
          </ac:spMkLst>
        </pc:spChg>
        <pc:spChg chg="del">
          <ac:chgData name="PPT Mr." userId="6442ff2356111531" providerId="LiveId" clId="{9DB6B845-C007-4AF5-9694-E421FE902A45}" dt="2023-05-10T02:47:01.732" v="6362" actId="478"/>
          <ac:spMkLst>
            <pc:docMk/>
            <pc:sldMk cId="742948090" sldId="992"/>
            <ac:spMk id="60" creationId="{697A60E3-5B89-2B59-7C57-DE6FB5BF05BC}"/>
          </ac:spMkLst>
        </pc:spChg>
        <pc:spChg chg="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61" creationId="{CCE57193-E7A4-E94F-877E-51B1474FBA08}"/>
          </ac:spMkLst>
        </pc:spChg>
        <pc:spChg chg="del">
          <ac:chgData name="PPT Mr." userId="6442ff2356111531" providerId="LiveId" clId="{9DB6B845-C007-4AF5-9694-E421FE902A45}" dt="2023-05-10T02:47:01.732" v="6362" actId="478"/>
          <ac:spMkLst>
            <pc:docMk/>
            <pc:sldMk cId="742948090" sldId="992"/>
            <ac:spMk id="62" creationId="{2128B5B7-46A6-E52F-7A37-021E457B2DE6}"/>
          </ac:spMkLst>
        </pc:spChg>
        <pc:spChg chg="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63" creationId="{DB26F667-3F1A-1047-8D08-47BED72229D5}"/>
          </ac:spMkLst>
        </pc:spChg>
        <pc:spChg chg="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128" creationId="{9C2874F5-AA86-2264-3AB3-AA6023E1F5FA}"/>
          </ac:spMkLst>
        </pc:spChg>
        <pc:spChg chg="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130" creationId="{C80F0ADF-25E4-7C4A-201D-1554C2F61AC3}"/>
          </ac:spMkLst>
        </pc:spChg>
        <pc:spChg chg="mod topLvl">
          <ac:chgData name="PPT Mr." userId="6442ff2356111531" providerId="LiveId" clId="{9DB6B845-C007-4AF5-9694-E421FE902A45}" dt="2023-05-10T02:52:01.687" v="6476" actId="1076"/>
          <ac:spMkLst>
            <pc:docMk/>
            <pc:sldMk cId="742948090" sldId="992"/>
            <ac:spMk id="131" creationId="{AA6F9C5C-211E-1E97-8E4C-7BB9ED8F82EC}"/>
          </ac:spMkLst>
        </pc:spChg>
        <pc:spChg chg="mod topLvl">
          <ac:chgData name="PPT Mr." userId="6442ff2356111531" providerId="LiveId" clId="{9DB6B845-C007-4AF5-9694-E421FE902A45}" dt="2023-05-10T02:51:55.223" v="6474" actId="165"/>
          <ac:spMkLst>
            <pc:docMk/>
            <pc:sldMk cId="742948090" sldId="992"/>
            <ac:spMk id="132" creationId="{BC056884-BC29-E669-84E9-D3D1ACC89AEA}"/>
          </ac:spMkLst>
        </pc:spChg>
        <pc:spChg chg="mod topLvl">
          <ac:chgData name="PPT Mr." userId="6442ff2356111531" providerId="LiveId" clId="{9DB6B845-C007-4AF5-9694-E421FE902A45}" dt="2023-05-10T02:51:55.223" v="6474" actId="165"/>
          <ac:spMkLst>
            <pc:docMk/>
            <pc:sldMk cId="742948090" sldId="992"/>
            <ac:spMk id="133" creationId="{8561FB1B-A10E-450E-2572-6D65ABC59768}"/>
          </ac:spMkLst>
        </pc:spChg>
        <pc:spChg chg="mod topLvl">
          <ac:chgData name="PPT Mr." userId="6442ff2356111531" providerId="LiveId" clId="{9DB6B845-C007-4AF5-9694-E421FE902A45}" dt="2023-05-10T02:51:55.223" v="6474" actId="165"/>
          <ac:spMkLst>
            <pc:docMk/>
            <pc:sldMk cId="742948090" sldId="992"/>
            <ac:spMk id="134" creationId="{1D7805EE-23A4-686A-53F2-CDD6E6E41083}"/>
          </ac:spMkLst>
        </pc:spChg>
        <pc:spChg chg="mod topLvl">
          <ac:chgData name="PPT Mr." userId="6442ff2356111531" providerId="LiveId" clId="{9DB6B845-C007-4AF5-9694-E421FE902A45}" dt="2023-05-10T02:51:55.223" v="6474" actId="165"/>
          <ac:spMkLst>
            <pc:docMk/>
            <pc:sldMk cId="742948090" sldId="992"/>
            <ac:spMk id="135" creationId="{5F5D8596-6C59-DFA1-D3ED-D356694A629E}"/>
          </ac:spMkLst>
        </pc:spChg>
        <pc:spChg chg="mod topLvl">
          <ac:chgData name="PPT Mr." userId="6442ff2356111531" providerId="LiveId" clId="{9DB6B845-C007-4AF5-9694-E421FE902A45}" dt="2023-05-10T02:51:55.223" v="6474" actId="165"/>
          <ac:spMkLst>
            <pc:docMk/>
            <pc:sldMk cId="742948090" sldId="992"/>
            <ac:spMk id="136" creationId="{C6A6FC8D-2047-750E-9046-A0F020614317}"/>
          </ac:spMkLst>
        </pc:spChg>
        <pc:spChg chg="mod topLvl">
          <ac:chgData name="PPT Mr." userId="6442ff2356111531" providerId="LiveId" clId="{9DB6B845-C007-4AF5-9694-E421FE902A45}" dt="2023-05-10T02:51:55.223" v="6474" actId="165"/>
          <ac:spMkLst>
            <pc:docMk/>
            <pc:sldMk cId="742948090" sldId="992"/>
            <ac:spMk id="137" creationId="{74E5DC38-5798-1FE1-A46C-2CC34A33C915}"/>
          </ac:spMkLst>
        </pc:spChg>
        <pc:spChg chg="mod topLvl">
          <ac:chgData name="PPT Mr." userId="6442ff2356111531" providerId="LiveId" clId="{9DB6B845-C007-4AF5-9694-E421FE902A45}" dt="2023-05-10T02:51:55.223" v="6474" actId="165"/>
          <ac:spMkLst>
            <pc:docMk/>
            <pc:sldMk cId="742948090" sldId="992"/>
            <ac:spMk id="138" creationId="{45718930-52D3-E75D-B8AB-C4C7C43D62BA}"/>
          </ac:spMkLst>
        </pc:spChg>
        <pc:spChg chg="mod topLvl">
          <ac:chgData name="PPT Mr." userId="6442ff2356111531" providerId="LiveId" clId="{9DB6B845-C007-4AF5-9694-E421FE902A45}" dt="2023-05-10T02:51:55.223" v="6474" actId="165"/>
          <ac:spMkLst>
            <pc:docMk/>
            <pc:sldMk cId="742948090" sldId="992"/>
            <ac:spMk id="139" creationId="{BC3FC22B-9391-AE52-336D-E386793C562A}"/>
          </ac:spMkLst>
        </pc:spChg>
        <pc:spChg chg="del">
          <ac:chgData name="PPT Mr." userId="6442ff2356111531" providerId="LiveId" clId="{9DB6B845-C007-4AF5-9694-E421FE902A45}" dt="2023-05-10T02:47:01.732" v="6362" actId="478"/>
          <ac:spMkLst>
            <pc:docMk/>
            <pc:sldMk cId="742948090" sldId="992"/>
            <ac:spMk id="148" creationId="{16666EAF-023A-1093-9979-9663477DB465}"/>
          </ac:spMkLst>
        </pc:spChg>
        <pc:spChg chg="del">
          <ac:chgData name="PPT Mr." userId="6442ff2356111531" providerId="LiveId" clId="{9DB6B845-C007-4AF5-9694-E421FE902A45}" dt="2023-05-10T02:47:01.732" v="6362" actId="478"/>
          <ac:spMkLst>
            <pc:docMk/>
            <pc:sldMk cId="742948090" sldId="992"/>
            <ac:spMk id="153" creationId="{04582F61-04AF-5C2C-F6C2-B41069EB08C1}"/>
          </ac:spMkLst>
        </pc:spChg>
        <pc:spChg chg="del">
          <ac:chgData name="PPT Mr." userId="6442ff2356111531" providerId="LiveId" clId="{9DB6B845-C007-4AF5-9694-E421FE902A45}" dt="2023-05-10T02:47:01.732" v="6362" actId="478"/>
          <ac:spMkLst>
            <pc:docMk/>
            <pc:sldMk cId="742948090" sldId="992"/>
            <ac:spMk id="167" creationId="{496EDDB2-CDE6-E720-F918-3C7B45857D10}"/>
          </ac:spMkLst>
        </pc:spChg>
        <pc:spChg chg="del">
          <ac:chgData name="PPT Mr." userId="6442ff2356111531" providerId="LiveId" clId="{9DB6B845-C007-4AF5-9694-E421FE902A45}" dt="2023-05-10T02:47:01.732" v="6362" actId="478"/>
          <ac:spMkLst>
            <pc:docMk/>
            <pc:sldMk cId="742948090" sldId="992"/>
            <ac:spMk id="168" creationId="{794F936D-7168-2D53-C27F-734627E9EA86}"/>
          </ac:spMkLst>
        </pc:spChg>
        <pc:grpChg chg="add mod topLvl">
          <ac:chgData name="PPT Mr." userId="6442ff2356111531" providerId="LiveId" clId="{9DB6B845-C007-4AF5-9694-E421FE902A45}" dt="2023-05-10T02:52:01.687" v="6476" actId="1076"/>
          <ac:grpSpMkLst>
            <pc:docMk/>
            <pc:sldMk cId="742948090" sldId="992"/>
            <ac:grpSpMk id="3" creationId="{260E4D5F-B449-F195-9515-D8C5D04D2BF8}"/>
          </ac:grpSpMkLst>
        </pc:grpChg>
        <pc:grpChg chg="add mod topLvl">
          <ac:chgData name="PPT Mr." userId="6442ff2356111531" providerId="LiveId" clId="{9DB6B845-C007-4AF5-9694-E421FE902A45}" dt="2023-05-10T02:52:01.687" v="6476" actId="1076"/>
          <ac:grpSpMkLst>
            <pc:docMk/>
            <pc:sldMk cId="742948090" sldId="992"/>
            <ac:grpSpMk id="6" creationId="{9845B53B-723B-8086-ACDB-461C33A90FE0}"/>
          </ac:grpSpMkLst>
        </pc:grpChg>
        <pc:grpChg chg="add del mod">
          <ac:chgData name="PPT Mr." userId="6442ff2356111531" providerId="LiveId" clId="{9DB6B845-C007-4AF5-9694-E421FE902A45}" dt="2023-05-10T02:49:19.253" v="6392" actId="165"/>
          <ac:grpSpMkLst>
            <pc:docMk/>
            <pc:sldMk cId="742948090" sldId="992"/>
            <ac:grpSpMk id="9" creationId="{66D3A084-7D49-CFD9-5775-F8B598CA6B03}"/>
          </ac:grpSpMkLst>
        </pc:grpChg>
        <pc:grpChg chg="add del mod">
          <ac:chgData name="PPT Mr." userId="6442ff2356111531" providerId="LiveId" clId="{9DB6B845-C007-4AF5-9694-E421FE902A45}" dt="2023-05-10T02:49:11.984" v="6388" actId="165"/>
          <ac:grpSpMkLst>
            <pc:docMk/>
            <pc:sldMk cId="742948090" sldId="992"/>
            <ac:grpSpMk id="10" creationId="{6FF69A16-6ADE-CD77-75E8-4C8B23B6E02A}"/>
          </ac:grpSpMkLst>
        </pc:grpChg>
        <pc:grpChg chg="mod topLvl">
          <ac:chgData name="PPT Mr." userId="6442ff2356111531" providerId="LiveId" clId="{9DB6B845-C007-4AF5-9694-E421FE902A45}" dt="2023-05-10T02:53:32.049" v="6506" actId="408"/>
          <ac:grpSpMkLst>
            <pc:docMk/>
            <pc:sldMk cId="742948090" sldId="992"/>
            <ac:grpSpMk id="11" creationId="{5BBDE7EA-163F-BA7C-B86F-706E902D49F9}"/>
          </ac:grpSpMkLst>
        </pc:grpChg>
        <pc:grpChg chg="mod topLvl">
          <ac:chgData name="PPT Mr." userId="6442ff2356111531" providerId="LiveId" clId="{9DB6B845-C007-4AF5-9694-E421FE902A45}" dt="2023-05-10T02:52:01.687" v="6476" actId="1076"/>
          <ac:grpSpMkLst>
            <pc:docMk/>
            <pc:sldMk cId="742948090" sldId="992"/>
            <ac:grpSpMk id="12" creationId="{87B25E1F-33D8-2ECC-9187-A417DCB9B843}"/>
          </ac:grpSpMkLst>
        </pc:grpChg>
        <pc:grpChg chg="add del mod">
          <ac:chgData name="PPT Mr." userId="6442ff2356111531" providerId="LiveId" clId="{9DB6B845-C007-4AF5-9694-E421FE902A45}" dt="2023-05-10T02:49:10.748" v="6387" actId="478"/>
          <ac:grpSpMkLst>
            <pc:docMk/>
            <pc:sldMk cId="742948090" sldId="992"/>
            <ac:grpSpMk id="17" creationId="{7657FDDB-97E1-1036-B11A-84CBD6FB35D1}"/>
          </ac:grpSpMkLst>
        </pc:grpChg>
        <pc:grpChg chg="mod">
          <ac:chgData name="PPT Mr." userId="6442ff2356111531" providerId="LiveId" clId="{9DB6B845-C007-4AF5-9694-E421FE902A45}" dt="2023-05-10T02:48:43.020" v="6383" actId="571"/>
          <ac:grpSpMkLst>
            <pc:docMk/>
            <pc:sldMk cId="742948090" sldId="992"/>
            <ac:grpSpMk id="18" creationId="{F62A5B54-EBAC-7E3D-1908-F389107ABD52}"/>
          </ac:grpSpMkLst>
        </pc:grpChg>
        <pc:grpChg chg="mod">
          <ac:chgData name="PPT Mr." userId="6442ff2356111531" providerId="LiveId" clId="{9DB6B845-C007-4AF5-9694-E421FE902A45}" dt="2023-05-10T02:48:43.020" v="6383" actId="571"/>
          <ac:grpSpMkLst>
            <pc:docMk/>
            <pc:sldMk cId="742948090" sldId="992"/>
            <ac:grpSpMk id="21" creationId="{689E4D18-32F0-CBE4-90A9-14BBB2EFCA46}"/>
          </ac:grpSpMkLst>
        </pc:grpChg>
        <pc:grpChg chg="add del mod">
          <ac:chgData name="PPT Mr." userId="6442ff2356111531" providerId="LiveId" clId="{9DB6B845-C007-4AF5-9694-E421FE902A45}" dt="2023-05-10T02:49:10.748" v="6387" actId="478"/>
          <ac:grpSpMkLst>
            <pc:docMk/>
            <pc:sldMk cId="742948090" sldId="992"/>
            <ac:grpSpMk id="26" creationId="{4282D97A-A4D9-B178-4E83-F3E6CA9D2B52}"/>
          </ac:grpSpMkLst>
        </pc:grpChg>
        <pc:grpChg chg="mod">
          <ac:chgData name="PPT Mr." userId="6442ff2356111531" providerId="LiveId" clId="{9DB6B845-C007-4AF5-9694-E421FE902A45}" dt="2023-05-10T02:48:43.183" v="6384" actId="571"/>
          <ac:grpSpMkLst>
            <pc:docMk/>
            <pc:sldMk cId="742948090" sldId="992"/>
            <ac:grpSpMk id="27" creationId="{4F7D3607-84D5-58BE-6C9A-31EFDFB215E4}"/>
          </ac:grpSpMkLst>
        </pc:grpChg>
        <pc:grpChg chg="mod">
          <ac:chgData name="PPT Mr." userId="6442ff2356111531" providerId="LiveId" clId="{9DB6B845-C007-4AF5-9694-E421FE902A45}" dt="2023-05-10T02:48:43.183" v="6384" actId="571"/>
          <ac:grpSpMkLst>
            <pc:docMk/>
            <pc:sldMk cId="742948090" sldId="992"/>
            <ac:grpSpMk id="29" creationId="{06E00748-3BF8-880E-8784-606203F138D8}"/>
          </ac:grpSpMkLst>
        </pc:grpChg>
        <pc:grpChg chg="add mod">
          <ac:chgData name="PPT Mr." userId="6442ff2356111531" providerId="LiveId" clId="{9DB6B845-C007-4AF5-9694-E421FE902A45}" dt="2023-05-10T02:49:17.804" v="6391" actId="164"/>
          <ac:grpSpMkLst>
            <pc:docMk/>
            <pc:sldMk cId="742948090" sldId="992"/>
            <ac:grpSpMk id="34" creationId="{62B9C041-FCDA-1FEA-700C-4C21F6527A1F}"/>
          </ac:grpSpMkLst>
        </pc:grpChg>
        <pc:grpChg chg="add mod topLvl">
          <ac:chgData name="PPT Mr." userId="6442ff2356111531" providerId="LiveId" clId="{9DB6B845-C007-4AF5-9694-E421FE902A45}" dt="2023-05-10T02:52:01.687" v="6476" actId="1076"/>
          <ac:grpSpMkLst>
            <pc:docMk/>
            <pc:sldMk cId="742948090" sldId="992"/>
            <ac:grpSpMk id="37" creationId="{AE30EB9D-3C77-547C-C199-5A54414DDE62}"/>
          </ac:grpSpMkLst>
        </pc:grpChg>
        <pc:grpChg chg="add del mod">
          <ac:chgData name="PPT Mr." userId="6442ff2356111531" providerId="LiveId" clId="{9DB6B845-C007-4AF5-9694-E421FE902A45}" dt="2023-05-10T02:50:52.108" v="6417" actId="165"/>
          <ac:grpSpMkLst>
            <pc:docMk/>
            <pc:sldMk cId="742948090" sldId="992"/>
            <ac:grpSpMk id="38" creationId="{979C68E7-3AA0-A938-0440-704576D8C26D}"/>
          </ac:grpSpMkLst>
        </pc:grpChg>
        <pc:grpChg chg="add del mod">
          <ac:chgData name="PPT Mr." userId="6442ff2356111531" providerId="LiveId" clId="{9DB6B845-C007-4AF5-9694-E421FE902A45}" dt="2023-05-10T02:51:57.540" v="6475" actId="165"/>
          <ac:grpSpMkLst>
            <pc:docMk/>
            <pc:sldMk cId="742948090" sldId="992"/>
            <ac:grpSpMk id="43" creationId="{C50A01A6-1A69-8904-8380-015ABE120FC8}"/>
          </ac:grpSpMkLst>
        </pc:grpChg>
        <pc:grpChg chg="add del mod">
          <ac:chgData name="PPT Mr." userId="6442ff2356111531" providerId="LiveId" clId="{9DB6B845-C007-4AF5-9694-E421FE902A45}" dt="2023-05-10T02:51:35.183" v="6465" actId="165"/>
          <ac:grpSpMkLst>
            <pc:docMk/>
            <pc:sldMk cId="742948090" sldId="992"/>
            <ac:grpSpMk id="44" creationId="{2B75F6A4-B68C-2C6C-C595-9F36E2279266}"/>
          </ac:grpSpMkLst>
        </pc:grpChg>
        <pc:grpChg chg="add del mod topLvl">
          <ac:chgData name="PPT Mr." userId="6442ff2356111531" providerId="LiveId" clId="{9DB6B845-C007-4AF5-9694-E421FE902A45}" dt="2023-05-10T02:53:32.049" v="6506" actId="408"/>
          <ac:grpSpMkLst>
            <pc:docMk/>
            <pc:sldMk cId="742948090" sldId="992"/>
            <ac:grpSpMk id="45" creationId="{37CA426B-4675-FCCE-1FFD-D20034066F2A}"/>
          </ac:grpSpMkLst>
        </pc:grpChg>
        <pc:grpChg chg="add del mod topLvl">
          <ac:chgData name="PPT Mr." userId="6442ff2356111531" providerId="LiveId" clId="{9DB6B845-C007-4AF5-9694-E421FE902A45}" dt="2023-05-10T02:52:01.687" v="6476" actId="1076"/>
          <ac:grpSpMkLst>
            <pc:docMk/>
            <pc:sldMk cId="742948090" sldId="992"/>
            <ac:grpSpMk id="47" creationId="{4B65EA25-1941-6E12-4541-48AE1482479A}"/>
          </ac:grpSpMkLst>
        </pc:grpChg>
        <pc:grpChg chg="add del mod topLvl">
          <ac:chgData name="PPT Mr." userId="6442ff2356111531" providerId="LiveId" clId="{9DB6B845-C007-4AF5-9694-E421FE902A45}" dt="2023-05-10T02:52:01.687" v="6476" actId="1076"/>
          <ac:grpSpMkLst>
            <pc:docMk/>
            <pc:sldMk cId="742948090" sldId="992"/>
            <ac:grpSpMk id="48" creationId="{29A4E767-71A4-5419-9765-2BC4A82B789D}"/>
          </ac:grpSpMkLst>
        </pc:grpChg>
        <pc:grpChg chg="add del mod topLvl">
          <ac:chgData name="PPT Mr." userId="6442ff2356111531" providerId="LiveId" clId="{9DB6B845-C007-4AF5-9694-E421FE902A45}" dt="2023-05-10T02:52:01.687" v="6476" actId="1076"/>
          <ac:grpSpMkLst>
            <pc:docMk/>
            <pc:sldMk cId="742948090" sldId="992"/>
            <ac:grpSpMk id="49" creationId="{86514415-BD77-F3E0-C5F1-803DA43AB9A9}"/>
          </ac:grpSpMkLst>
        </pc:grpChg>
        <pc:grpChg chg="del mod topLvl">
          <ac:chgData name="PPT Mr." userId="6442ff2356111531" providerId="LiveId" clId="{9DB6B845-C007-4AF5-9694-E421FE902A45}" dt="2023-05-10T02:51:43.950" v="6470" actId="165"/>
          <ac:grpSpMkLst>
            <pc:docMk/>
            <pc:sldMk cId="742948090" sldId="992"/>
            <ac:grpSpMk id="50" creationId="{0920FAE4-9746-8E0B-59DD-198C8B167642}"/>
          </ac:grpSpMkLst>
        </pc:grpChg>
        <pc:grpChg chg="del">
          <ac:chgData name="PPT Mr." userId="6442ff2356111531" providerId="LiveId" clId="{9DB6B845-C007-4AF5-9694-E421FE902A45}" dt="2023-05-10T02:47:01.732" v="6362" actId="478"/>
          <ac:grpSpMkLst>
            <pc:docMk/>
            <pc:sldMk cId="742948090" sldId="992"/>
            <ac:grpSpMk id="53" creationId="{B399716A-772F-F60B-5DF7-2690309A24F3}"/>
          </ac:grpSpMkLst>
        </pc:grpChg>
        <pc:grpChg chg="del">
          <ac:chgData name="PPT Mr." userId="6442ff2356111531" providerId="LiveId" clId="{9DB6B845-C007-4AF5-9694-E421FE902A45}" dt="2023-05-10T02:47:01.732" v="6362" actId="478"/>
          <ac:grpSpMkLst>
            <pc:docMk/>
            <pc:sldMk cId="742948090" sldId="992"/>
            <ac:grpSpMk id="54" creationId="{F87338B5-9C87-871B-24E3-185FFDA5219B}"/>
          </ac:grpSpMkLst>
        </pc:grpChg>
        <pc:grpChg chg="del">
          <ac:chgData name="PPT Mr." userId="6442ff2356111531" providerId="LiveId" clId="{9DB6B845-C007-4AF5-9694-E421FE902A45}" dt="2023-05-10T02:47:01.732" v="6362" actId="478"/>
          <ac:grpSpMkLst>
            <pc:docMk/>
            <pc:sldMk cId="742948090" sldId="992"/>
            <ac:grpSpMk id="57" creationId="{C2CD6D1A-8FDF-422A-015A-5867FF652EDD}"/>
          </ac:grpSpMkLst>
        </pc:grpChg>
        <pc:grpChg chg="add del mod topLvl">
          <ac:chgData name="PPT Mr." userId="6442ff2356111531" providerId="LiveId" clId="{9DB6B845-C007-4AF5-9694-E421FE902A45}" dt="2023-05-10T02:53:01.453" v="6493" actId="165"/>
          <ac:grpSpMkLst>
            <pc:docMk/>
            <pc:sldMk cId="742948090" sldId="992"/>
            <ac:grpSpMk id="143" creationId="{B12D4F99-4525-E1DF-BAF2-A44197C080C5}"/>
          </ac:grpSpMkLst>
        </pc:grpChg>
        <pc:grpChg chg="add del mod topLvl">
          <ac:chgData name="PPT Mr." userId="6442ff2356111531" providerId="LiveId" clId="{9DB6B845-C007-4AF5-9694-E421FE902A45}" dt="2023-05-10T02:53:00.164" v="6492" actId="478"/>
          <ac:grpSpMkLst>
            <pc:docMk/>
            <pc:sldMk cId="742948090" sldId="992"/>
            <ac:grpSpMk id="144" creationId="{86ACBD4C-CDC6-51E6-D195-C30D3AEA1852}"/>
          </ac:grpSpMkLst>
        </pc:grpChg>
        <pc:grpChg chg="add del mod">
          <ac:chgData name="PPT Mr." userId="6442ff2356111531" providerId="LiveId" clId="{9DB6B845-C007-4AF5-9694-E421FE902A45}" dt="2023-05-10T02:52:57.126" v="6491" actId="165"/>
          <ac:grpSpMkLst>
            <pc:docMk/>
            <pc:sldMk cId="742948090" sldId="992"/>
            <ac:grpSpMk id="147" creationId="{0395A81C-F4E0-5793-CC9A-1E643CCAE9E5}"/>
          </ac:grpSpMkLst>
        </pc:grpChg>
        <pc:grpChg chg="add mod">
          <ac:chgData name="PPT Mr." userId="6442ff2356111531" providerId="LiveId" clId="{9DB6B845-C007-4AF5-9694-E421FE902A45}" dt="2023-05-10T02:53:18.269" v="6501" actId="164"/>
          <ac:grpSpMkLst>
            <pc:docMk/>
            <pc:sldMk cId="742948090" sldId="992"/>
            <ac:grpSpMk id="151" creationId="{AF80B04C-D032-B12D-198B-967C19588722}"/>
          </ac:grpSpMkLst>
        </pc:grpChg>
        <pc:grpChg chg="add mod">
          <ac:chgData name="PPT Mr." userId="6442ff2356111531" providerId="LiveId" clId="{9DB6B845-C007-4AF5-9694-E421FE902A45}" dt="2023-05-10T02:53:18.269" v="6501" actId="164"/>
          <ac:grpSpMkLst>
            <pc:docMk/>
            <pc:sldMk cId="742948090" sldId="992"/>
            <ac:grpSpMk id="152" creationId="{17F43674-BCB0-0204-1953-2C8DB08017AA}"/>
          </ac:grpSpMkLst>
        </pc:grpChg>
        <pc:grpChg chg="add mod">
          <ac:chgData name="PPT Mr." userId="6442ff2356111531" providerId="LiveId" clId="{9DB6B845-C007-4AF5-9694-E421FE902A45}" dt="2023-05-10T02:53:32.049" v="6506" actId="408"/>
          <ac:grpSpMkLst>
            <pc:docMk/>
            <pc:sldMk cId="742948090" sldId="992"/>
            <ac:grpSpMk id="157" creationId="{13035F8B-AD1D-8B47-1122-6C3D6DF1EC6D}"/>
          </ac:grpSpMkLst>
        </pc:grpChg>
        <pc:grpChg chg="add mod">
          <ac:chgData name="PPT Mr." userId="6442ff2356111531" providerId="LiveId" clId="{9DB6B845-C007-4AF5-9694-E421FE902A45}" dt="2023-05-10T02:53:32.049" v="6506" actId="408"/>
          <ac:grpSpMkLst>
            <pc:docMk/>
            <pc:sldMk cId="742948090" sldId="992"/>
            <ac:grpSpMk id="158" creationId="{059D73EC-DEF9-B009-AE20-07D7B2F4284F}"/>
          </ac:grpSpMkLst>
        </pc:grpChg>
        <pc:grpChg chg="mod">
          <ac:chgData name="PPT Mr." userId="6442ff2356111531" providerId="LiveId" clId="{9DB6B845-C007-4AF5-9694-E421FE902A45}" dt="2023-05-10T02:53:24.712" v="6504" actId="571"/>
          <ac:grpSpMkLst>
            <pc:docMk/>
            <pc:sldMk cId="742948090" sldId="992"/>
            <ac:grpSpMk id="159" creationId="{3BA9B1FF-85F6-D7CB-9507-4A2DF07DAD44}"/>
          </ac:grpSpMkLst>
        </pc:grpChg>
        <pc:grpChg chg="mod">
          <ac:chgData name="PPT Mr." userId="6442ff2356111531" providerId="LiveId" clId="{9DB6B845-C007-4AF5-9694-E421FE902A45}" dt="2023-05-10T02:53:24.712" v="6504" actId="571"/>
          <ac:grpSpMkLst>
            <pc:docMk/>
            <pc:sldMk cId="742948090" sldId="992"/>
            <ac:grpSpMk id="160" creationId="{603CBD81-297A-BB86-953F-7841CB352B3E}"/>
          </ac:grpSpMkLst>
        </pc:grpChg>
        <pc:grpChg chg="add mod">
          <ac:chgData name="PPT Mr." userId="6442ff2356111531" providerId="LiveId" clId="{9DB6B845-C007-4AF5-9694-E421FE902A45}" dt="2023-05-10T02:53:32.049" v="6506" actId="408"/>
          <ac:grpSpMkLst>
            <pc:docMk/>
            <pc:sldMk cId="742948090" sldId="992"/>
            <ac:grpSpMk id="165" creationId="{F9B86720-6F74-C1C3-2245-6BB5A430990E}"/>
          </ac:grpSpMkLst>
        </pc:grpChg>
        <pc:grpChg chg="mod">
          <ac:chgData name="PPT Mr." userId="6442ff2356111531" providerId="LiveId" clId="{9DB6B845-C007-4AF5-9694-E421FE902A45}" dt="2023-05-10T02:53:25.854" v="6505" actId="571"/>
          <ac:grpSpMkLst>
            <pc:docMk/>
            <pc:sldMk cId="742948090" sldId="992"/>
            <ac:grpSpMk id="166" creationId="{FDCF230C-8F19-1CE5-87CE-F2A8A553870D}"/>
          </ac:grpSpMkLst>
        </pc:grpChg>
        <pc:grpChg chg="mod">
          <ac:chgData name="PPT Mr." userId="6442ff2356111531" providerId="LiveId" clId="{9DB6B845-C007-4AF5-9694-E421FE902A45}" dt="2023-05-10T02:53:25.854" v="6505" actId="571"/>
          <ac:grpSpMkLst>
            <pc:docMk/>
            <pc:sldMk cId="742948090" sldId="992"/>
            <ac:grpSpMk id="170" creationId="{A8DDFCBC-3C58-9AF0-FAC9-D921A2807F8A}"/>
          </ac:grpSpMkLst>
        </pc:grpChg>
        <pc:picChg chg="del">
          <ac:chgData name="PPT Mr." userId="6442ff2356111531" providerId="LiveId" clId="{9DB6B845-C007-4AF5-9694-E421FE902A45}" dt="2023-05-10T02:47:01.732" v="6362" actId="478"/>
          <ac:picMkLst>
            <pc:docMk/>
            <pc:sldMk cId="742948090" sldId="992"/>
            <ac:picMk id="129" creationId="{4F632E4D-6168-0664-6E37-F8EB96ADEA3F}"/>
          </ac:picMkLst>
        </pc:picChg>
        <pc:picChg chg="del">
          <ac:chgData name="PPT Mr." userId="6442ff2356111531" providerId="LiveId" clId="{9DB6B845-C007-4AF5-9694-E421FE902A45}" dt="2023-05-10T02:47:01.732" v="6362" actId="478"/>
          <ac:picMkLst>
            <pc:docMk/>
            <pc:sldMk cId="742948090" sldId="992"/>
            <ac:picMk id="154" creationId="{D8ECDAA8-9B9D-2E3A-2906-E05F6A813AA9}"/>
          </ac:picMkLst>
        </pc:picChg>
        <pc:picChg chg="del">
          <ac:chgData name="PPT Mr." userId="6442ff2356111531" providerId="LiveId" clId="{9DB6B845-C007-4AF5-9694-E421FE902A45}" dt="2023-05-10T02:47:01.732" v="6362" actId="478"/>
          <ac:picMkLst>
            <pc:docMk/>
            <pc:sldMk cId="742948090" sldId="992"/>
            <ac:picMk id="169" creationId="{AA11BC63-A872-05D4-37A0-68CE0EF7BA0D}"/>
          </ac:picMkLst>
        </pc:picChg>
        <pc:cxnChg chg="add mod topLvl">
          <ac:chgData name="PPT Mr." userId="6442ff2356111531" providerId="LiveId" clId="{9DB6B845-C007-4AF5-9694-E421FE902A45}" dt="2023-05-10T02:53:13.354" v="6499" actId="164"/>
          <ac:cxnSpMkLst>
            <pc:docMk/>
            <pc:sldMk cId="742948090" sldId="992"/>
            <ac:cxnSpMk id="141" creationId="{C339133F-5360-91EB-A9BB-DE58850C314E}"/>
          </ac:cxnSpMkLst>
        </pc:cxnChg>
        <pc:cxnChg chg="add del mod topLvl">
          <ac:chgData name="PPT Mr." userId="6442ff2356111531" providerId="LiveId" clId="{9DB6B845-C007-4AF5-9694-E421FE902A45}" dt="2023-05-10T02:53:04.102" v="6494" actId="478"/>
          <ac:cxnSpMkLst>
            <pc:docMk/>
            <pc:sldMk cId="742948090" sldId="992"/>
            <ac:cxnSpMk id="142" creationId="{A21F5AF3-3C9E-74E9-F62D-5B88CF0D2F61}"/>
          </ac:cxnSpMkLst>
        </pc:cxnChg>
        <pc:cxnChg chg="mod">
          <ac:chgData name="PPT Mr." userId="6442ff2356111531" providerId="LiveId" clId="{9DB6B845-C007-4AF5-9694-E421FE902A45}" dt="2023-05-10T02:52:57.126" v="6491" actId="165"/>
          <ac:cxnSpMkLst>
            <pc:docMk/>
            <pc:sldMk cId="742948090" sldId="992"/>
            <ac:cxnSpMk id="145" creationId="{D9EDB8A0-16C9-0566-63EB-44CF97628EB1}"/>
          </ac:cxnSpMkLst>
        </pc:cxnChg>
        <pc:cxnChg chg="mod">
          <ac:chgData name="PPT Mr." userId="6442ff2356111531" providerId="LiveId" clId="{9DB6B845-C007-4AF5-9694-E421FE902A45}" dt="2023-05-10T02:52:57.126" v="6491" actId="165"/>
          <ac:cxnSpMkLst>
            <pc:docMk/>
            <pc:sldMk cId="742948090" sldId="992"/>
            <ac:cxnSpMk id="146" creationId="{EABBD97A-55C9-E2D5-1720-14BEEA763E0E}"/>
          </ac:cxnSpMkLst>
        </pc:cxnChg>
        <pc:cxnChg chg="add mod">
          <ac:chgData name="PPT Mr." userId="6442ff2356111531" providerId="LiveId" clId="{9DB6B845-C007-4AF5-9694-E421FE902A45}" dt="2023-05-10T02:53:13.354" v="6499" actId="164"/>
          <ac:cxnSpMkLst>
            <pc:docMk/>
            <pc:sldMk cId="742948090" sldId="992"/>
            <ac:cxnSpMk id="150" creationId="{5F067141-1F94-3B52-76CF-93031CA050C1}"/>
          </ac:cxnSpMkLst>
        </pc:cxnChg>
        <pc:cxnChg chg="mod">
          <ac:chgData name="PPT Mr." userId="6442ff2356111531" providerId="LiveId" clId="{9DB6B845-C007-4AF5-9694-E421FE902A45}" dt="2023-05-10T02:53:15.673" v="6500" actId="571"/>
          <ac:cxnSpMkLst>
            <pc:docMk/>
            <pc:sldMk cId="742948090" sldId="992"/>
            <ac:cxnSpMk id="155" creationId="{481A413D-6F40-0CCD-25D0-20DCCEEACF66}"/>
          </ac:cxnSpMkLst>
        </pc:cxnChg>
        <pc:cxnChg chg="mod">
          <ac:chgData name="PPT Mr." userId="6442ff2356111531" providerId="LiveId" clId="{9DB6B845-C007-4AF5-9694-E421FE902A45}" dt="2023-05-10T02:53:15.673" v="6500" actId="571"/>
          <ac:cxnSpMkLst>
            <pc:docMk/>
            <pc:sldMk cId="742948090" sldId="992"/>
            <ac:cxnSpMk id="156" creationId="{7F006740-25DC-2580-5091-ED6B5E0320C6}"/>
          </ac:cxnSpMkLst>
        </pc:cxnChg>
        <pc:cxnChg chg="mod">
          <ac:chgData name="PPT Mr." userId="6442ff2356111531" providerId="LiveId" clId="{9DB6B845-C007-4AF5-9694-E421FE902A45}" dt="2023-05-10T02:53:24.712" v="6504" actId="571"/>
          <ac:cxnSpMkLst>
            <pc:docMk/>
            <pc:sldMk cId="742948090" sldId="992"/>
            <ac:cxnSpMk id="161" creationId="{8EE4DCE1-0914-A208-DBB7-6C4927112821}"/>
          </ac:cxnSpMkLst>
        </pc:cxnChg>
        <pc:cxnChg chg="mod">
          <ac:chgData name="PPT Mr." userId="6442ff2356111531" providerId="LiveId" clId="{9DB6B845-C007-4AF5-9694-E421FE902A45}" dt="2023-05-10T02:53:24.712" v="6504" actId="571"/>
          <ac:cxnSpMkLst>
            <pc:docMk/>
            <pc:sldMk cId="742948090" sldId="992"/>
            <ac:cxnSpMk id="162" creationId="{5E649E34-7406-0A2C-FADF-FD2DA0F0BFBC}"/>
          </ac:cxnSpMkLst>
        </pc:cxnChg>
        <pc:cxnChg chg="mod">
          <ac:chgData name="PPT Mr." userId="6442ff2356111531" providerId="LiveId" clId="{9DB6B845-C007-4AF5-9694-E421FE902A45}" dt="2023-05-10T02:53:24.712" v="6504" actId="571"/>
          <ac:cxnSpMkLst>
            <pc:docMk/>
            <pc:sldMk cId="742948090" sldId="992"/>
            <ac:cxnSpMk id="163" creationId="{611AFD8C-577A-192A-4C37-17C2FE863829}"/>
          </ac:cxnSpMkLst>
        </pc:cxnChg>
        <pc:cxnChg chg="mod">
          <ac:chgData name="PPT Mr." userId="6442ff2356111531" providerId="LiveId" clId="{9DB6B845-C007-4AF5-9694-E421FE902A45}" dt="2023-05-10T02:53:24.712" v="6504" actId="571"/>
          <ac:cxnSpMkLst>
            <pc:docMk/>
            <pc:sldMk cId="742948090" sldId="992"/>
            <ac:cxnSpMk id="164" creationId="{9043A4B7-F75E-2869-B59A-A0A6DAE310E5}"/>
          </ac:cxnSpMkLst>
        </pc:cxnChg>
        <pc:cxnChg chg="mod">
          <ac:chgData name="PPT Mr." userId="6442ff2356111531" providerId="LiveId" clId="{9DB6B845-C007-4AF5-9694-E421FE902A45}" dt="2023-05-10T02:53:25.854" v="6505" actId="571"/>
          <ac:cxnSpMkLst>
            <pc:docMk/>
            <pc:sldMk cId="742948090" sldId="992"/>
            <ac:cxnSpMk id="171" creationId="{525B883A-E502-0A34-F06D-4EE94C4C8DC6}"/>
          </ac:cxnSpMkLst>
        </pc:cxnChg>
        <pc:cxnChg chg="mod">
          <ac:chgData name="PPT Mr." userId="6442ff2356111531" providerId="LiveId" clId="{9DB6B845-C007-4AF5-9694-E421FE902A45}" dt="2023-05-10T02:53:25.854" v="6505" actId="571"/>
          <ac:cxnSpMkLst>
            <pc:docMk/>
            <pc:sldMk cId="742948090" sldId="992"/>
            <ac:cxnSpMk id="172" creationId="{0ED23D59-0B77-86D1-A40E-DF226D488B6B}"/>
          </ac:cxnSpMkLst>
        </pc:cxnChg>
        <pc:cxnChg chg="mod">
          <ac:chgData name="PPT Mr." userId="6442ff2356111531" providerId="LiveId" clId="{9DB6B845-C007-4AF5-9694-E421FE902A45}" dt="2023-05-10T02:53:25.854" v="6505" actId="571"/>
          <ac:cxnSpMkLst>
            <pc:docMk/>
            <pc:sldMk cId="742948090" sldId="992"/>
            <ac:cxnSpMk id="173" creationId="{0C11A64A-AA84-BC88-2296-01AD24B03D8C}"/>
          </ac:cxnSpMkLst>
        </pc:cxnChg>
        <pc:cxnChg chg="mod">
          <ac:chgData name="PPT Mr." userId="6442ff2356111531" providerId="LiveId" clId="{9DB6B845-C007-4AF5-9694-E421FE902A45}" dt="2023-05-10T02:53:25.854" v="6505" actId="571"/>
          <ac:cxnSpMkLst>
            <pc:docMk/>
            <pc:sldMk cId="742948090" sldId="992"/>
            <ac:cxnSpMk id="174" creationId="{EBED211F-8300-81D8-CB2A-9A93BE7AEB18}"/>
          </ac:cxnSpMkLst>
        </pc:cxnChg>
      </pc:sldChg>
      <pc:sldChg chg="addSp delSp modSp add mod ord">
        <pc:chgData name="PPT Mr." userId="6442ff2356111531" providerId="LiveId" clId="{9DB6B845-C007-4AF5-9694-E421FE902A45}" dt="2023-05-10T03:05:40.418" v="6610" actId="1076"/>
        <pc:sldMkLst>
          <pc:docMk/>
          <pc:sldMk cId="3192633184" sldId="993"/>
        </pc:sldMkLst>
        <pc:spChg chg="mod">
          <ac:chgData name="PPT Mr." userId="6442ff2356111531" providerId="LiveId" clId="{9DB6B845-C007-4AF5-9694-E421FE902A45}" dt="2023-05-10T03:00:45.513" v="6533" actId="165"/>
          <ac:spMkLst>
            <pc:docMk/>
            <pc:sldMk cId="3192633184" sldId="993"/>
            <ac:spMk id="3" creationId="{9752300A-168F-6632-1AF9-32689F0A0CCF}"/>
          </ac:spMkLst>
        </pc:spChg>
        <pc:spChg chg="mod">
          <ac:chgData name="PPT Mr." userId="6442ff2356111531" providerId="LiveId" clId="{9DB6B845-C007-4AF5-9694-E421FE902A45}" dt="2023-05-10T03:00:45.513" v="6533" actId="165"/>
          <ac:spMkLst>
            <pc:docMk/>
            <pc:sldMk cId="3192633184" sldId="993"/>
            <ac:spMk id="4" creationId="{05574038-2BAD-F766-533F-1BB49F0EDB23}"/>
          </ac:spMkLst>
        </pc:spChg>
        <pc:spChg chg="mod">
          <ac:chgData name="PPT Mr." userId="6442ff2356111531" providerId="LiveId" clId="{9DB6B845-C007-4AF5-9694-E421FE902A45}" dt="2023-05-10T03:00:45.513" v="6533" actId="165"/>
          <ac:spMkLst>
            <pc:docMk/>
            <pc:sldMk cId="3192633184" sldId="993"/>
            <ac:spMk id="7" creationId="{9360ED58-640E-E5FB-2DBB-82C1340792A5}"/>
          </ac:spMkLst>
        </pc:spChg>
        <pc:spChg chg="mod">
          <ac:chgData name="PPT Mr." userId="6442ff2356111531" providerId="LiveId" clId="{9DB6B845-C007-4AF5-9694-E421FE902A45}" dt="2023-05-10T03:00:45.513" v="6533" actId="165"/>
          <ac:spMkLst>
            <pc:docMk/>
            <pc:sldMk cId="3192633184" sldId="993"/>
            <ac:spMk id="8" creationId="{F031E18B-9BDF-BD64-7C96-01703705E82D}"/>
          </ac:spMkLst>
        </pc:spChg>
        <pc:spChg chg="mod topLvl">
          <ac:chgData name="PPT Mr." userId="6442ff2356111531" providerId="LiveId" clId="{9DB6B845-C007-4AF5-9694-E421FE902A45}" dt="2023-05-10T03:04:16.980" v="6600" actId="12789"/>
          <ac:spMkLst>
            <pc:docMk/>
            <pc:sldMk cId="3192633184" sldId="993"/>
            <ac:spMk id="10" creationId="{2A8EAFF6-460C-7064-D14C-0C4945A484FB}"/>
          </ac:spMkLst>
        </pc:spChg>
        <pc:spChg chg="del mod topLvl">
          <ac:chgData name="PPT Mr." userId="6442ff2356111531" providerId="LiveId" clId="{9DB6B845-C007-4AF5-9694-E421FE902A45}" dt="2023-05-10T03:03:42.566" v="6585" actId="478"/>
          <ac:spMkLst>
            <pc:docMk/>
            <pc:sldMk cId="3192633184" sldId="993"/>
            <ac:spMk id="11" creationId="{A1176857-C0C2-AA77-9343-78833662A68B}"/>
          </ac:spMkLst>
        </pc:spChg>
        <pc:spChg chg="add mod topLvl">
          <ac:chgData name="PPT Mr." userId="6442ff2356111531" providerId="LiveId" clId="{9DB6B845-C007-4AF5-9694-E421FE902A45}" dt="2023-05-10T03:04:49.613" v="6602" actId="207"/>
          <ac:spMkLst>
            <pc:docMk/>
            <pc:sldMk cId="3192633184" sldId="993"/>
            <ac:spMk id="13" creationId="{0723E4C5-27FB-B749-AE15-1CD753E93036}"/>
          </ac:spMkLst>
        </pc:spChg>
        <pc:spChg chg="add mod topLvl">
          <ac:chgData name="PPT Mr." userId="6442ff2356111531" providerId="LiveId" clId="{9DB6B845-C007-4AF5-9694-E421FE902A45}" dt="2023-05-10T03:03:50.691" v="6588" actId="165"/>
          <ac:spMkLst>
            <pc:docMk/>
            <pc:sldMk cId="3192633184" sldId="993"/>
            <ac:spMk id="14" creationId="{F53E9AB2-2C68-3C8B-DC95-61D6FED1B26E}"/>
          </ac:spMkLst>
        </pc:spChg>
        <pc:spChg chg="mod">
          <ac:chgData name="PPT Mr." userId="6442ff2356111531" providerId="LiveId" clId="{9DB6B845-C007-4AF5-9694-E421FE902A45}" dt="2023-05-10T03:00:45.513" v="6533" actId="165"/>
          <ac:spMkLst>
            <pc:docMk/>
            <pc:sldMk cId="3192633184" sldId="993"/>
            <ac:spMk id="16" creationId="{8C118F36-F35A-C949-5F5B-F51FECDB1A68}"/>
          </ac:spMkLst>
        </pc:spChg>
        <pc:spChg chg="mod">
          <ac:chgData name="PPT Mr." userId="6442ff2356111531" providerId="LiveId" clId="{9DB6B845-C007-4AF5-9694-E421FE902A45}" dt="2023-05-10T03:00:45.513" v="6533" actId="165"/>
          <ac:spMkLst>
            <pc:docMk/>
            <pc:sldMk cId="3192633184" sldId="993"/>
            <ac:spMk id="17" creationId="{829CE5D2-B445-6F3B-6383-74FB54E4BB36}"/>
          </ac:spMkLst>
        </pc:spChg>
        <pc:spChg chg="del">
          <ac:chgData name="PPT Mr." userId="6442ff2356111531" providerId="LiveId" clId="{9DB6B845-C007-4AF5-9694-E421FE902A45}" dt="2023-05-10T03:00:00.930" v="6511" actId="478"/>
          <ac:spMkLst>
            <pc:docMk/>
            <pc:sldMk cId="3192633184" sldId="993"/>
            <ac:spMk id="20" creationId="{DCA669EB-5AD4-5E35-E50A-C2D71053CD22}"/>
          </ac:spMkLst>
        </pc:spChg>
        <pc:spChg chg="del">
          <ac:chgData name="PPT Mr." userId="6442ff2356111531" providerId="LiveId" clId="{9DB6B845-C007-4AF5-9694-E421FE902A45}" dt="2023-05-10T02:59:57.605" v="6510" actId="478"/>
          <ac:spMkLst>
            <pc:docMk/>
            <pc:sldMk cId="3192633184" sldId="993"/>
            <ac:spMk id="24" creationId="{D8A14DC0-6671-9657-1622-EFB783AD2D8A}"/>
          </ac:spMkLst>
        </pc:spChg>
        <pc:spChg chg="add mod">
          <ac:chgData name="PPT Mr." userId="6442ff2356111531" providerId="LiveId" clId="{9DB6B845-C007-4AF5-9694-E421FE902A45}" dt="2023-05-10T03:03:01.613" v="6566" actId="571"/>
          <ac:spMkLst>
            <pc:docMk/>
            <pc:sldMk cId="3192633184" sldId="993"/>
            <ac:spMk id="33" creationId="{B0F353A4-C643-0602-F471-6E03180732F1}"/>
          </ac:spMkLst>
        </pc:spChg>
        <pc:spChg chg="mod topLvl">
          <ac:chgData name="PPT Mr." userId="6442ff2356111531" providerId="LiveId" clId="{9DB6B845-C007-4AF5-9694-E421FE902A45}" dt="2023-05-10T03:04:49.613" v="6602" actId="207"/>
          <ac:spMkLst>
            <pc:docMk/>
            <pc:sldMk cId="3192633184" sldId="993"/>
            <ac:spMk id="36" creationId="{D31CCC61-3B76-9180-4C94-DDE9CA083B09}"/>
          </ac:spMkLst>
        </pc:spChg>
        <pc:spChg chg="del">
          <ac:chgData name="PPT Mr." userId="6442ff2356111531" providerId="LiveId" clId="{9DB6B845-C007-4AF5-9694-E421FE902A45}" dt="2023-05-10T02:59:57.605" v="6510" actId="478"/>
          <ac:spMkLst>
            <pc:docMk/>
            <pc:sldMk cId="3192633184" sldId="993"/>
            <ac:spMk id="37" creationId="{301FDE97-F430-F233-F516-760CFE1103F1}"/>
          </ac:spMkLst>
        </pc:spChg>
        <pc:spChg chg="mod topLvl">
          <ac:chgData name="PPT Mr." userId="6442ff2356111531" providerId="LiveId" clId="{9DB6B845-C007-4AF5-9694-E421FE902A45}" dt="2023-05-10T03:03:50.691" v="6588" actId="165"/>
          <ac:spMkLst>
            <pc:docMk/>
            <pc:sldMk cId="3192633184" sldId="993"/>
            <ac:spMk id="39" creationId="{719F64EF-4476-6E85-767D-B736F8EA988F}"/>
          </ac:spMkLst>
        </pc:spChg>
        <pc:spChg chg="mod topLvl">
          <ac:chgData name="PPT Mr." userId="6442ff2356111531" providerId="LiveId" clId="{9DB6B845-C007-4AF5-9694-E421FE902A45}" dt="2023-05-10T03:04:49.613" v="6602" actId="207"/>
          <ac:spMkLst>
            <pc:docMk/>
            <pc:sldMk cId="3192633184" sldId="993"/>
            <ac:spMk id="43" creationId="{3F333C55-9D13-C551-C454-1796365869D6}"/>
          </ac:spMkLst>
        </pc:spChg>
        <pc:spChg chg="mod topLvl">
          <ac:chgData name="PPT Mr." userId="6442ff2356111531" providerId="LiveId" clId="{9DB6B845-C007-4AF5-9694-E421FE902A45}" dt="2023-05-10T03:03:50.691" v="6588" actId="165"/>
          <ac:spMkLst>
            <pc:docMk/>
            <pc:sldMk cId="3192633184" sldId="993"/>
            <ac:spMk id="45" creationId="{48054224-C8EF-3A37-3919-98375D4C8643}"/>
          </ac:spMkLst>
        </pc:spChg>
        <pc:spChg chg="add del mod">
          <ac:chgData name="PPT Mr." userId="6442ff2356111531" providerId="LiveId" clId="{9DB6B845-C007-4AF5-9694-E421FE902A45}" dt="2023-05-10T03:03:28.735" v="6579"/>
          <ac:spMkLst>
            <pc:docMk/>
            <pc:sldMk cId="3192633184" sldId="993"/>
            <ac:spMk id="47" creationId="{452BCCE2-5A8C-CBB9-CFA5-11DCBC03218A}"/>
          </ac:spMkLst>
        </pc:spChg>
        <pc:spChg chg="add del mod">
          <ac:chgData name="PPT Mr." userId="6442ff2356111531" providerId="LiveId" clId="{9DB6B845-C007-4AF5-9694-E421FE902A45}" dt="2023-05-10T03:05:14.006" v="6607" actId="478"/>
          <ac:spMkLst>
            <pc:docMk/>
            <pc:sldMk cId="3192633184" sldId="993"/>
            <ac:spMk id="48" creationId="{9E98EDC7-0EA7-4353-8DB5-69BB0A1D40D0}"/>
          </ac:spMkLst>
        </pc:spChg>
        <pc:spChg chg="add mod topLvl">
          <ac:chgData name="PPT Mr." userId="6442ff2356111531" providerId="LiveId" clId="{9DB6B845-C007-4AF5-9694-E421FE902A45}" dt="2023-05-10T03:04:17.649" v="6601" actId="165"/>
          <ac:spMkLst>
            <pc:docMk/>
            <pc:sldMk cId="3192633184" sldId="993"/>
            <ac:spMk id="49" creationId="{21B91F45-9EA3-11F5-D7E5-9D5333551D07}"/>
          </ac:spMkLst>
        </pc:spChg>
        <pc:spChg chg="del">
          <ac:chgData name="PPT Mr." userId="6442ff2356111531" providerId="LiveId" clId="{9DB6B845-C007-4AF5-9694-E421FE902A45}" dt="2023-05-10T02:59:57.605" v="6510" actId="478"/>
          <ac:spMkLst>
            <pc:docMk/>
            <pc:sldMk cId="3192633184" sldId="993"/>
            <ac:spMk id="53" creationId="{50267C1A-7036-BC15-8C61-BF0AF7189006}"/>
          </ac:spMkLst>
        </pc:spChg>
        <pc:spChg chg="del">
          <ac:chgData name="PPT Mr." userId="6442ff2356111531" providerId="LiveId" clId="{9DB6B845-C007-4AF5-9694-E421FE902A45}" dt="2023-05-10T02:59:57.605" v="6510" actId="478"/>
          <ac:spMkLst>
            <pc:docMk/>
            <pc:sldMk cId="3192633184" sldId="993"/>
            <ac:spMk id="62" creationId="{99FB2253-51B4-AB0A-9DBA-C452CD49EF26}"/>
          </ac:spMkLst>
        </pc:spChg>
        <pc:spChg chg="del">
          <ac:chgData name="PPT Mr." userId="6442ff2356111531" providerId="LiveId" clId="{9DB6B845-C007-4AF5-9694-E421FE902A45}" dt="2023-05-10T02:59:57.605" v="6510" actId="478"/>
          <ac:spMkLst>
            <pc:docMk/>
            <pc:sldMk cId="3192633184" sldId="993"/>
            <ac:spMk id="67" creationId="{DBBB5A69-C935-AC97-0289-02C8098FA151}"/>
          </ac:spMkLst>
        </pc:spChg>
        <pc:spChg chg="del">
          <ac:chgData name="PPT Mr." userId="6442ff2356111531" providerId="LiveId" clId="{9DB6B845-C007-4AF5-9694-E421FE902A45}" dt="2023-05-10T02:59:57.605" v="6510" actId="478"/>
          <ac:spMkLst>
            <pc:docMk/>
            <pc:sldMk cId="3192633184" sldId="993"/>
            <ac:spMk id="84" creationId="{686A6E43-A1C8-C18C-4A59-DDE3CEDA6EBB}"/>
          </ac:spMkLst>
        </pc:spChg>
        <pc:spChg chg="mod">
          <ac:chgData name="PPT Mr." userId="6442ff2356111531" providerId="LiveId" clId="{9DB6B845-C007-4AF5-9694-E421FE902A45}" dt="2023-05-10T03:05:21.872" v="6609" actId="1076"/>
          <ac:spMkLst>
            <pc:docMk/>
            <pc:sldMk cId="3192633184" sldId="993"/>
            <ac:spMk id="85" creationId="{C93D5B90-86C0-0B9A-B2F7-EA236AD86E3C}"/>
          </ac:spMkLst>
        </pc:spChg>
        <pc:spChg chg="mod">
          <ac:chgData name="PPT Mr." userId="6442ff2356111531" providerId="LiveId" clId="{9DB6B845-C007-4AF5-9694-E421FE902A45}" dt="2023-05-10T03:05:21.872" v="6609" actId="1076"/>
          <ac:spMkLst>
            <pc:docMk/>
            <pc:sldMk cId="3192633184" sldId="993"/>
            <ac:spMk id="86" creationId="{1B2E14DC-3732-1E95-64C2-38243898A803}"/>
          </ac:spMkLst>
        </pc:spChg>
        <pc:grpChg chg="add mod topLvl">
          <ac:chgData name="PPT Mr." userId="6442ff2356111531" providerId="LiveId" clId="{9DB6B845-C007-4AF5-9694-E421FE902A45}" dt="2023-05-10T03:03:18.943" v="6574" actId="12789"/>
          <ac:grpSpMkLst>
            <pc:docMk/>
            <pc:sldMk cId="3192633184" sldId="993"/>
            <ac:grpSpMk id="2" creationId="{519DCB80-ECAF-6A68-627C-7A3A6086F10B}"/>
          </ac:grpSpMkLst>
        </pc:grpChg>
        <pc:grpChg chg="add mod topLvl">
          <ac:chgData name="PPT Mr." userId="6442ff2356111531" providerId="LiveId" clId="{9DB6B845-C007-4AF5-9694-E421FE902A45}" dt="2023-05-10T03:03:20.984" v="6576" actId="12789"/>
          <ac:grpSpMkLst>
            <pc:docMk/>
            <pc:sldMk cId="3192633184" sldId="993"/>
            <ac:grpSpMk id="5" creationId="{95D5B941-AB40-C86E-864F-2C0B39769146}"/>
          </ac:grpSpMkLst>
        </pc:grpChg>
        <pc:grpChg chg="add del mod topLvl">
          <ac:chgData name="PPT Mr." userId="6442ff2356111531" providerId="LiveId" clId="{9DB6B845-C007-4AF5-9694-E421FE902A45}" dt="2023-05-10T03:03:23.323" v="6577" actId="165"/>
          <ac:grpSpMkLst>
            <pc:docMk/>
            <pc:sldMk cId="3192633184" sldId="993"/>
            <ac:grpSpMk id="9" creationId="{965D584C-3587-8A5C-8FDE-0ACE20CED7A7}"/>
          </ac:grpSpMkLst>
        </pc:grpChg>
        <pc:grpChg chg="add del mod">
          <ac:chgData name="PPT Mr." userId="6442ff2356111531" providerId="LiveId" clId="{9DB6B845-C007-4AF5-9694-E421FE902A45}" dt="2023-05-10T03:00:45.513" v="6533" actId="165"/>
          <ac:grpSpMkLst>
            <pc:docMk/>
            <pc:sldMk cId="3192633184" sldId="993"/>
            <ac:grpSpMk id="12" creationId="{5FB5E25B-8BB2-F328-C633-D59F99BF2103}"/>
          </ac:grpSpMkLst>
        </pc:grpChg>
        <pc:grpChg chg="mod topLvl">
          <ac:chgData name="PPT Mr." userId="6442ff2356111531" providerId="LiveId" clId="{9DB6B845-C007-4AF5-9694-E421FE902A45}" dt="2023-05-10T03:02:56.548" v="6564" actId="12789"/>
          <ac:grpSpMkLst>
            <pc:docMk/>
            <pc:sldMk cId="3192633184" sldId="993"/>
            <ac:grpSpMk id="15" creationId="{3CBA96AC-5598-8D1B-02FB-40C6F60699AA}"/>
          </ac:grpSpMkLst>
        </pc:grpChg>
        <pc:grpChg chg="del">
          <ac:chgData name="PPT Mr." userId="6442ff2356111531" providerId="LiveId" clId="{9DB6B845-C007-4AF5-9694-E421FE902A45}" dt="2023-05-10T02:59:57.605" v="6510" actId="478"/>
          <ac:grpSpMkLst>
            <pc:docMk/>
            <pc:sldMk cId="3192633184" sldId="993"/>
            <ac:grpSpMk id="23" creationId="{69ACD9CE-5AEA-4D5A-6A1B-F80A3B5C6343}"/>
          </ac:grpSpMkLst>
        </pc:grpChg>
        <pc:grpChg chg="add del mod">
          <ac:chgData name="PPT Mr." userId="6442ff2356111531" providerId="LiveId" clId="{9DB6B845-C007-4AF5-9694-E421FE902A45}" dt="2023-05-10T03:02:47.800" v="6558" actId="165"/>
          <ac:grpSpMkLst>
            <pc:docMk/>
            <pc:sldMk cId="3192633184" sldId="993"/>
            <ac:grpSpMk id="31" creationId="{65E46C45-3DF0-C4CE-F3E0-519581EEF698}"/>
          </ac:grpSpMkLst>
        </pc:grpChg>
        <pc:grpChg chg="add del mod">
          <ac:chgData name="PPT Mr." userId="6442ff2356111531" providerId="LiveId" clId="{9DB6B845-C007-4AF5-9694-E421FE902A45}" dt="2023-05-10T03:03:50.691" v="6588" actId="165"/>
          <ac:grpSpMkLst>
            <pc:docMk/>
            <pc:sldMk cId="3192633184" sldId="993"/>
            <ac:grpSpMk id="32" creationId="{B2ABA924-8F97-766C-3B78-1E6CBF41B664}"/>
          </ac:grpSpMkLst>
        </pc:grpChg>
        <pc:grpChg chg="add del mod">
          <ac:chgData name="PPT Mr." userId="6442ff2356111531" providerId="LiveId" clId="{9DB6B845-C007-4AF5-9694-E421FE902A45}" dt="2023-05-10T03:03:50.691" v="6588" actId="165"/>
          <ac:grpSpMkLst>
            <pc:docMk/>
            <pc:sldMk cId="3192633184" sldId="993"/>
            <ac:grpSpMk id="34" creationId="{C11360F3-6AD8-C543-6A52-A49D47AB02C3}"/>
          </ac:grpSpMkLst>
        </pc:grpChg>
        <pc:grpChg chg="del">
          <ac:chgData name="PPT Mr." userId="6442ff2356111531" providerId="LiveId" clId="{9DB6B845-C007-4AF5-9694-E421FE902A45}" dt="2023-05-10T02:59:57.605" v="6510" actId="478"/>
          <ac:grpSpMkLst>
            <pc:docMk/>
            <pc:sldMk cId="3192633184" sldId="993"/>
            <ac:grpSpMk id="35" creationId="{5FF189BB-9F98-A4B5-78FD-4AC4A0ABE472}"/>
          </ac:grpSpMkLst>
        </pc:grpChg>
        <pc:grpChg chg="add del mod">
          <ac:chgData name="PPT Mr." userId="6442ff2356111531" providerId="LiveId" clId="{9DB6B845-C007-4AF5-9694-E421FE902A45}" dt="2023-05-10T03:03:50.691" v="6588" actId="165"/>
          <ac:grpSpMkLst>
            <pc:docMk/>
            <pc:sldMk cId="3192633184" sldId="993"/>
            <ac:grpSpMk id="41" creationId="{DA7DA5A2-C97B-4787-E47D-71C3E6958E22}"/>
          </ac:grpSpMkLst>
        </pc:grpChg>
        <pc:grpChg chg="del">
          <ac:chgData name="PPT Mr." userId="6442ff2356111531" providerId="LiveId" clId="{9DB6B845-C007-4AF5-9694-E421FE902A45}" dt="2023-05-10T02:59:57.605" v="6510" actId="478"/>
          <ac:grpSpMkLst>
            <pc:docMk/>
            <pc:sldMk cId="3192633184" sldId="993"/>
            <ac:grpSpMk id="44" creationId="{D127FBB4-0750-51C5-3A76-1021D69F673A}"/>
          </ac:grpSpMkLst>
        </pc:grpChg>
        <pc:grpChg chg="add del mod">
          <ac:chgData name="PPT Mr." userId="6442ff2356111531" providerId="LiveId" clId="{9DB6B845-C007-4AF5-9694-E421FE902A45}" dt="2023-05-10T03:04:17.649" v="6601" actId="165"/>
          <ac:grpSpMkLst>
            <pc:docMk/>
            <pc:sldMk cId="3192633184" sldId="993"/>
            <ac:grpSpMk id="51" creationId="{318AB75C-E714-49F0-4053-FDF29BD9474C}"/>
          </ac:grpSpMkLst>
        </pc:grpChg>
        <pc:grpChg chg="del">
          <ac:chgData name="PPT Mr." userId="6442ff2356111531" providerId="LiveId" clId="{9DB6B845-C007-4AF5-9694-E421FE902A45}" dt="2023-05-10T02:59:57.605" v="6510" actId="478"/>
          <ac:grpSpMkLst>
            <pc:docMk/>
            <pc:sldMk cId="3192633184" sldId="993"/>
            <ac:grpSpMk id="61" creationId="{BA7E41DF-06C7-E5A6-E2F7-2E1F1C76956D}"/>
          </ac:grpSpMkLst>
        </pc:grpChg>
        <pc:grpChg chg="del">
          <ac:chgData name="PPT Mr." userId="6442ff2356111531" providerId="LiveId" clId="{9DB6B845-C007-4AF5-9694-E421FE902A45}" dt="2023-05-10T02:59:57.605" v="6510" actId="478"/>
          <ac:grpSpMkLst>
            <pc:docMk/>
            <pc:sldMk cId="3192633184" sldId="993"/>
            <ac:grpSpMk id="74" creationId="{67492BEA-0F2B-1869-D336-D29F69E6D0EE}"/>
          </ac:grpSpMkLst>
        </pc:grpChg>
        <pc:picChg chg="add del mod">
          <ac:chgData name="PPT Mr." userId="6442ff2356111531" providerId="LiveId" clId="{9DB6B845-C007-4AF5-9694-E421FE902A45}" dt="2023-05-10T03:02:28.794" v="6547" actId="21"/>
          <ac:picMkLst>
            <pc:docMk/>
            <pc:sldMk cId="3192633184" sldId="993"/>
            <ac:picMk id="18" creationId="{B9207AF2-1B26-848C-DF01-6F5D04C2AA25}"/>
          </ac:picMkLst>
        </pc:picChg>
        <pc:picChg chg="add del mod">
          <ac:chgData name="PPT Mr." userId="6442ff2356111531" providerId="LiveId" clId="{9DB6B845-C007-4AF5-9694-E421FE902A45}" dt="2023-05-10T03:02:28.794" v="6547" actId="21"/>
          <ac:picMkLst>
            <pc:docMk/>
            <pc:sldMk cId="3192633184" sldId="993"/>
            <ac:picMk id="19" creationId="{93E50413-6FF0-E201-F35A-28F14EF053D1}"/>
          </ac:picMkLst>
        </pc:picChg>
        <pc:picChg chg="add del mod">
          <ac:chgData name="PPT Mr." userId="6442ff2356111531" providerId="LiveId" clId="{9DB6B845-C007-4AF5-9694-E421FE902A45}" dt="2023-05-10T03:02:28.794" v="6547" actId="21"/>
          <ac:picMkLst>
            <pc:docMk/>
            <pc:sldMk cId="3192633184" sldId="993"/>
            <ac:picMk id="21" creationId="{88EF2421-2D42-C823-F7F1-30FA3AD5425E}"/>
          </ac:picMkLst>
        </pc:picChg>
        <pc:picChg chg="add del mod">
          <ac:chgData name="PPT Mr." userId="6442ff2356111531" providerId="LiveId" clId="{9DB6B845-C007-4AF5-9694-E421FE902A45}" dt="2023-05-10T03:02:28.794" v="6547" actId="21"/>
          <ac:picMkLst>
            <pc:docMk/>
            <pc:sldMk cId="3192633184" sldId="993"/>
            <ac:picMk id="22" creationId="{B240E16D-DCC1-5464-70AE-F0AB4E81187C}"/>
          </ac:picMkLst>
        </pc:picChg>
        <pc:picChg chg="add del mod">
          <ac:chgData name="PPT Mr." userId="6442ff2356111531" providerId="LiveId" clId="{9DB6B845-C007-4AF5-9694-E421FE902A45}" dt="2023-05-10T03:05:14.006" v="6607" actId="478"/>
          <ac:picMkLst>
            <pc:docMk/>
            <pc:sldMk cId="3192633184" sldId="993"/>
            <ac:picMk id="26" creationId="{90E1AD62-D623-4E55-729A-D15E0FE66D32}"/>
          </ac:picMkLst>
        </pc:picChg>
        <pc:picChg chg="add del mod">
          <ac:chgData name="PPT Mr." userId="6442ff2356111531" providerId="LiveId" clId="{9DB6B845-C007-4AF5-9694-E421FE902A45}" dt="2023-05-10T03:05:14.006" v="6607" actId="478"/>
          <ac:picMkLst>
            <pc:docMk/>
            <pc:sldMk cId="3192633184" sldId="993"/>
            <ac:picMk id="27" creationId="{0D4659B5-21E7-928A-2A96-38CC3D573058}"/>
          </ac:picMkLst>
        </pc:picChg>
        <pc:picChg chg="add mod topLvl">
          <ac:chgData name="PPT Mr." userId="6442ff2356111531" providerId="LiveId" clId="{9DB6B845-C007-4AF5-9694-E421FE902A45}" dt="2023-05-10T03:03:50.691" v="6588" actId="165"/>
          <ac:picMkLst>
            <pc:docMk/>
            <pc:sldMk cId="3192633184" sldId="993"/>
            <ac:picMk id="28" creationId="{980F137C-D070-117E-A14C-63242EF9A2B2}"/>
          </ac:picMkLst>
        </pc:picChg>
        <pc:picChg chg="add del mod">
          <ac:chgData name="PPT Mr." userId="6442ff2356111531" providerId="LiveId" clId="{9DB6B845-C007-4AF5-9694-E421FE902A45}" dt="2023-05-10T03:05:14.006" v="6607" actId="478"/>
          <ac:picMkLst>
            <pc:docMk/>
            <pc:sldMk cId="3192633184" sldId="993"/>
            <ac:picMk id="29" creationId="{E3E596DD-1EC3-CB60-BB62-0137B096E7B3}"/>
          </ac:picMkLst>
        </pc:picChg>
        <pc:picChg chg="mod topLvl">
          <ac:chgData name="PPT Mr." userId="6442ff2356111531" providerId="LiveId" clId="{9DB6B845-C007-4AF5-9694-E421FE902A45}" dt="2023-05-10T03:04:56.454" v="6603" actId="14826"/>
          <ac:picMkLst>
            <pc:docMk/>
            <pc:sldMk cId="3192633184" sldId="993"/>
            <ac:picMk id="40" creationId="{2539356A-B0E8-E22E-53D9-C6076A7E0DFB}"/>
          </ac:picMkLst>
        </pc:picChg>
        <pc:picChg chg="mod topLvl">
          <ac:chgData name="PPT Mr." userId="6442ff2356111531" providerId="LiveId" clId="{9DB6B845-C007-4AF5-9694-E421FE902A45}" dt="2023-05-10T03:05:00.910" v="6604" actId="14826"/>
          <ac:picMkLst>
            <pc:docMk/>
            <pc:sldMk cId="3192633184" sldId="993"/>
            <ac:picMk id="46" creationId="{5E410AEE-C33C-F8D8-56DF-8D7AE1D90D57}"/>
          </ac:picMkLst>
        </pc:picChg>
        <pc:picChg chg="add mod topLvl">
          <ac:chgData name="PPT Mr." userId="6442ff2356111531" providerId="LiveId" clId="{9DB6B845-C007-4AF5-9694-E421FE902A45}" dt="2023-05-10T03:05:40.418" v="6610" actId="1076"/>
          <ac:picMkLst>
            <pc:docMk/>
            <pc:sldMk cId="3192633184" sldId="993"/>
            <ac:picMk id="50" creationId="{4368405E-BBE6-CE26-8C38-0487F0E6B98A}"/>
          </ac:picMkLst>
        </pc:picChg>
      </pc:sldChg>
    </pc:docChg>
  </pc:docChgLst>
  <pc:docChgLst>
    <pc:chgData name="Mr. PPT" userId="6442ff2356111531" providerId="LiveId" clId="{DADE28A3-3ED3-4026-93F5-4B4226D90F7D}"/>
    <pc:docChg chg="undo redo custSel addSld delSld modSld sldOrd delMainMaster modMainMaster addSection modSection">
      <pc:chgData name="Mr. PPT" userId="6442ff2356111531" providerId="LiveId" clId="{DADE28A3-3ED3-4026-93F5-4B4226D90F7D}" dt="2022-11-01T07:33:32.514" v="10600"/>
      <pc:docMkLst>
        <pc:docMk/>
      </pc:docMkLst>
      <pc:sldChg chg="del ord">
        <pc:chgData name="Mr. PPT" userId="6442ff2356111531" providerId="LiveId" clId="{DADE28A3-3ED3-4026-93F5-4B4226D90F7D}" dt="2022-10-17T08:11:02.339" v="1599" actId="47"/>
        <pc:sldMkLst>
          <pc:docMk/>
          <pc:sldMk cId="492590340" sldId="256"/>
        </pc:sldMkLst>
      </pc:sldChg>
      <pc:sldChg chg="delSp del mod">
        <pc:chgData name="Mr. PPT" userId="6442ff2356111531" providerId="LiveId" clId="{DADE28A3-3ED3-4026-93F5-4B4226D90F7D}" dt="2022-10-14T06:11:26.582" v="2" actId="47"/>
        <pc:sldMkLst>
          <pc:docMk/>
          <pc:sldMk cId="1928058829" sldId="256"/>
        </pc:sldMkLst>
        <pc:spChg chg="del">
          <ac:chgData name="Mr. PPT" userId="6442ff2356111531" providerId="LiveId" clId="{DADE28A3-3ED3-4026-93F5-4B4226D90F7D}" dt="2022-10-14T06:11:22.887" v="0" actId="478"/>
          <ac:spMkLst>
            <pc:docMk/>
            <pc:sldMk cId="1928058829" sldId="256"/>
            <ac:spMk id="2" creationId="{BCF661A0-6EE8-4E71-BAEA-2AF03D1FE0C8}"/>
          </ac:spMkLst>
        </pc:spChg>
        <pc:spChg chg="del">
          <ac:chgData name="Mr. PPT" userId="6442ff2356111531" providerId="LiveId" clId="{DADE28A3-3ED3-4026-93F5-4B4226D90F7D}" dt="2022-10-14T06:11:22.887" v="0" actId="478"/>
          <ac:spMkLst>
            <pc:docMk/>
            <pc:sldMk cId="1928058829" sldId="256"/>
            <ac:spMk id="3" creationId="{B30DE434-7238-48BC-8F07-D9DC20983A68}"/>
          </ac:spMkLst>
        </pc:spChg>
      </pc:sldChg>
      <pc:sldChg chg="addSp delSp modSp new del mod setBg modAnim">
        <pc:chgData name="Mr. PPT" userId="6442ff2356111531" providerId="LiveId" clId="{DADE28A3-3ED3-4026-93F5-4B4226D90F7D}" dt="2022-11-01T05:56:16.175" v="10511" actId="47"/>
        <pc:sldMkLst>
          <pc:docMk/>
          <pc:sldMk cId="542573308" sldId="257"/>
        </pc:sldMkLst>
        <pc:spChg chg="add mod">
          <ac:chgData name="Mr. PPT" userId="6442ff2356111531" providerId="LiveId" clId="{DADE28A3-3ED3-4026-93F5-4B4226D90F7D}" dt="2022-10-17T06:32:32.807" v="694" actId="207"/>
          <ac:spMkLst>
            <pc:docMk/>
            <pc:sldMk cId="542573308" sldId="257"/>
            <ac:spMk id="6" creationId="{BB28E4D3-3157-44CA-A735-78B229DA94E3}"/>
          </ac:spMkLst>
        </pc:spChg>
        <pc:spChg chg="add mod">
          <ac:chgData name="Mr. PPT" userId="6442ff2356111531" providerId="LiveId" clId="{DADE28A3-3ED3-4026-93F5-4B4226D90F7D}" dt="2022-10-18T05:30:18.449" v="1870" actId="1076"/>
          <ac:spMkLst>
            <pc:docMk/>
            <pc:sldMk cId="542573308" sldId="257"/>
            <ac:spMk id="7" creationId="{17C9CA4E-1ABB-419E-B525-643E1F6035C3}"/>
          </ac:spMkLst>
        </pc:spChg>
        <pc:spChg chg="add del mod">
          <ac:chgData name="Mr. PPT" userId="6442ff2356111531" providerId="LiveId" clId="{DADE28A3-3ED3-4026-93F5-4B4226D90F7D}" dt="2022-10-14T06:48:05.448" v="116" actId="478"/>
          <ac:spMkLst>
            <pc:docMk/>
            <pc:sldMk cId="542573308" sldId="257"/>
            <ac:spMk id="7" creationId="{C4024F00-E267-4F55-8966-578A6F466352}"/>
          </ac:spMkLst>
        </pc:spChg>
        <pc:spChg chg="add mod">
          <ac:chgData name="Mr. PPT" userId="6442ff2356111531" providerId="LiveId" clId="{DADE28A3-3ED3-4026-93F5-4B4226D90F7D}" dt="2022-10-17T06:32:35.198" v="695" actId="207"/>
          <ac:spMkLst>
            <pc:docMk/>
            <pc:sldMk cId="542573308" sldId="257"/>
            <ac:spMk id="8" creationId="{2035DCDF-57F1-446A-9452-518A03C2592E}"/>
          </ac:spMkLst>
        </pc:spChg>
        <pc:spChg chg="mod topLvl">
          <ac:chgData name="Mr. PPT" userId="6442ff2356111531" providerId="LiveId" clId="{DADE28A3-3ED3-4026-93F5-4B4226D90F7D}" dt="2022-10-17T06:28:07.208" v="680" actId="164"/>
          <ac:spMkLst>
            <pc:docMk/>
            <pc:sldMk cId="542573308" sldId="257"/>
            <ac:spMk id="10" creationId="{060262A5-AF0B-480C-8A61-7175C09E8DF1}"/>
          </ac:spMkLst>
        </pc:spChg>
        <pc:spChg chg="mod ord topLvl">
          <ac:chgData name="Mr. PPT" userId="6442ff2356111531" providerId="LiveId" clId="{DADE28A3-3ED3-4026-93F5-4B4226D90F7D}" dt="2022-10-17T06:28:07.208" v="680" actId="164"/>
          <ac:spMkLst>
            <pc:docMk/>
            <pc:sldMk cId="542573308" sldId="257"/>
            <ac:spMk id="11" creationId="{86EC5A19-4315-4620-9872-797E4D838BFC}"/>
          </ac:spMkLst>
        </pc:spChg>
        <pc:spChg chg="mod">
          <ac:chgData name="Mr. PPT" userId="6442ff2356111531" providerId="LiveId" clId="{DADE28A3-3ED3-4026-93F5-4B4226D90F7D}" dt="2022-10-14T06:58:51.748" v="318" actId="571"/>
          <ac:spMkLst>
            <pc:docMk/>
            <pc:sldMk cId="542573308" sldId="257"/>
            <ac:spMk id="13" creationId="{B49BCCF6-FC3F-49B2-893E-EE2DC7CAE7B6}"/>
          </ac:spMkLst>
        </pc:spChg>
        <pc:spChg chg="mod">
          <ac:chgData name="Mr. PPT" userId="6442ff2356111531" providerId="LiveId" clId="{DADE28A3-3ED3-4026-93F5-4B4226D90F7D}" dt="2022-10-14T06:58:51.748" v="318" actId="571"/>
          <ac:spMkLst>
            <pc:docMk/>
            <pc:sldMk cId="542573308" sldId="257"/>
            <ac:spMk id="14" creationId="{D881A3D8-5FB4-4A5B-96EA-A742EC170F66}"/>
          </ac:spMkLst>
        </pc:spChg>
        <pc:spChg chg="add mod">
          <ac:chgData name="Mr. PPT" userId="6442ff2356111531" providerId="LiveId" clId="{DADE28A3-3ED3-4026-93F5-4B4226D90F7D}" dt="2022-10-18T05:38:30.007" v="2109" actId="16037"/>
          <ac:spMkLst>
            <pc:docMk/>
            <pc:sldMk cId="542573308" sldId="257"/>
            <ac:spMk id="15" creationId="{63145BF1-7ED8-49C9-BD9B-CE5302B8A314}"/>
          </ac:spMkLst>
        </pc:spChg>
        <pc:spChg chg="add mod">
          <ac:chgData name="Mr. PPT" userId="6442ff2356111531" providerId="LiveId" clId="{DADE28A3-3ED3-4026-93F5-4B4226D90F7D}" dt="2022-10-18T05:32:13.566" v="1884"/>
          <ac:spMkLst>
            <pc:docMk/>
            <pc:sldMk cId="542573308" sldId="257"/>
            <ac:spMk id="16" creationId="{579E709E-9585-4515-85D2-F0BA5A9A4CC6}"/>
          </ac:spMkLst>
        </pc:spChg>
        <pc:spChg chg="mod">
          <ac:chgData name="Mr. PPT" userId="6442ff2356111531" providerId="LiveId" clId="{DADE28A3-3ED3-4026-93F5-4B4226D90F7D}" dt="2022-10-14T06:58:53.355" v="319" actId="571"/>
          <ac:spMkLst>
            <pc:docMk/>
            <pc:sldMk cId="542573308" sldId="257"/>
            <ac:spMk id="16" creationId="{7F16CF5F-7907-4B24-A2BB-0C38FE5499F4}"/>
          </ac:spMkLst>
        </pc:spChg>
        <pc:spChg chg="mod">
          <ac:chgData name="Mr. PPT" userId="6442ff2356111531" providerId="LiveId" clId="{DADE28A3-3ED3-4026-93F5-4B4226D90F7D}" dt="2022-10-14T06:58:53.355" v="319" actId="571"/>
          <ac:spMkLst>
            <pc:docMk/>
            <pc:sldMk cId="542573308" sldId="257"/>
            <ac:spMk id="17" creationId="{3F25060B-3986-420A-853B-4A34FE7F4772}"/>
          </ac:spMkLst>
        </pc:spChg>
        <pc:spChg chg="add mod">
          <ac:chgData name="Mr. PPT" userId="6442ff2356111531" providerId="LiveId" clId="{DADE28A3-3ED3-4026-93F5-4B4226D90F7D}" dt="2022-10-18T05:47:26.494" v="2247" actId="16037"/>
          <ac:spMkLst>
            <pc:docMk/>
            <pc:sldMk cId="542573308" sldId="257"/>
            <ac:spMk id="17" creationId="{AF85F59A-AA96-4925-A15B-42B329C46885}"/>
          </ac:spMkLst>
        </pc:spChg>
        <pc:spChg chg="add del">
          <ac:chgData name="Mr. PPT" userId="6442ff2356111531" providerId="LiveId" clId="{DADE28A3-3ED3-4026-93F5-4B4226D90F7D}" dt="2022-10-17T05:10:37.883" v="339" actId="22"/>
          <ac:spMkLst>
            <pc:docMk/>
            <pc:sldMk cId="542573308" sldId="257"/>
            <ac:spMk id="20" creationId="{3640D0EB-14A2-4BBA-BB5C-ABDEE79CB5C3}"/>
          </ac:spMkLst>
        </pc:spChg>
        <pc:spChg chg="add mod">
          <ac:chgData name="Mr. PPT" userId="6442ff2356111531" providerId="LiveId" clId="{DADE28A3-3ED3-4026-93F5-4B4226D90F7D}" dt="2022-10-18T05:30:18.449" v="1870" actId="1076"/>
          <ac:spMkLst>
            <pc:docMk/>
            <pc:sldMk cId="542573308" sldId="257"/>
            <ac:spMk id="21" creationId="{46EA6057-9E55-4F62-81EE-6F2709B7DB87}"/>
          </ac:spMkLst>
        </pc:spChg>
        <pc:spChg chg="add mod">
          <ac:chgData name="Mr. PPT" userId="6442ff2356111531" providerId="LiveId" clId="{DADE28A3-3ED3-4026-93F5-4B4226D90F7D}" dt="2022-10-18T05:30:18.449" v="1870" actId="1076"/>
          <ac:spMkLst>
            <pc:docMk/>
            <pc:sldMk cId="542573308" sldId="257"/>
            <ac:spMk id="22" creationId="{FD316CA5-1D19-4136-9546-E67EE9A6BC85}"/>
          </ac:spMkLst>
        </pc:spChg>
        <pc:spChg chg="add mod">
          <ac:chgData name="Mr. PPT" userId="6442ff2356111531" providerId="LiveId" clId="{DADE28A3-3ED3-4026-93F5-4B4226D90F7D}" dt="2022-10-18T05:30:18.449" v="1870" actId="1076"/>
          <ac:spMkLst>
            <pc:docMk/>
            <pc:sldMk cId="542573308" sldId="257"/>
            <ac:spMk id="23" creationId="{D13404AF-8984-4BF4-B85D-1D0078615662}"/>
          </ac:spMkLst>
        </pc:spChg>
        <pc:spChg chg="mod ord topLvl">
          <ac:chgData name="Mr. PPT" userId="6442ff2356111531" providerId="LiveId" clId="{DADE28A3-3ED3-4026-93F5-4B4226D90F7D}" dt="2022-10-18T05:41:51.802" v="2178" actId="164"/>
          <ac:spMkLst>
            <pc:docMk/>
            <pc:sldMk cId="542573308" sldId="257"/>
            <ac:spMk id="24" creationId="{115D3FF8-EBC4-4F8A-BBAD-CE64442D4535}"/>
          </ac:spMkLst>
        </pc:spChg>
        <pc:spChg chg="add del mod">
          <ac:chgData name="Mr. PPT" userId="6442ff2356111531" providerId="LiveId" clId="{DADE28A3-3ED3-4026-93F5-4B4226D90F7D}" dt="2022-10-17T06:31:03.918" v="692" actId="478"/>
          <ac:spMkLst>
            <pc:docMk/>
            <pc:sldMk cId="542573308" sldId="257"/>
            <ac:spMk id="24" creationId="{88D038A2-FC83-424B-94CD-35F34CB92307}"/>
          </ac:spMkLst>
        </pc:spChg>
        <pc:spChg chg="mod ord topLvl">
          <ac:chgData name="Mr. PPT" userId="6442ff2356111531" providerId="LiveId" clId="{DADE28A3-3ED3-4026-93F5-4B4226D90F7D}" dt="2022-10-18T05:41:51.802" v="2178" actId="164"/>
          <ac:spMkLst>
            <pc:docMk/>
            <pc:sldMk cId="542573308" sldId="257"/>
            <ac:spMk id="25" creationId="{082420A1-476E-4EF6-A6CE-F801901B2D43}"/>
          </ac:spMkLst>
        </pc:spChg>
        <pc:spChg chg="add del mod">
          <ac:chgData name="Mr. PPT" userId="6442ff2356111531" providerId="LiveId" clId="{DADE28A3-3ED3-4026-93F5-4B4226D90F7D}" dt="2022-10-18T05:41:48.636" v="2176" actId="478"/>
          <ac:spMkLst>
            <pc:docMk/>
            <pc:sldMk cId="542573308" sldId="257"/>
            <ac:spMk id="26" creationId="{7EE4750C-D9EB-4FAC-8B43-6D7BEE5A167E}"/>
          </ac:spMkLst>
        </pc:spChg>
        <pc:spChg chg="add mod">
          <ac:chgData name="Mr. PPT" userId="6442ff2356111531" providerId="LiveId" clId="{DADE28A3-3ED3-4026-93F5-4B4226D90F7D}" dt="2022-10-17T06:32:43.163" v="697" actId="207"/>
          <ac:spMkLst>
            <pc:docMk/>
            <pc:sldMk cId="542573308" sldId="257"/>
            <ac:spMk id="27" creationId="{97E8FE7E-3AE9-4CA6-AF68-328F4635A17B}"/>
          </ac:spMkLst>
        </pc:spChg>
        <pc:spChg chg="add del mod">
          <ac:chgData name="Mr. PPT" userId="6442ff2356111531" providerId="LiveId" clId="{DADE28A3-3ED3-4026-93F5-4B4226D90F7D}" dt="2022-10-18T05:41:49.801" v="2177" actId="478"/>
          <ac:spMkLst>
            <pc:docMk/>
            <pc:sldMk cId="542573308" sldId="257"/>
            <ac:spMk id="28" creationId="{E87F5916-BAA5-472B-9751-7F0DBE7A2191}"/>
          </ac:spMkLst>
        </pc:spChg>
        <pc:spChg chg="add del mod">
          <ac:chgData name="Mr. PPT" userId="6442ff2356111531" providerId="LiveId" clId="{DADE28A3-3ED3-4026-93F5-4B4226D90F7D}" dt="2022-10-18T05:41:46.910" v="2175" actId="478"/>
          <ac:spMkLst>
            <pc:docMk/>
            <pc:sldMk cId="542573308" sldId="257"/>
            <ac:spMk id="29" creationId="{E74CA66C-1F1B-4C9D-BBD2-EBDAF8AB4DEB}"/>
          </ac:spMkLst>
        </pc:spChg>
        <pc:spChg chg="add del mod">
          <ac:chgData name="Mr. PPT" userId="6442ff2356111531" providerId="LiveId" clId="{DADE28A3-3ED3-4026-93F5-4B4226D90F7D}" dt="2022-10-18T05:41:46.910" v="2175" actId="478"/>
          <ac:spMkLst>
            <pc:docMk/>
            <pc:sldMk cId="542573308" sldId="257"/>
            <ac:spMk id="30" creationId="{124A36AF-BC21-4542-B08D-0008C11F945A}"/>
          </ac:spMkLst>
        </pc:spChg>
        <pc:spChg chg="mod">
          <ac:chgData name="Mr. PPT" userId="6442ff2356111531" providerId="LiveId" clId="{DADE28A3-3ED3-4026-93F5-4B4226D90F7D}" dt="2022-10-18T05:34:34.628" v="2035"/>
          <ac:spMkLst>
            <pc:docMk/>
            <pc:sldMk cId="542573308" sldId="257"/>
            <ac:spMk id="34" creationId="{80397423-D992-4D4D-96DB-CE6D9197EA39}"/>
          </ac:spMkLst>
        </pc:spChg>
        <pc:spChg chg="mod">
          <ac:chgData name="Mr. PPT" userId="6442ff2356111531" providerId="LiveId" clId="{DADE28A3-3ED3-4026-93F5-4B4226D90F7D}" dt="2022-10-18T05:34:34.628" v="2035"/>
          <ac:spMkLst>
            <pc:docMk/>
            <pc:sldMk cId="542573308" sldId="257"/>
            <ac:spMk id="35" creationId="{B1DC916B-1C39-4DFA-901B-C396ADF8FEEA}"/>
          </ac:spMkLst>
        </pc:spChg>
        <pc:spChg chg="mod">
          <ac:chgData name="Mr. PPT" userId="6442ff2356111531" providerId="LiveId" clId="{DADE28A3-3ED3-4026-93F5-4B4226D90F7D}" dt="2022-10-18T05:34:34.628" v="2035"/>
          <ac:spMkLst>
            <pc:docMk/>
            <pc:sldMk cId="542573308" sldId="257"/>
            <ac:spMk id="36" creationId="{7DA2E6BF-D32A-4B57-B43A-97C61310D762}"/>
          </ac:spMkLst>
        </pc:spChg>
        <pc:spChg chg="del mod topLvl">
          <ac:chgData name="Mr. PPT" userId="6442ff2356111531" providerId="LiveId" clId="{DADE28A3-3ED3-4026-93F5-4B4226D90F7D}" dt="2022-10-18T05:36:51.254" v="2095" actId="478"/>
          <ac:spMkLst>
            <pc:docMk/>
            <pc:sldMk cId="542573308" sldId="257"/>
            <ac:spMk id="39" creationId="{6B5F9820-71F1-4491-95DF-2D8B88FA5288}"/>
          </ac:spMkLst>
        </pc:spChg>
        <pc:spChg chg="del mod topLvl">
          <ac:chgData name="Mr. PPT" userId="6442ff2356111531" providerId="LiveId" clId="{DADE28A3-3ED3-4026-93F5-4B4226D90F7D}" dt="2022-10-18T05:36:51.254" v="2095" actId="478"/>
          <ac:spMkLst>
            <pc:docMk/>
            <pc:sldMk cId="542573308" sldId="257"/>
            <ac:spMk id="40" creationId="{21E0196C-993F-496B-ABA5-577AE37C7C93}"/>
          </ac:spMkLst>
        </pc:spChg>
        <pc:spChg chg="del mod topLvl">
          <ac:chgData name="Mr. PPT" userId="6442ff2356111531" providerId="LiveId" clId="{DADE28A3-3ED3-4026-93F5-4B4226D90F7D}" dt="2022-10-18T05:36:51.254" v="2095" actId="478"/>
          <ac:spMkLst>
            <pc:docMk/>
            <pc:sldMk cId="542573308" sldId="257"/>
            <ac:spMk id="41" creationId="{749A56BC-F710-4705-97FB-92AC16E2EDF5}"/>
          </ac:spMkLst>
        </pc:spChg>
        <pc:grpChg chg="add mod">
          <ac:chgData name="Mr. PPT" userId="6442ff2356111531" providerId="LiveId" clId="{DADE28A3-3ED3-4026-93F5-4B4226D90F7D}" dt="2022-10-18T05:41:51.802" v="2178" actId="164"/>
          <ac:grpSpMkLst>
            <pc:docMk/>
            <pc:sldMk cId="542573308" sldId="257"/>
            <ac:grpSpMk id="2" creationId="{EA3D8C27-9A84-4690-892C-8FD1F8944A03}"/>
          </ac:grpSpMkLst>
        </pc:grpChg>
        <pc:grpChg chg="add del mod">
          <ac:chgData name="Mr. PPT" userId="6442ff2356111531" providerId="LiveId" clId="{DADE28A3-3ED3-4026-93F5-4B4226D90F7D}" dt="2022-10-17T06:26:55.658" v="657" actId="165"/>
          <ac:grpSpMkLst>
            <pc:docMk/>
            <pc:sldMk cId="542573308" sldId="257"/>
            <ac:grpSpMk id="4" creationId="{5C57AF96-C21F-4F2B-ABD6-A9BADE5C27DC}"/>
          </ac:grpSpMkLst>
        </pc:grpChg>
        <pc:grpChg chg="add del mod">
          <ac:chgData name="Mr. PPT" userId="6442ff2356111531" providerId="LiveId" clId="{DADE28A3-3ED3-4026-93F5-4B4226D90F7D}" dt="2022-10-17T05:06:47.387" v="337" actId="165"/>
          <ac:grpSpMkLst>
            <pc:docMk/>
            <pc:sldMk cId="542573308" sldId="257"/>
            <ac:grpSpMk id="9" creationId="{F8D8D489-522B-435A-86B7-DCB99484EB80}"/>
          </ac:grpSpMkLst>
        </pc:grpChg>
        <pc:grpChg chg="add del mod">
          <ac:chgData name="Mr. PPT" userId="6442ff2356111531" providerId="LiveId" clId="{DADE28A3-3ED3-4026-93F5-4B4226D90F7D}" dt="2022-10-17T06:14:07.387" v="435" actId="478"/>
          <ac:grpSpMkLst>
            <pc:docMk/>
            <pc:sldMk cId="542573308" sldId="257"/>
            <ac:grpSpMk id="12" creationId="{9822F0B6-B2BD-465F-9208-2A0E35AD512D}"/>
          </ac:grpSpMkLst>
        </pc:grpChg>
        <pc:grpChg chg="add del mod">
          <ac:chgData name="Mr. PPT" userId="6442ff2356111531" providerId="LiveId" clId="{DADE28A3-3ED3-4026-93F5-4B4226D90F7D}" dt="2022-10-17T06:14:07.387" v="435" actId="478"/>
          <ac:grpSpMkLst>
            <pc:docMk/>
            <pc:sldMk cId="542573308" sldId="257"/>
            <ac:grpSpMk id="15" creationId="{9AD2CA5E-2CAB-44F3-B0EE-7DFD793F7E67}"/>
          </ac:grpSpMkLst>
        </pc:grpChg>
        <pc:grpChg chg="add del mod">
          <ac:chgData name="Mr. PPT" userId="6442ff2356111531" providerId="LiveId" clId="{DADE28A3-3ED3-4026-93F5-4B4226D90F7D}" dt="2022-10-18T05:30:44.578" v="1875" actId="165"/>
          <ac:grpSpMkLst>
            <pc:docMk/>
            <pc:sldMk cId="542573308" sldId="257"/>
            <ac:grpSpMk id="20" creationId="{801E13DA-1A5B-4111-B838-EEA1C9DE9E0E}"/>
          </ac:grpSpMkLst>
        </pc:grpChg>
        <pc:grpChg chg="add del mod">
          <ac:chgData name="Mr. PPT" userId="6442ff2356111531" providerId="LiveId" clId="{DADE28A3-3ED3-4026-93F5-4B4226D90F7D}" dt="2022-10-17T06:27:29.199" v="665" actId="165"/>
          <ac:grpSpMkLst>
            <pc:docMk/>
            <pc:sldMk cId="542573308" sldId="257"/>
            <ac:grpSpMk id="30" creationId="{C72D7399-882C-4E01-851A-A3A051A0C6F6}"/>
          </ac:grpSpMkLst>
        </pc:grpChg>
        <pc:grpChg chg="add mod">
          <ac:chgData name="Mr. PPT" userId="6442ff2356111531" providerId="LiveId" clId="{DADE28A3-3ED3-4026-93F5-4B4226D90F7D}" dt="2022-10-18T05:30:37.409" v="1873" actId="1076"/>
          <ac:grpSpMkLst>
            <pc:docMk/>
            <pc:sldMk cId="542573308" sldId="257"/>
            <ac:grpSpMk id="31" creationId="{018DE7D3-A187-478D-9253-C07F6C5E3C18}"/>
          </ac:grpSpMkLst>
        </pc:grpChg>
        <pc:grpChg chg="add del mod">
          <ac:chgData name="Mr. PPT" userId="6442ff2356111531" providerId="LiveId" clId="{DADE28A3-3ED3-4026-93F5-4B4226D90F7D}" dt="2022-10-18T05:34:37.617" v="2038"/>
          <ac:grpSpMkLst>
            <pc:docMk/>
            <pc:sldMk cId="542573308" sldId="257"/>
            <ac:grpSpMk id="32" creationId="{06C5CD06-1202-4905-802C-3AF1E8D108E9}"/>
          </ac:grpSpMkLst>
        </pc:grpChg>
        <pc:grpChg chg="mod">
          <ac:chgData name="Mr. PPT" userId="6442ff2356111531" providerId="LiveId" clId="{DADE28A3-3ED3-4026-93F5-4B4226D90F7D}" dt="2022-10-18T05:34:34.628" v="2035"/>
          <ac:grpSpMkLst>
            <pc:docMk/>
            <pc:sldMk cId="542573308" sldId="257"/>
            <ac:grpSpMk id="33" creationId="{C1658127-C977-49FA-B300-0C5327DDC8C5}"/>
          </ac:grpSpMkLst>
        </pc:grpChg>
        <pc:grpChg chg="add del mod">
          <ac:chgData name="Mr. PPT" userId="6442ff2356111531" providerId="LiveId" clId="{DADE28A3-3ED3-4026-93F5-4B4226D90F7D}" dt="2022-10-18T05:34:40.286" v="2041" actId="165"/>
          <ac:grpSpMkLst>
            <pc:docMk/>
            <pc:sldMk cId="542573308" sldId="257"/>
            <ac:grpSpMk id="37" creationId="{33676D18-E1B8-428A-8139-2973BAD6C1D3}"/>
          </ac:grpSpMkLst>
        </pc:grpChg>
        <pc:grpChg chg="del mod topLvl">
          <ac:chgData name="Mr. PPT" userId="6442ff2356111531" providerId="LiveId" clId="{DADE28A3-3ED3-4026-93F5-4B4226D90F7D}" dt="2022-10-18T05:34:42.090" v="2042" actId="165"/>
          <ac:grpSpMkLst>
            <pc:docMk/>
            <pc:sldMk cId="542573308" sldId="257"/>
            <ac:grpSpMk id="38" creationId="{61C69DAD-64AB-4078-8FC6-0EFD0B3280FD}"/>
          </ac:grpSpMkLst>
        </pc:grpChg>
        <pc:picChg chg="add del mod">
          <ac:chgData name="Mr. PPT" userId="6442ff2356111531" providerId="LiveId" clId="{DADE28A3-3ED3-4026-93F5-4B4226D90F7D}" dt="2022-10-17T06:20:56.446" v="450" actId="478"/>
          <ac:picMkLst>
            <pc:docMk/>
            <pc:sldMk cId="542573308" sldId="257"/>
            <ac:picMk id="3" creationId="{BE8B0B90-CF7A-4CAB-ADB1-22CBBE4844FE}"/>
          </ac:picMkLst>
        </pc:picChg>
        <pc:picChg chg="add mod">
          <ac:chgData name="Mr. PPT" userId="6442ff2356111531" providerId="LiveId" clId="{DADE28A3-3ED3-4026-93F5-4B4226D90F7D}" dt="2022-10-14T06:46:58.551" v="73" actId="1076"/>
          <ac:picMkLst>
            <pc:docMk/>
            <pc:sldMk cId="542573308" sldId="257"/>
            <ac:picMk id="5" creationId="{15380B1F-82DA-4F28-9E03-F54E9AF75F43}"/>
          </ac:picMkLst>
        </pc:picChg>
        <pc:picChg chg="add mod">
          <ac:chgData name="Mr. PPT" userId="6442ff2356111531" providerId="LiveId" clId="{DADE28A3-3ED3-4026-93F5-4B4226D90F7D}" dt="2022-10-18T05:41:53.861" v="2179" actId="1076"/>
          <ac:picMkLst>
            <pc:docMk/>
            <pc:sldMk cId="542573308" sldId="257"/>
            <ac:picMk id="18" creationId="{5D0E263B-0BA0-4275-BF35-1C9EB54A45F1}"/>
          </ac:picMkLst>
        </pc:picChg>
        <pc:picChg chg="add mod">
          <ac:chgData name="Mr. PPT" userId="6442ff2356111531" providerId="LiveId" clId="{DADE28A3-3ED3-4026-93F5-4B4226D90F7D}" dt="2022-10-14T07:13:50.344" v="331"/>
          <ac:picMkLst>
            <pc:docMk/>
            <pc:sldMk cId="542573308" sldId="257"/>
            <ac:picMk id="19" creationId="{99CAD83D-10C8-42A2-8291-11E43CCD5349}"/>
          </ac:picMkLst>
        </pc:picChg>
        <pc:picChg chg="add del mod">
          <ac:chgData name="Mr. PPT" userId="6442ff2356111531" providerId="LiveId" clId="{DADE28A3-3ED3-4026-93F5-4B4226D90F7D}" dt="2022-10-17T06:22:39.013" v="465" actId="478"/>
          <ac:picMkLst>
            <pc:docMk/>
            <pc:sldMk cId="542573308" sldId="257"/>
            <ac:picMk id="26" creationId="{2707C863-8386-41D5-BF2D-6BD125F74CDA}"/>
          </ac:picMkLst>
        </pc:picChg>
        <pc:picChg chg="add del mod">
          <ac:chgData name="Mr. PPT" userId="6442ff2356111531" providerId="LiveId" clId="{DADE28A3-3ED3-4026-93F5-4B4226D90F7D}" dt="2022-10-17T06:26:47.093" v="655" actId="478"/>
          <ac:picMkLst>
            <pc:docMk/>
            <pc:sldMk cId="542573308" sldId="257"/>
            <ac:picMk id="29" creationId="{9041B313-BB54-49D1-A675-8F4155CC947D}"/>
          </ac:picMkLst>
        </pc:picChg>
      </pc:sldChg>
      <pc:sldChg chg="new del">
        <pc:chgData name="Mr. PPT" userId="6442ff2356111531" providerId="LiveId" clId="{DADE28A3-3ED3-4026-93F5-4B4226D90F7D}" dt="2022-10-14T06:11:29.735" v="4" actId="47"/>
        <pc:sldMkLst>
          <pc:docMk/>
          <pc:sldMk cId="1984109082" sldId="258"/>
        </pc:sldMkLst>
      </pc:sldChg>
      <pc:sldChg chg="addSp delSp modSp new del mod">
        <pc:chgData name="Mr. PPT" userId="6442ff2356111531" providerId="LiveId" clId="{DADE28A3-3ED3-4026-93F5-4B4226D90F7D}" dt="2022-10-14T07:13:53.121" v="332" actId="47"/>
        <pc:sldMkLst>
          <pc:docMk/>
          <pc:sldMk cId="2515489338" sldId="258"/>
        </pc:sldMkLst>
        <pc:picChg chg="add del mod modCrop">
          <ac:chgData name="Mr. PPT" userId="6442ff2356111531" providerId="LiveId" clId="{DADE28A3-3ED3-4026-93F5-4B4226D90F7D}" dt="2022-10-14T07:13:49.369" v="330" actId="21"/>
          <ac:picMkLst>
            <pc:docMk/>
            <pc:sldMk cId="2515489338" sldId="258"/>
            <ac:picMk id="3" creationId="{82BD9F35-14B0-4B8C-81AD-4671CCC704B2}"/>
          </ac:picMkLst>
        </pc:picChg>
        <pc:picChg chg="add del mod">
          <ac:chgData name="Mr. PPT" userId="6442ff2356111531" providerId="LiveId" clId="{DADE28A3-3ED3-4026-93F5-4B4226D90F7D}" dt="2022-10-14T07:13:49.369" v="330" actId="21"/>
          <ac:picMkLst>
            <pc:docMk/>
            <pc:sldMk cId="2515489338" sldId="258"/>
            <ac:picMk id="4" creationId="{A8B76456-2401-4E76-9658-2C615F8E6A7F}"/>
          </ac:picMkLst>
        </pc:picChg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2381210019" sldId="259"/>
        </pc:sldMkLst>
      </pc:sldChg>
      <pc:sldChg chg="addSp delSp modSp new del mod">
        <pc:chgData name="Mr. PPT" userId="6442ff2356111531" providerId="LiveId" clId="{DADE28A3-3ED3-4026-93F5-4B4226D90F7D}" dt="2022-10-14T07:13:53.832" v="333" actId="47"/>
        <pc:sldMkLst>
          <pc:docMk/>
          <pc:sldMk cId="2719344877" sldId="259"/>
        </pc:sldMkLst>
        <pc:picChg chg="add del mod modCrop">
          <ac:chgData name="Mr. PPT" userId="6442ff2356111531" providerId="LiveId" clId="{DADE28A3-3ED3-4026-93F5-4B4226D90F7D}" dt="2022-10-14T06:45:36.124" v="66" actId="21"/>
          <ac:picMkLst>
            <pc:docMk/>
            <pc:sldMk cId="2719344877" sldId="259"/>
            <ac:picMk id="3" creationId="{58D00F5B-690B-4A3A-895E-CE48E9440D4F}"/>
          </ac:picMkLst>
        </pc:picChg>
      </pc:sldChg>
      <pc:sldChg chg="addSp delSp new del mod">
        <pc:chgData name="Mr. PPT" userId="6442ff2356111531" providerId="LiveId" clId="{DADE28A3-3ED3-4026-93F5-4B4226D90F7D}" dt="2022-10-14T07:13:54.934" v="334" actId="47"/>
        <pc:sldMkLst>
          <pc:docMk/>
          <pc:sldMk cId="3540283642" sldId="260"/>
        </pc:sldMkLst>
        <pc:picChg chg="add del">
          <ac:chgData name="Mr. PPT" userId="6442ff2356111531" providerId="LiveId" clId="{DADE28A3-3ED3-4026-93F5-4B4226D90F7D}" dt="2022-10-14T07:06:54.540" v="325" actId="478"/>
          <ac:picMkLst>
            <pc:docMk/>
            <pc:sldMk cId="3540283642" sldId="260"/>
            <ac:picMk id="2" creationId="{982DABD5-8CF4-43A1-AE18-5081F2A24994}"/>
          </ac:picMkLst>
        </pc:picChg>
      </pc:sldChg>
      <pc:sldChg chg="del">
        <pc:chgData name="Mr. PPT" userId="6442ff2356111531" providerId="LiveId" clId="{DADE28A3-3ED3-4026-93F5-4B4226D90F7D}" dt="2022-10-17T07:58:57.499" v="1404" actId="47"/>
        <pc:sldMkLst>
          <pc:docMk/>
          <pc:sldMk cId="1516676627" sldId="261"/>
        </pc:sldMkLst>
      </pc:sldChg>
      <pc:sldChg chg="delSp add del">
        <pc:chgData name="Mr. PPT" userId="6442ff2356111531" providerId="LiveId" clId="{DADE28A3-3ED3-4026-93F5-4B4226D90F7D}" dt="2022-10-30T23:51:29.025" v="4678" actId="47"/>
        <pc:sldMkLst>
          <pc:docMk/>
          <pc:sldMk cId="3128654441" sldId="262"/>
        </pc:sldMkLst>
        <pc:picChg chg="del">
          <ac:chgData name="Mr. PPT" userId="6442ff2356111531" providerId="LiveId" clId="{DADE28A3-3ED3-4026-93F5-4B4226D90F7D}" dt="2022-10-17T05:11:17.373" v="340"/>
          <ac:picMkLst>
            <pc:docMk/>
            <pc:sldMk cId="3128654441" sldId="262"/>
            <ac:picMk id="2" creationId="{A39D7E47-797F-4E14-A11E-7DC81AA52673}"/>
          </ac:picMkLst>
        </pc:picChg>
      </pc:sldChg>
      <pc:sldChg chg="modSp del mod">
        <pc:chgData name="Mr. PPT" userId="6442ff2356111531" providerId="LiveId" clId="{DADE28A3-3ED3-4026-93F5-4B4226D90F7D}" dt="2022-10-18T06:05:40.439" v="2466" actId="47"/>
        <pc:sldMkLst>
          <pc:docMk/>
          <pc:sldMk cId="2809501301" sldId="263"/>
        </pc:sldMkLst>
        <pc:spChg chg="mod">
          <ac:chgData name="Mr. PPT" userId="6442ff2356111531" providerId="LiveId" clId="{DADE28A3-3ED3-4026-93F5-4B4226D90F7D}" dt="2022-10-14T07:07:18.557" v="327" actId="1076"/>
          <ac:spMkLst>
            <pc:docMk/>
            <pc:sldMk cId="2809501301" sldId="263"/>
            <ac:spMk id="4" creationId="{F25C4C5F-F58F-465F-883C-005153FD0E99}"/>
          </ac:spMkLst>
        </pc:spChg>
      </pc:sldChg>
      <pc:sldChg chg="addSp delSp modSp del mod ord">
        <pc:chgData name="Mr. PPT" userId="6442ff2356111531" providerId="LiveId" clId="{DADE28A3-3ED3-4026-93F5-4B4226D90F7D}" dt="2022-10-31T03:05:48.989" v="5486" actId="47"/>
        <pc:sldMkLst>
          <pc:docMk/>
          <pc:sldMk cId="3347301992" sldId="264"/>
        </pc:sldMkLst>
        <pc:spChg chg="add del mod">
          <ac:chgData name="Mr. PPT" userId="6442ff2356111531" providerId="LiveId" clId="{DADE28A3-3ED3-4026-93F5-4B4226D90F7D}" dt="2022-10-31T03:01:13.987" v="5325" actId="931"/>
          <ac:spMkLst>
            <pc:docMk/>
            <pc:sldMk cId="3347301992" sldId="264"/>
            <ac:spMk id="3" creationId="{1D968D6B-C984-41F0-80F0-070012028499}"/>
          </ac:spMkLst>
        </pc:spChg>
        <pc:picChg chg="add del mod">
          <ac:chgData name="Mr. PPT" userId="6442ff2356111531" providerId="LiveId" clId="{DADE28A3-3ED3-4026-93F5-4B4226D90F7D}" dt="2022-10-31T03:01:13.987" v="5325" actId="931"/>
          <ac:picMkLst>
            <pc:docMk/>
            <pc:sldMk cId="3347301992" sldId="264"/>
            <ac:picMk id="4" creationId="{FFB76578-3153-400A-B655-E90DE37D21D1}"/>
          </ac:picMkLst>
        </pc:picChg>
        <pc:picChg chg="add mod">
          <ac:chgData name="Mr. PPT" userId="6442ff2356111531" providerId="LiveId" clId="{DADE28A3-3ED3-4026-93F5-4B4226D90F7D}" dt="2022-10-31T03:01:18.999" v="5327" actId="1076"/>
          <ac:picMkLst>
            <pc:docMk/>
            <pc:sldMk cId="3347301992" sldId="264"/>
            <ac:picMk id="31" creationId="{30B459A8-54AB-4ABB-841A-389868D1726F}"/>
          </ac:picMkLst>
        </pc:picChg>
      </pc:sldChg>
      <pc:sldChg chg="modSp add del mod">
        <pc:chgData name="Mr. PPT" userId="6442ff2356111531" providerId="LiveId" clId="{DADE28A3-3ED3-4026-93F5-4B4226D90F7D}" dt="2022-10-30T23:51:29.025" v="4678" actId="47"/>
        <pc:sldMkLst>
          <pc:docMk/>
          <pc:sldMk cId="1779306352" sldId="265"/>
        </pc:sldMkLst>
        <pc:spChg chg="mod">
          <ac:chgData name="Mr. PPT" userId="6442ff2356111531" providerId="LiveId" clId="{DADE28A3-3ED3-4026-93F5-4B4226D90F7D}" dt="2022-10-30T23:49:40.574" v="4669" actId="1076"/>
          <ac:spMkLst>
            <pc:docMk/>
            <pc:sldMk cId="1779306352" sldId="265"/>
            <ac:spMk id="3" creationId="{C783CA20-ED67-4272-83FE-91BD93BA7A56}"/>
          </ac:spMkLst>
        </pc:spChg>
        <pc:spChg chg="mod">
          <ac:chgData name="Mr. PPT" userId="6442ff2356111531" providerId="LiveId" clId="{DADE28A3-3ED3-4026-93F5-4B4226D90F7D}" dt="2022-10-30T23:49:46.573" v="4671" actId="1076"/>
          <ac:spMkLst>
            <pc:docMk/>
            <pc:sldMk cId="1779306352" sldId="265"/>
            <ac:spMk id="31" creationId="{26E14A34-C89C-4507-81AA-EA9353E83409}"/>
          </ac:spMkLst>
        </pc:spChg>
      </pc:sldChg>
      <pc:sldChg chg="delSp modSp del mod">
        <pc:chgData name="Mr. PPT" userId="6442ff2356111531" providerId="LiveId" clId="{DADE28A3-3ED3-4026-93F5-4B4226D90F7D}" dt="2022-10-31T01:41:13.420" v="4776" actId="47"/>
        <pc:sldMkLst>
          <pc:docMk/>
          <pc:sldMk cId="3174151103" sldId="266"/>
        </pc:sldMkLst>
        <pc:spChg chg="mod topLvl">
          <ac:chgData name="Mr. PPT" userId="6442ff2356111531" providerId="LiveId" clId="{DADE28A3-3ED3-4026-93F5-4B4226D90F7D}" dt="2022-10-31T01:34:13.948" v="4748" actId="165"/>
          <ac:spMkLst>
            <pc:docMk/>
            <pc:sldMk cId="3174151103" sldId="266"/>
            <ac:spMk id="2" creationId="{4134594A-5A15-4790-90A9-DA5CFE4FD486}"/>
          </ac:spMkLst>
        </pc:spChg>
        <pc:spChg chg="mod topLvl">
          <ac:chgData name="Mr. PPT" userId="6442ff2356111531" providerId="LiveId" clId="{DADE28A3-3ED3-4026-93F5-4B4226D90F7D}" dt="2022-10-31T01:34:19.065" v="4752" actId="14100"/>
          <ac:spMkLst>
            <pc:docMk/>
            <pc:sldMk cId="3174151103" sldId="266"/>
            <ac:spMk id="18" creationId="{00000000-0000-0000-0000-000000000000}"/>
          </ac:spMkLst>
        </pc:spChg>
        <pc:spChg chg="mod topLvl">
          <ac:chgData name="Mr. PPT" userId="6442ff2356111531" providerId="LiveId" clId="{DADE28A3-3ED3-4026-93F5-4B4226D90F7D}" dt="2022-10-31T01:34:13.948" v="4748" actId="165"/>
          <ac:spMkLst>
            <pc:docMk/>
            <pc:sldMk cId="3174151103" sldId="266"/>
            <ac:spMk id="21" creationId="{00000000-0000-0000-0000-000000000000}"/>
          </ac:spMkLst>
        </pc:spChg>
        <pc:spChg chg="mod topLvl">
          <ac:chgData name="Mr. PPT" userId="6442ff2356111531" providerId="LiveId" clId="{DADE28A3-3ED3-4026-93F5-4B4226D90F7D}" dt="2022-10-31T01:34:13.948" v="4748" actId="165"/>
          <ac:spMkLst>
            <pc:docMk/>
            <pc:sldMk cId="3174151103" sldId="266"/>
            <ac:spMk id="24" creationId="{00000000-0000-0000-0000-000000000000}"/>
          </ac:spMkLst>
        </pc:spChg>
        <pc:spChg chg="mod topLvl">
          <ac:chgData name="Mr. PPT" userId="6442ff2356111531" providerId="LiveId" clId="{DADE28A3-3ED3-4026-93F5-4B4226D90F7D}" dt="2022-10-31T01:34:13.948" v="4748" actId="165"/>
          <ac:spMkLst>
            <pc:docMk/>
            <pc:sldMk cId="3174151103" sldId="266"/>
            <ac:spMk id="27" creationId="{00000000-0000-0000-0000-000000000000}"/>
          </ac:spMkLst>
        </pc:spChg>
        <pc:spChg chg="mod topLvl">
          <ac:chgData name="Mr. PPT" userId="6442ff2356111531" providerId="LiveId" clId="{DADE28A3-3ED3-4026-93F5-4B4226D90F7D}" dt="2022-10-31T01:34:13.412" v="4747" actId="165"/>
          <ac:spMkLst>
            <pc:docMk/>
            <pc:sldMk cId="3174151103" sldId="266"/>
            <ac:spMk id="56" creationId="{370B33AF-DECA-43EE-A88C-B4E3071A1C9F}"/>
          </ac:spMkLst>
        </pc:spChg>
        <pc:spChg chg="mod topLvl">
          <ac:chgData name="Mr. PPT" userId="6442ff2356111531" providerId="LiveId" clId="{DADE28A3-3ED3-4026-93F5-4B4226D90F7D}" dt="2022-10-31T01:34:13.412" v="4747" actId="165"/>
          <ac:spMkLst>
            <pc:docMk/>
            <pc:sldMk cId="3174151103" sldId="266"/>
            <ac:spMk id="61" creationId="{CB91546E-AF8C-4ADF-89E1-3D867DBF9725}"/>
          </ac:spMkLst>
        </pc:spChg>
        <pc:grpChg chg="del mod topLvl">
          <ac:chgData name="Mr. PPT" userId="6442ff2356111531" providerId="LiveId" clId="{DADE28A3-3ED3-4026-93F5-4B4226D90F7D}" dt="2022-10-31T01:34:13.948" v="4748" actId="165"/>
          <ac:grpSpMkLst>
            <pc:docMk/>
            <pc:sldMk cId="3174151103" sldId="266"/>
            <ac:grpSpMk id="3" creationId="{CDCF5B7C-5DD9-4038-91F5-00992588AEEA}"/>
          </ac:grpSpMkLst>
        </pc:grpChg>
        <pc:grpChg chg="del">
          <ac:chgData name="Mr. PPT" userId="6442ff2356111531" providerId="LiveId" clId="{DADE28A3-3ED3-4026-93F5-4B4226D90F7D}" dt="2022-10-31T01:34:13.412" v="4747" actId="165"/>
          <ac:grpSpMkLst>
            <pc:docMk/>
            <pc:sldMk cId="3174151103" sldId="266"/>
            <ac:grpSpMk id="5" creationId="{EC04D355-4601-4E2B-A102-0C1AEE900C5A}"/>
          </ac:grpSpMkLst>
        </pc:grpChg>
      </pc:sldChg>
      <pc:sldChg chg="modSp del mod">
        <pc:chgData name="Mr. PPT" userId="6442ff2356111531" providerId="LiveId" clId="{DADE28A3-3ED3-4026-93F5-4B4226D90F7D}" dt="2022-10-17T06:59:08.145" v="990" actId="47"/>
        <pc:sldMkLst>
          <pc:docMk/>
          <pc:sldMk cId="1434212478" sldId="267"/>
        </pc:sldMkLst>
        <pc:spChg chg="mod">
          <ac:chgData name="Mr. PPT" userId="6442ff2356111531" providerId="LiveId" clId="{DADE28A3-3ED3-4026-93F5-4B4226D90F7D}" dt="2022-10-17T06:47:05.987" v="716" actId="1076"/>
          <ac:spMkLst>
            <pc:docMk/>
            <pc:sldMk cId="1434212478" sldId="267"/>
            <ac:spMk id="41" creationId="{A6968105-EE27-4EDB-8C43-D0AC4D32E3E4}"/>
          </ac:spMkLst>
        </pc:spChg>
      </pc:sldChg>
      <pc:sldChg chg="del ord">
        <pc:chgData name="Mr. PPT" userId="6442ff2356111531" providerId="LiveId" clId="{DADE28A3-3ED3-4026-93F5-4B4226D90F7D}" dt="2022-11-01T00:55:42.546" v="7674" actId="47"/>
        <pc:sldMkLst>
          <pc:docMk/>
          <pc:sldMk cId="2538085239" sldId="268"/>
        </pc:sldMkLst>
      </pc:sldChg>
      <pc:sldChg chg="del">
        <pc:chgData name="Mr. PPT" userId="6442ff2356111531" providerId="LiveId" clId="{DADE28A3-3ED3-4026-93F5-4B4226D90F7D}" dt="2022-10-31T02:19:41.762" v="5054" actId="47"/>
        <pc:sldMkLst>
          <pc:docMk/>
          <pc:sldMk cId="466226306" sldId="269"/>
        </pc:sldMkLst>
      </pc:sldChg>
      <pc:sldChg chg="del">
        <pc:chgData name="Mr. PPT" userId="6442ff2356111531" providerId="LiveId" clId="{DADE28A3-3ED3-4026-93F5-4B4226D90F7D}" dt="2022-10-31T05:31:31.629" v="6059" actId="47"/>
        <pc:sldMkLst>
          <pc:docMk/>
          <pc:sldMk cId="255045949" sldId="270"/>
        </pc:sldMkLst>
      </pc:sldChg>
      <pc:sldChg chg="del ord">
        <pc:chgData name="Mr. PPT" userId="6442ff2356111531" providerId="LiveId" clId="{DADE28A3-3ED3-4026-93F5-4B4226D90F7D}" dt="2022-10-31T02:04:18.138" v="4967" actId="47"/>
        <pc:sldMkLst>
          <pc:docMk/>
          <pc:sldMk cId="3438356308" sldId="271"/>
        </pc:sldMkLst>
      </pc:sldChg>
      <pc:sldChg chg="addSp delSp modSp del">
        <pc:chgData name="Mr. PPT" userId="6442ff2356111531" providerId="LiveId" clId="{DADE28A3-3ED3-4026-93F5-4B4226D90F7D}" dt="2022-10-19T05:50:01.716" v="3381" actId="47"/>
        <pc:sldMkLst>
          <pc:docMk/>
          <pc:sldMk cId="123859195" sldId="272"/>
        </pc:sldMkLst>
        <pc:spChg chg="mod">
          <ac:chgData name="Mr. PPT" userId="6442ff2356111531" providerId="LiveId" clId="{DADE28A3-3ED3-4026-93F5-4B4226D90F7D}" dt="2022-10-18T06:44:06.376" v="2686"/>
          <ac:spMkLst>
            <pc:docMk/>
            <pc:sldMk cId="123859195" sldId="272"/>
            <ac:spMk id="40" creationId="{0AE07D09-ACCB-4D2E-95F0-60EE7AE69F9E}"/>
          </ac:spMkLst>
        </pc:spChg>
        <pc:spChg chg="mod">
          <ac:chgData name="Mr. PPT" userId="6442ff2356111531" providerId="LiveId" clId="{DADE28A3-3ED3-4026-93F5-4B4226D90F7D}" dt="2022-10-18T06:44:06.376" v="2686"/>
          <ac:spMkLst>
            <pc:docMk/>
            <pc:sldMk cId="123859195" sldId="272"/>
            <ac:spMk id="41" creationId="{A816B956-3E57-4061-A75E-14E684FB3F9B}"/>
          </ac:spMkLst>
        </pc:spChg>
        <pc:grpChg chg="add del mod">
          <ac:chgData name="Mr. PPT" userId="6442ff2356111531" providerId="LiveId" clId="{DADE28A3-3ED3-4026-93F5-4B4226D90F7D}" dt="2022-10-18T06:44:08.033" v="2687"/>
          <ac:grpSpMkLst>
            <pc:docMk/>
            <pc:sldMk cId="123859195" sldId="272"/>
            <ac:grpSpMk id="39" creationId="{C6CCE939-A1B5-4507-A1F4-E99365E7642B}"/>
          </ac:grpSpMkLst>
        </pc:grpChg>
      </pc:sldChg>
      <pc:sldChg chg="del">
        <pc:chgData name="Mr. PPT" userId="6442ff2356111531" providerId="LiveId" clId="{DADE28A3-3ED3-4026-93F5-4B4226D90F7D}" dt="2022-10-19T07:25:25.209" v="4161" actId="47"/>
        <pc:sldMkLst>
          <pc:docMk/>
          <pc:sldMk cId="2026485005" sldId="272"/>
        </pc:sldMkLst>
      </pc:sldChg>
      <pc:sldChg chg="del">
        <pc:chgData name="Mr. PPT" userId="6442ff2356111531" providerId="LiveId" clId="{DADE28A3-3ED3-4026-93F5-4B4226D90F7D}" dt="2022-10-18T06:23:10.552" v="2644" actId="47"/>
        <pc:sldMkLst>
          <pc:docMk/>
          <pc:sldMk cId="3259283406" sldId="272"/>
        </pc:sldMkLst>
      </pc:sldChg>
      <pc:sldChg chg="del ord">
        <pc:chgData name="Mr. PPT" userId="6442ff2356111531" providerId="LiveId" clId="{DADE28A3-3ED3-4026-93F5-4B4226D90F7D}" dt="2022-10-19T06:12:35.307" v="3557" actId="47"/>
        <pc:sldMkLst>
          <pc:docMk/>
          <pc:sldMk cId="1308269003" sldId="273"/>
        </pc:sldMkLst>
      </pc:sldChg>
      <pc:sldChg chg="del ord">
        <pc:chgData name="Mr. PPT" userId="6442ff2356111531" providerId="LiveId" clId="{DADE28A3-3ED3-4026-93F5-4B4226D90F7D}" dt="2022-10-19T06:26:53.738" v="3841" actId="47"/>
        <pc:sldMkLst>
          <pc:docMk/>
          <pc:sldMk cId="1479690138" sldId="274"/>
        </pc:sldMkLst>
      </pc:sldChg>
      <pc:sldChg chg="del ord">
        <pc:chgData name="Mr. PPT" userId="6442ff2356111531" providerId="LiveId" clId="{DADE28A3-3ED3-4026-93F5-4B4226D90F7D}" dt="2022-10-19T05:46:34.018" v="3380" actId="47"/>
        <pc:sldMkLst>
          <pc:docMk/>
          <pc:sldMk cId="1372152815" sldId="275"/>
        </pc:sldMkLst>
      </pc:sldChg>
      <pc:sldChg chg="del">
        <pc:chgData name="Mr. PPT" userId="6442ff2356111531" providerId="LiveId" clId="{DADE28A3-3ED3-4026-93F5-4B4226D90F7D}" dt="2022-11-01T04:59:08.375" v="9843" actId="47"/>
        <pc:sldMkLst>
          <pc:docMk/>
          <pc:sldMk cId="260512719" sldId="276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4037370186" sldId="277"/>
        </pc:sldMkLst>
      </pc:sldChg>
      <pc:sldChg chg="addSp delSp modSp del ord">
        <pc:chgData name="Mr. PPT" userId="6442ff2356111531" providerId="LiveId" clId="{DADE28A3-3ED3-4026-93F5-4B4226D90F7D}" dt="2022-11-01T01:08:16.167" v="7833" actId="47"/>
        <pc:sldMkLst>
          <pc:docMk/>
          <pc:sldMk cId="297135487" sldId="278"/>
        </pc:sldMkLst>
        <pc:picChg chg="add del mod">
          <ac:chgData name="Mr. PPT" userId="6442ff2356111531" providerId="LiveId" clId="{DADE28A3-3ED3-4026-93F5-4B4226D90F7D}" dt="2022-11-01T01:04:37.770" v="7786"/>
          <ac:picMkLst>
            <pc:docMk/>
            <pc:sldMk cId="297135487" sldId="278"/>
            <ac:picMk id="35" creationId="{07EA137A-933E-415F-83AA-A6F65E232BFB}"/>
          </ac:picMkLst>
        </pc:picChg>
      </pc:sldChg>
      <pc:sldChg chg="del ord">
        <pc:chgData name="Mr. PPT" userId="6442ff2356111531" providerId="LiveId" clId="{DADE28A3-3ED3-4026-93F5-4B4226D90F7D}" dt="2022-10-31T01:33:50.156" v="4744" actId="47"/>
        <pc:sldMkLst>
          <pc:docMk/>
          <pc:sldMk cId="1194693334" sldId="279"/>
        </pc:sldMkLst>
      </pc:sldChg>
      <pc:sldChg chg="addSp delSp modSp del mod ord">
        <pc:chgData name="Mr. PPT" userId="6442ff2356111531" providerId="LiveId" clId="{DADE28A3-3ED3-4026-93F5-4B4226D90F7D}" dt="2022-10-31T01:33:45.818" v="4743" actId="47"/>
        <pc:sldMkLst>
          <pc:docMk/>
          <pc:sldMk cId="916367357" sldId="280"/>
        </pc:sldMkLst>
        <pc:picChg chg="del">
          <ac:chgData name="Mr. PPT" userId="6442ff2356111531" providerId="LiveId" clId="{DADE28A3-3ED3-4026-93F5-4B4226D90F7D}" dt="2022-10-31T01:32:38.383" v="4733" actId="478"/>
          <ac:picMkLst>
            <pc:docMk/>
            <pc:sldMk cId="916367357" sldId="280"/>
            <ac:picMk id="23" creationId="{4766986F-6649-481B-BD0B-92B1E45B1CEE}"/>
          </ac:picMkLst>
        </pc:picChg>
        <pc:picChg chg="add mod">
          <ac:chgData name="Mr. PPT" userId="6442ff2356111531" providerId="LiveId" clId="{DADE28A3-3ED3-4026-93F5-4B4226D90F7D}" dt="2022-10-31T01:32:36.865" v="4732" actId="1076"/>
          <ac:picMkLst>
            <pc:docMk/>
            <pc:sldMk cId="916367357" sldId="280"/>
            <ac:picMk id="28" creationId="{73386435-226B-434C-9617-1A95859F135A}"/>
          </ac:picMkLst>
        </pc:picChg>
      </pc:sldChg>
      <pc:sldChg chg="addSp delSp modSp mod">
        <pc:chgData name="Mr. PPT" userId="6442ff2356111531" providerId="LiveId" clId="{DADE28A3-3ED3-4026-93F5-4B4226D90F7D}" dt="2022-11-01T07:27:43.498" v="10594"/>
        <pc:sldMkLst>
          <pc:docMk/>
          <pc:sldMk cId="3847112895" sldId="280"/>
        </pc:sldMkLst>
        <pc:spChg chg="del">
          <ac:chgData name="Mr. PPT" userId="6442ff2356111531" providerId="LiveId" clId="{DADE28A3-3ED3-4026-93F5-4B4226D90F7D}" dt="2022-11-01T07:27:43.220" v="10593" actId="478"/>
          <ac:spMkLst>
            <pc:docMk/>
            <pc:sldMk cId="3847112895" sldId="280"/>
            <ac:spMk id="4" creationId="{8E9C06B2-3682-4D47-AFFA-10D649C13055}"/>
          </ac:spMkLst>
        </pc:spChg>
        <pc:spChg chg="add mod">
          <ac:chgData name="Mr. PPT" userId="6442ff2356111531" providerId="LiveId" clId="{DADE28A3-3ED3-4026-93F5-4B4226D90F7D}" dt="2022-11-01T07:27:43.498" v="10594"/>
          <ac:spMkLst>
            <pc:docMk/>
            <pc:sldMk cId="3847112895" sldId="280"/>
            <ac:spMk id="6" creationId="{A40C4AAF-C672-4710-84C9-FC08BB617D47}"/>
          </ac:spMkLst>
        </pc:spChg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3486310089" sldId="281"/>
        </pc:sldMkLst>
      </pc:sldChg>
      <pc:sldChg chg="del">
        <pc:chgData name="Mr. PPT" userId="6442ff2356111531" providerId="LiveId" clId="{DADE28A3-3ED3-4026-93F5-4B4226D90F7D}" dt="2022-10-31T07:30:40.341" v="7190" actId="47"/>
        <pc:sldMkLst>
          <pc:docMk/>
          <pc:sldMk cId="695209565" sldId="282"/>
        </pc:sldMkLst>
      </pc:sldChg>
      <pc:sldChg chg="del">
        <pc:chgData name="Mr. PPT" userId="6442ff2356111531" providerId="LiveId" clId="{DADE28A3-3ED3-4026-93F5-4B4226D90F7D}" dt="2022-10-31T00:18:42.466" v="4705" actId="47"/>
        <pc:sldMkLst>
          <pc:docMk/>
          <pc:sldMk cId="2924586833" sldId="283"/>
        </pc:sldMkLst>
      </pc:sldChg>
      <pc:sldChg chg="del">
        <pc:chgData name="Mr. PPT" userId="6442ff2356111531" providerId="LiveId" clId="{DADE28A3-3ED3-4026-93F5-4B4226D90F7D}" dt="2022-11-01T02:29:49.640" v="8824" actId="47"/>
        <pc:sldMkLst>
          <pc:docMk/>
          <pc:sldMk cId="1822956281" sldId="284"/>
        </pc:sldMkLst>
      </pc:sldChg>
      <pc:sldChg chg="addSp delSp modSp del mod">
        <pc:chgData name="Mr. PPT" userId="6442ff2356111531" providerId="LiveId" clId="{DADE28A3-3ED3-4026-93F5-4B4226D90F7D}" dt="2022-11-01T02:48:05.932" v="9099" actId="47"/>
        <pc:sldMkLst>
          <pc:docMk/>
          <pc:sldMk cId="2452260849" sldId="285"/>
        </pc:sldMkLst>
        <pc:spChg chg="add del mod">
          <ac:chgData name="Mr. PPT" userId="6442ff2356111531" providerId="LiveId" clId="{DADE28A3-3ED3-4026-93F5-4B4226D90F7D}" dt="2022-10-18T05:55:51.755" v="2296" actId="11529"/>
          <ac:spMkLst>
            <pc:docMk/>
            <pc:sldMk cId="2452260849" sldId="285"/>
            <ac:spMk id="2" creationId="{EEFE47E6-F9AE-457B-A78E-046FD006DCA1}"/>
          </ac:spMkLst>
        </pc:spChg>
        <pc:spChg chg="mod">
          <ac:chgData name="Mr. PPT" userId="6442ff2356111531" providerId="LiveId" clId="{DADE28A3-3ED3-4026-93F5-4B4226D90F7D}" dt="2022-11-01T02:47:35.467" v="9096" actId="1076"/>
          <ac:spMkLst>
            <pc:docMk/>
            <pc:sldMk cId="2452260849" sldId="285"/>
            <ac:spMk id="4" creationId="{00000000-0000-0000-0000-000000000000}"/>
          </ac:spMkLst>
        </pc:spChg>
        <pc:spChg chg="mod">
          <ac:chgData name="Mr. PPT" userId="6442ff2356111531" providerId="LiveId" clId="{DADE28A3-3ED3-4026-93F5-4B4226D90F7D}" dt="2022-11-01T02:47:37.888" v="9098" actId="1076"/>
          <ac:spMkLst>
            <pc:docMk/>
            <pc:sldMk cId="2452260849" sldId="285"/>
            <ac:spMk id="7" creationId="{00000000-0000-0000-0000-000000000000}"/>
          </ac:spMkLst>
        </pc:spChg>
        <pc:spChg chg="mod">
          <ac:chgData name="Mr. PPT" userId="6442ff2356111531" providerId="LiveId" clId="{DADE28A3-3ED3-4026-93F5-4B4226D90F7D}" dt="2022-10-18T05:55:49.338" v="2293" actId="207"/>
          <ac:spMkLst>
            <pc:docMk/>
            <pc:sldMk cId="2452260849" sldId="285"/>
            <ac:spMk id="8" creationId="{00000000-0000-0000-0000-000000000000}"/>
          </ac:spMkLst>
        </pc:spChg>
      </pc:sldChg>
      <pc:sldChg chg="del">
        <pc:chgData name="Mr. PPT" userId="6442ff2356111531" providerId="LiveId" clId="{DADE28A3-3ED3-4026-93F5-4B4226D90F7D}" dt="2022-10-31T01:41:13.420" v="4776" actId="47"/>
        <pc:sldMkLst>
          <pc:docMk/>
          <pc:sldMk cId="3715607729" sldId="286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2422146146" sldId="287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46779829" sldId="291"/>
        </pc:sldMkLst>
      </pc:sldChg>
      <pc:sldChg chg="addSp delSp modSp del mod">
        <pc:chgData name="Mr. PPT" userId="6442ff2356111531" providerId="LiveId" clId="{DADE28A3-3ED3-4026-93F5-4B4226D90F7D}" dt="2022-10-31T01:33:50.156" v="4744" actId="47"/>
        <pc:sldMkLst>
          <pc:docMk/>
          <pc:sldMk cId="2952803184" sldId="293"/>
        </pc:sldMkLst>
        <pc:picChg chg="del mod">
          <ac:chgData name="Mr. PPT" userId="6442ff2356111531" providerId="LiveId" clId="{DADE28A3-3ED3-4026-93F5-4B4226D90F7D}" dt="2022-10-31T01:17:55.828" v="4724" actId="478"/>
          <ac:picMkLst>
            <pc:docMk/>
            <pc:sldMk cId="2952803184" sldId="293"/>
            <ac:picMk id="6" creationId="{D8016686-23A1-45FF-AE9A-2F15FE632566}"/>
          </ac:picMkLst>
        </pc:picChg>
        <pc:picChg chg="add del mod">
          <ac:chgData name="Mr. PPT" userId="6442ff2356111531" providerId="LiveId" clId="{DADE28A3-3ED3-4026-93F5-4B4226D90F7D}" dt="2022-10-31T01:17:55.828" v="4724" actId="478"/>
          <ac:picMkLst>
            <pc:docMk/>
            <pc:sldMk cId="2952803184" sldId="293"/>
            <ac:picMk id="46" creationId="{0E8FA1B8-8C6F-411F-8B6E-D78AAA95901D}"/>
          </ac:picMkLst>
        </pc:picChg>
      </pc:sldChg>
      <pc:sldChg chg="del ord">
        <pc:chgData name="Mr. PPT" userId="6442ff2356111531" providerId="LiveId" clId="{DADE28A3-3ED3-4026-93F5-4B4226D90F7D}" dt="2022-11-01T01:30:06.733" v="8102" actId="47"/>
        <pc:sldMkLst>
          <pc:docMk/>
          <pc:sldMk cId="2786008097" sldId="299"/>
        </pc:sldMkLst>
      </pc:sldChg>
      <pc:sldChg chg="del">
        <pc:chgData name="Mr. PPT" userId="6442ff2356111531" providerId="LiveId" clId="{DADE28A3-3ED3-4026-93F5-4B4226D90F7D}" dt="2022-10-31T01:41:13.420" v="4776" actId="47"/>
        <pc:sldMkLst>
          <pc:docMk/>
          <pc:sldMk cId="2582667605" sldId="300"/>
        </pc:sldMkLst>
      </pc:sldChg>
      <pc:sldChg chg="del">
        <pc:chgData name="Mr. PPT" userId="6442ff2356111531" providerId="LiveId" clId="{DADE28A3-3ED3-4026-93F5-4B4226D90F7D}" dt="2022-10-31T01:41:13.420" v="4776" actId="47"/>
        <pc:sldMkLst>
          <pc:docMk/>
          <pc:sldMk cId="1282557802" sldId="301"/>
        </pc:sldMkLst>
      </pc:sldChg>
      <pc:sldChg chg="del ord">
        <pc:chgData name="Mr. PPT" userId="6442ff2356111531" providerId="LiveId" clId="{DADE28A3-3ED3-4026-93F5-4B4226D90F7D}" dt="2022-11-01T02:58:41.729" v="9267" actId="47"/>
        <pc:sldMkLst>
          <pc:docMk/>
          <pc:sldMk cId="3738398528" sldId="302"/>
        </pc:sldMkLst>
      </pc:sldChg>
      <pc:sldChg chg="modSp del mod">
        <pc:chgData name="Mr. PPT" userId="6442ff2356111531" providerId="LiveId" clId="{DADE28A3-3ED3-4026-93F5-4B4226D90F7D}" dt="2022-10-31T07:17:29.363" v="6954" actId="47"/>
        <pc:sldMkLst>
          <pc:docMk/>
          <pc:sldMk cId="130372714" sldId="303"/>
        </pc:sldMkLst>
        <pc:spChg chg="mod">
          <ac:chgData name="Mr. PPT" userId="6442ff2356111531" providerId="LiveId" clId="{DADE28A3-3ED3-4026-93F5-4B4226D90F7D}" dt="2022-10-31T00:13:05.446" v="4699" actId="1076"/>
          <ac:spMkLst>
            <pc:docMk/>
            <pc:sldMk cId="130372714" sldId="303"/>
            <ac:spMk id="7" creationId="{094B2379-BE3F-42D6-B400-F5276EB9CDAD}"/>
          </ac:spMkLst>
        </pc:spChg>
        <pc:spChg chg="mod">
          <ac:chgData name="Mr. PPT" userId="6442ff2356111531" providerId="LiveId" clId="{DADE28A3-3ED3-4026-93F5-4B4226D90F7D}" dt="2022-10-31T00:13:05.446" v="4699" actId="1076"/>
          <ac:spMkLst>
            <pc:docMk/>
            <pc:sldMk cId="130372714" sldId="303"/>
            <ac:spMk id="8" creationId="{C1ADDA5D-ACCA-43D7-B28F-9F198CC283BD}"/>
          </ac:spMkLst>
        </pc:spChg>
        <pc:spChg chg="mod">
          <ac:chgData name="Mr. PPT" userId="6442ff2356111531" providerId="LiveId" clId="{DADE28A3-3ED3-4026-93F5-4B4226D90F7D}" dt="2022-10-31T00:13:05.446" v="4699" actId="1076"/>
          <ac:spMkLst>
            <pc:docMk/>
            <pc:sldMk cId="130372714" sldId="303"/>
            <ac:spMk id="10" creationId="{068AABCC-757E-4E82-AEB0-AE61B29606E8}"/>
          </ac:spMkLst>
        </pc:spChg>
        <pc:spChg chg="mod">
          <ac:chgData name="Mr. PPT" userId="6442ff2356111531" providerId="LiveId" clId="{DADE28A3-3ED3-4026-93F5-4B4226D90F7D}" dt="2022-10-31T00:13:05.446" v="4699" actId="1076"/>
          <ac:spMkLst>
            <pc:docMk/>
            <pc:sldMk cId="130372714" sldId="303"/>
            <ac:spMk id="11" creationId="{718DEC8B-575D-4A6D-B91A-22CEC743A308}"/>
          </ac:spMkLst>
        </pc:spChg>
        <pc:spChg chg="mod">
          <ac:chgData name="Mr. PPT" userId="6442ff2356111531" providerId="LiveId" clId="{DADE28A3-3ED3-4026-93F5-4B4226D90F7D}" dt="2022-10-31T00:13:05.446" v="4699" actId="1076"/>
          <ac:spMkLst>
            <pc:docMk/>
            <pc:sldMk cId="130372714" sldId="303"/>
            <ac:spMk id="13" creationId="{77DA6C40-6DF0-4CEE-9FFF-AE3F7DBB297E}"/>
          </ac:spMkLst>
        </pc:spChg>
        <pc:spChg chg="mod">
          <ac:chgData name="Mr. PPT" userId="6442ff2356111531" providerId="LiveId" clId="{DADE28A3-3ED3-4026-93F5-4B4226D90F7D}" dt="2022-10-31T00:13:05.446" v="4699" actId="1076"/>
          <ac:spMkLst>
            <pc:docMk/>
            <pc:sldMk cId="130372714" sldId="303"/>
            <ac:spMk id="14" creationId="{EF2CD41C-FE67-4649-902E-CEE8DF3921B3}"/>
          </ac:spMkLst>
        </pc:spChg>
        <pc:spChg chg="mod">
          <ac:chgData name="Mr. PPT" userId="6442ff2356111531" providerId="LiveId" clId="{DADE28A3-3ED3-4026-93F5-4B4226D90F7D}" dt="2022-10-31T00:13:05.446" v="4699" actId="1076"/>
          <ac:spMkLst>
            <pc:docMk/>
            <pc:sldMk cId="130372714" sldId="303"/>
            <ac:spMk id="16" creationId="{445B3487-3947-4645-B56C-EB67F514F0CD}"/>
          </ac:spMkLst>
        </pc:spChg>
        <pc:spChg chg="mod">
          <ac:chgData name="Mr. PPT" userId="6442ff2356111531" providerId="LiveId" clId="{DADE28A3-3ED3-4026-93F5-4B4226D90F7D}" dt="2022-10-31T00:13:05.446" v="4699" actId="1076"/>
          <ac:spMkLst>
            <pc:docMk/>
            <pc:sldMk cId="130372714" sldId="303"/>
            <ac:spMk id="17" creationId="{362FFE0B-A8E2-4E53-9236-C823A2D806F8}"/>
          </ac:spMkLst>
        </pc:spChg>
        <pc:grpChg chg="mod">
          <ac:chgData name="Mr. PPT" userId="6442ff2356111531" providerId="LiveId" clId="{DADE28A3-3ED3-4026-93F5-4B4226D90F7D}" dt="2022-10-31T00:13:05.446" v="4699" actId="1076"/>
          <ac:grpSpMkLst>
            <pc:docMk/>
            <pc:sldMk cId="130372714" sldId="303"/>
            <ac:grpSpMk id="48" creationId="{7E76AA66-EA16-4139-8D90-AECDD7F40F9F}"/>
          </ac:grpSpMkLst>
        </pc:grpChg>
        <pc:grpChg chg="mod">
          <ac:chgData name="Mr. PPT" userId="6442ff2356111531" providerId="LiveId" clId="{DADE28A3-3ED3-4026-93F5-4B4226D90F7D}" dt="2022-10-31T00:13:05.446" v="4699" actId="1076"/>
          <ac:grpSpMkLst>
            <pc:docMk/>
            <pc:sldMk cId="130372714" sldId="303"/>
            <ac:grpSpMk id="49" creationId="{D42FB39B-0F49-449E-A338-D61173BED0EC}"/>
          </ac:grpSpMkLst>
        </pc:grpChg>
        <pc:grpChg chg="mod">
          <ac:chgData name="Mr. PPT" userId="6442ff2356111531" providerId="LiveId" clId="{DADE28A3-3ED3-4026-93F5-4B4226D90F7D}" dt="2022-10-31T00:13:05.446" v="4699" actId="1076"/>
          <ac:grpSpMkLst>
            <pc:docMk/>
            <pc:sldMk cId="130372714" sldId="303"/>
            <ac:grpSpMk id="56" creationId="{F8E7F594-9B2D-49E0-811F-905DB7178922}"/>
          </ac:grpSpMkLst>
        </pc:grpChg>
        <pc:grpChg chg="mod">
          <ac:chgData name="Mr. PPT" userId="6442ff2356111531" providerId="LiveId" clId="{DADE28A3-3ED3-4026-93F5-4B4226D90F7D}" dt="2022-10-31T00:13:05.446" v="4699" actId="1076"/>
          <ac:grpSpMkLst>
            <pc:docMk/>
            <pc:sldMk cId="130372714" sldId="303"/>
            <ac:grpSpMk id="63" creationId="{4D2CE908-81D9-40C6-BE70-5F67A8C4E0A1}"/>
          </ac:grpSpMkLst>
        </pc:grpChg>
        <pc:graphicFrameChg chg="mod">
          <ac:chgData name="Mr. PPT" userId="6442ff2356111531" providerId="LiveId" clId="{DADE28A3-3ED3-4026-93F5-4B4226D90F7D}" dt="2022-10-31T00:13:11.166" v="4702" actId="1076"/>
          <ac:graphicFrameMkLst>
            <pc:docMk/>
            <pc:sldMk cId="130372714" sldId="303"/>
            <ac:graphicFrameMk id="6" creationId="{C3D2DDA7-64A0-4F0E-950B-75239C99087F}"/>
          </ac:graphicFrameMkLst>
        </pc:graphicFrameChg>
      </pc:sldChg>
      <pc:sldChg chg="modSp add del mod">
        <pc:chgData name="Mr. PPT" userId="6442ff2356111531" providerId="LiveId" clId="{DADE28A3-3ED3-4026-93F5-4B4226D90F7D}" dt="2022-10-31T01:46:10.416" v="4789" actId="47"/>
        <pc:sldMkLst>
          <pc:docMk/>
          <pc:sldMk cId="256880925" sldId="304"/>
        </pc:sldMkLst>
        <pc:spChg chg="mod">
          <ac:chgData name="Mr. PPT" userId="6442ff2356111531" providerId="LiveId" clId="{DADE28A3-3ED3-4026-93F5-4B4226D90F7D}" dt="2022-10-31T01:43:51.022" v="4782" actId="1076"/>
          <ac:spMkLst>
            <pc:docMk/>
            <pc:sldMk cId="256880925" sldId="304"/>
            <ac:spMk id="3" creationId="{07024042-852D-400F-98F5-F81F26404B03}"/>
          </ac:spMkLst>
        </pc:spChg>
      </pc:sldChg>
      <pc:sldChg chg="del">
        <pc:chgData name="Mr. PPT" userId="6442ff2356111531" providerId="LiveId" clId="{DADE28A3-3ED3-4026-93F5-4B4226D90F7D}" dt="2022-10-31T01:46:35.695" v="4790" actId="47"/>
        <pc:sldMkLst>
          <pc:docMk/>
          <pc:sldMk cId="1449257669" sldId="307"/>
        </pc:sldMkLst>
      </pc:sldChg>
      <pc:sldChg chg="delSp modSp add del mod modAnim">
        <pc:chgData name="Mr. PPT" userId="6442ff2356111531" providerId="LiveId" clId="{DADE28A3-3ED3-4026-93F5-4B4226D90F7D}" dt="2022-10-30T23:51:29.025" v="4678" actId="47"/>
        <pc:sldMkLst>
          <pc:docMk/>
          <pc:sldMk cId="2753346900" sldId="309"/>
        </pc:sldMkLst>
        <pc:spChg chg="mod topLvl">
          <ac:chgData name="Mr. PPT" userId="6442ff2356111531" providerId="LiveId" clId="{DADE28A3-3ED3-4026-93F5-4B4226D90F7D}" dt="2022-10-18T00:08:01.705" v="1646" actId="165"/>
          <ac:spMkLst>
            <pc:docMk/>
            <pc:sldMk cId="2753346900" sldId="309"/>
            <ac:spMk id="12" creationId="{BED04149-D329-4A70-BBB2-D7DAAA5BB354}"/>
          </ac:spMkLst>
        </pc:spChg>
        <pc:spChg chg="mod topLvl">
          <ac:chgData name="Mr. PPT" userId="6442ff2356111531" providerId="LiveId" clId="{DADE28A3-3ED3-4026-93F5-4B4226D90F7D}" dt="2022-10-18T05:34:30.598" v="2034" actId="1076"/>
          <ac:spMkLst>
            <pc:docMk/>
            <pc:sldMk cId="2753346900" sldId="309"/>
            <ac:spMk id="22" creationId="{F8360342-B0A2-4D8B-BBF5-0693EB94F7BD}"/>
          </ac:spMkLst>
        </pc:spChg>
        <pc:spChg chg="mod topLvl">
          <ac:chgData name="Mr. PPT" userId="6442ff2356111531" providerId="LiveId" clId="{DADE28A3-3ED3-4026-93F5-4B4226D90F7D}" dt="2022-10-18T00:08:00.714" v="1645" actId="165"/>
          <ac:spMkLst>
            <pc:docMk/>
            <pc:sldMk cId="2753346900" sldId="309"/>
            <ac:spMk id="34" creationId="{B463EE93-E176-4505-B9BF-12019365FC22}"/>
          </ac:spMkLst>
        </pc:spChg>
        <pc:grpChg chg="del mod">
          <ac:chgData name="Mr. PPT" userId="6442ff2356111531" providerId="LiveId" clId="{DADE28A3-3ED3-4026-93F5-4B4226D90F7D}" dt="2022-10-18T00:08:00.714" v="1645" actId="165"/>
          <ac:grpSpMkLst>
            <pc:docMk/>
            <pc:sldMk cId="2753346900" sldId="309"/>
            <ac:grpSpMk id="3" creationId="{4D12FC95-7C3D-4B57-8F00-97ACA784CC80}"/>
          </ac:grpSpMkLst>
        </pc:grpChg>
        <pc:grpChg chg="del mod topLvl">
          <ac:chgData name="Mr. PPT" userId="6442ff2356111531" providerId="LiveId" clId="{DADE28A3-3ED3-4026-93F5-4B4226D90F7D}" dt="2022-10-18T00:08:01.705" v="1646" actId="165"/>
          <ac:grpSpMkLst>
            <pc:docMk/>
            <pc:sldMk cId="2753346900" sldId="309"/>
            <ac:grpSpMk id="23" creationId="{15044F41-E977-4A80-847F-7D88676B1576}"/>
          </ac:grpSpMkLst>
        </pc:grpChg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1645689099" sldId="333"/>
        </pc:sldMkLst>
      </pc:sldChg>
      <pc:sldChg chg="del">
        <pc:chgData name="Mr. PPT" userId="6442ff2356111531" providerId="LiveId" clId="{DADE28A3-3ED3-4026-93F5-4B4226D90F7D}" dt="2022-10-31T07:22:20.180" v="7014" actId="47"/>
        <pc:sldMkLst>
          <pc:docMk/>
          <pc:sldMk cId="2239659149" sldId="365"/>
        </pc:sldMkLst>
      </pc:sldChg>
      <pc:sldChg chg="del">
        <pc:chgData name="Mr. PPT" userId="6442ff2356111531" providerId="LiveId" clId="{DADE28A3-3ED3-4026-93F5-4B4226D90F7D}" dt="2022-10-31T06:58:54.278" v="6765" actId="47"/>
        <pc:sldMkLst>
          <pc:docMk/>
          <pc:sldMk cId="2343069626" sldId="374"/>
        </pc:sldMkLst>
      </pc:sldChg>
      <pc:sldChg chg="del">
        <pc:chgData name="Mr. PPT" userId="6442ff2356111531" providerId="LiveId" clId="{DADE28A3-3ED3-4026-93F5-4B4226D90F7D}" dt="2022-10-31T05:36:47.563" v="6110" actId="47"/>
        <pc:sldMkLst>
          <pc:docMk/>
          <pc:sldMk cId="1625213108" sldId="378"/>
        </pc:sldMkLst>
      </pc:sldChg>
      <pc:sldChg chg="del">
        <pc:chgData name="Mr. PPT" userId="6442ff2356111531" providerId="LiveId" clId="{DADE28A3-3ED3-4026-93F5-4B4226D90F7D}" dt="2022-10-31T07:30:37.840" v="7189" actId="47"/>
        <pc:sldMkLst>
          <pc:docMk/>
          <pc:sldMk cId="3452639352" sldId="383"/>
        </pc:sldMkLst>
      </pc:sldChg>
      <pc:sldChg chg="del">
        <pc:chgData name="Mr. PPT" userId="6442ff2356111531" providerId="LiveId" clId="{DADE28A3-3ED3-4026-93F5-4B4226D90F7D}" dt="2022-10-31T05:55:01.842" v="6583" actId="47"/>
        <pc:sldMkLst>
          <pc:docMk/>
          <pc:sldMk cId="2544903530" sldId="420"/>
        </pc:sldMkLst>
      </pc:sldChg>
      <pc:sldChg chg="del">
        <pc:chgData name="Mr. PPT" userId="6442ff2356111531" providerId="LiveId" clId="{DADE28A3-3ED3-4026-93F5-4B4226D90F7D}" dt="2022-10-31T05:46:55.222" v="6472" actId="47"/>
        <pc:sldMkLst>
          <pc:docMk/>
          <pc:sldMk cId="2894913606" sldId="442"/>
        </pc:sldMkLst>
      </pc:sldChg>
      <pc:sldChg chg="del">
        <pc:chgData name="Mr. PPT" userId="6442ff2356111531" providerId="LiveId" clId="{DADE28A3-3ED3-4026-93F5-4B4226D90F7D}" dt="2022-10-31T05:56:44.568" v="6605" actId="47"/>
        <pc:sldMkLst>
          <pc:docMk/>
          <pc:sldMk cId="1335652028" sldId="443"/>
        </pc:sldMkLst>
      </pc:sldChg>
      <pc:sldChg chg="modSp del mod ord">
        <pc:chgData name="Mr. PPT" userId="6442ff2356111531" providerId="LiveId" clId="{DADE28A3-3ED3-4026-93F5-4B4226D90F7D}" dt="2022-11-01T02:58:41.729" v="9267" actId="47"/>
        <pc:sldMkLst>
          <pc:docMk/>
          <pc:sldMk cId="1245698549" sldId="459"/>
        </pc:sldMkLst>
        <pc:spChg chg="mod">
          <ac:chgData name="Mr. PPT" userId="6442ff2356111531" providerId="LiveId" clId="{DADE28A3-3ED3-4026-93F5-4B4226D90F7D}" dt="2022-10-31T01:35:47.382" v="4754" actId="1076"/>
          <ac:spMkLst>
            <pc:docMk/>
            <pc:sldMk cId="1245698549" sldId="459"/>
            <ac:spMk id="2" creationId="{9AB269DD-3ECC-44F3-9E8D-0D008C102328}"/>
          </ac:spMkLst>
        </pc:spChg>
      </pc:sldChg>
      <pc:sldChg chg="del">
        <pc:chgData name="Mr. PPT" userId="6442ff2356111531" providerId="LiveId" clId="{DADE28A3-3ED3-4026-93F5-4B4226D90F7D}" dt="2022-10-31T01:41:13.420" v="4776" actId="47"/>
        <pc:sldMkLst>
          <pc:docMk/>
          <pc:sldMk cId="1395778233" sldId="854"/>
        </pc:sldMkLst>
      </pc:sldChg>
      <pc:sldChg chg="del">
        <pc:chgData name="Mr. PPT" userId="6442ff2356111531" providerId="LiveId" clId="{DADE28A3-3ED3-4026-93F5-4B4226D90F7D}" dt="2022-10-31T01:41:13.420" v="4776" actId="47"/>
        <pc:sldMkLst>
          <pc:docMk/>
          <pc:sldMk cId="1907724517" sldId="855"/>
        </pc:sldMkLst>
      </pc:sldChg>
      <pc:sldChg chg="modSp del mod ord">
        <pc:chgData name="Mr. PPT" userId="6442ff2356111531" providerId="LiveId" clId="{DADE28A3-3ED3-4026-93F5-4B4226D90F7D}" dt="2022-11-01T03:12:51.022" v="9409" actId="47"/>
        <pc:sldMkLst>
          <pc:docMk/>
          <pc:sldMk cId="780069530" sldId="856"/>
        </pc:sldMkLst>
        <pc:spChg chg="mod">
          <ac:chgData name="Mr. PPT" userId="6442ff2356111531" providerId="LiveId" clId="{DADE28A3-3ED3-4026-93F5-4B4226D90F7D}" dt="2022-10-31T01:39:08.381" v="4769" actId="1076"/>
          <ac:spMkLst>
            <pc:docMk/>
            <pc:sldMk cId="780069530" sldId="856"/>
            <ac:spMk id="16" creationId="{3782706E-92E3-44CE-AA4A-F6E2108F9886}"/>
          </ac:spMkLst>
        </pc:spChg>
        <pc:spChg chg="mod">
          <ac:chgData name="Mr. PPT" userId="6442ff2356111531" providerId="LiveId" clId="{DADE28A3-3ED3-4026-93F5-4B4226D90F7D}" dt="2022-11-01T03:03:48.772" v="9291" actId="1076"/>
          <ac:spMkLst>
            <pc:docMk/>
            <pc:sldMk cId="780069530" sldId="856"/>
            <ac:spMk id="61" creationId="{1596A21E-ED38-4361-8C32-9EC4AC1FF754}"/>
          </ac:spMkLst>
        </pc:spChg>
        <pc:grpChg chg="mod">
          <ac:chgData name="Mr. PPT" userId="6442ff2356111531" providerId="LiveId" clId="{DADE28A3-3ED3-4026-93F5-4B4226D90F7D}" dt="2022-11-01T02:20:00.565" v="8643" actId="1076"/>
          <ac:grpSpMkLst>
            <pc:docMk/>
            <pc:sldMk cId="780069530" sldId="856"/>
            <ac:grpSpMk id="3" creationId="{26B38DD7-1758-4E41-913E-FC2490EFED01}"/>
          </ac:grpSpMkLst>
        </pc:grpChg>
        <pc:grpChg chg="mod">
          <ac:chgData name="Mr. PPT" userId="6442ff2356111531" providerId="LiveId" clId="{DADE28A3-3ED3-4026-93F5-4B4226D90F7D}" dt="2022-10-31T01:39:24.101" v="4771" actId="1076"/>
          <ac:grpSpMkLst>
            <pc:docMk/>
            <pc:sldMk cId="780069530" sldId="856"/>
            <ac:grpSpMk id="46" creationId="{37129B66-C660-4403-9FDE-9D11ACFAE329}"/>
          </ac:grpSpMkLst>
        </pc:grpChg>
      </pc:sldChg>
      <pc:sldChg chg="modSp del mod ord">
        <pc:chgData name="Mr. PPT" userId="6442ff2356111531" providerId="LiveId" clId="{DADE28A3-3ED3-4026-93F5-4B4226D90F7D}" dt="2022-10-30T23:46:26.433" v="4659" actId="47"/>
        <pc:sldMkLst>
          <pc:docMk/>
          <pc:sldMk cId="2403293311" sldId="857"/>
        </pc:sldMkLst>
        <pc:spChg chg="mod">
          <ac:chgData name="Mr. PPT" userId="6442ff2356111531" providerId="LiveId" clId="{DADE28A3-3ED3-4026-93F5-4B4226D90F7D}" dt="2022-10-17T07:44:34.033" v="1008" actId="1076"/>
          <ac:spMkLst>
            <pc:docMk/>
            <pc:sldMk cId="2403293311" sldId="857"/>
            <ac:spMk id="7" creationId="{62E40B73-D37B-4F38-91AC-3338AD426538}"/>
          </ac:spMkLst>
        </pc:spChg>
      </pc:sldChg>
      <pc:sldChg chg="modSp add del mod">
        <pc:chgData name="Mr. PPT" userId="6442ff2356111531" providerId="LiveId" clId="{DADE28A3-3ED3-4026-93F5-4B4226D90F7D}" dt="2022-10-30T23:51:29.025" v="4678" actId="47"/>
        <pc:sldMkLst>
          <pc:docMk/>
          <pc:sldMk cId="477804343" sldId="858"/>
        </pc:sldMkLst>
        <pc:spChg chg="mod">
          <ac:chgData name="Mr. PPT" userId="6442ff2356111531" providerId="LiveId" clId="{DADE28A3-3ED3-4026-93F5-4B4226D90F7D}" dt="2022-10-18T00:02:31.058" v="1623" actId="1076"/>
          <ac:spMkLst>
            <pc:docMk/>
            <pc:sldMk cId="477804343" sldId="858"/>
            <ac:spMk id="13" creationId="{62C11BC2-E001-4C9D-8E45-5FA9760E5B5E}"/>
          </ac:spMkLst>
        </pc:spChg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2376481353" sldId="859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2141258712" sldId="860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3942627619" sldId="861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1054438896" sldId="862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2010218247" sldId="863"/>
        </pc:sldMkLst>
      </pc:sldChg>
      <pc:sldChg chg="delSp modSp del mod ord">
        <pc:chgData name="Mr. PPT" userId="6442ff2356111531" providerId="LiveId" clId="{DADE28A3-3ED3-4026-93F5-4B4226D90F7D}" dt="2022-10-31T07:24:16.061" v="7043" actId="47"/>
        <pc:sldMkLst>
          <pc:docMk/>
          <pc:sldMk cId="1720698424" sldId="864"/>
        </pc:sldMkLst>
        <pc:spChg chg="del">
          <ac:chgData name="Mr. PPT" userId="6442ff2356111531" providerId="LiveId" clId="{DADE28A3-3ED3-4026-93F5-4B4226D90F7D}" dt="2022-10-31T00:12:35.066" v="4695" actId="478"/>
          <ac:spMkLst>
            <pc:docMk/>
            <pc:sldMk cId="1720698424" sldId="864"/>
            <ac:spMk id="3" creationId="{A9280D03-ADF2-43A6-950C-BA502D79D4A7}"/>
          </ac:spMkLst>
        </pc:spChg>
        <pc:spChg chg="del">
          <ac:chgData name="Mr. PPT" userId="6442ff2356111531" providerId="LiveId" clId="{DADE28A3-3ED3-4026-93F5-4B4226D90F7D}" dt="2022-10-31T00:12:35.066" v="4695" actId="478"/>
          <ac:spMkLst>
            <pc:docMk/>
            <pc:sldMk cId="1720698424" sldId="864"/>
            <ac:spMk id="5" creationId="{6C1DEFD5-1F87-42F8-AF5F-E716939D8E28}"/>
          </ac:spMkLst>
        </pc:spChg>
        <pc:graphicFrameChg chg="mod">
          <ac:chgData name="Mr. PPT" userId="6442ff2356111531" providerId="LiveId" clId="{DADE28A3-3ED3-4026-93F5-4B4226D90F7D}" dt="2022-10-31T00:12:37.530" v="4696" actId="14100"/>
          <ac:graphicFrameMkLst>
            <pc:docMk/>
            <pc:sldMk cId="1720698424" sldId="864"/>
            <ac:graphicFrameMk id="2" creationId="{D6102059-8A42-4550-A7EA-B1B2B49A984D}"/>
          </ac:graphicFrameMkLst>
        </pc:graphicFrameChg>
        <pc:cxnChg chg="del">
          <ac:chgData name="Mr. PPT" userId="6442ff2356111531" providerId="LiveId" clId="{DADE28A3-3ED3-4026-93F5-4B4226D90F7D}" dt="2022-10-31T00:12:35.066" v="4695" actId="478"/>
          <ac:cxnSpMkLst>
            <pc:docMk/>
            <pc:sldMk cId="1720698424" sldId="864"/>
            <ac:cxnSpMk id="4" creationId="{C7A13414-1E3F-4DA6-92FC-888BA3687AD8}"/>
          </ac:cxnSpMkLst>
        </pc:cxnChg>
      </pc:sldChg>
      <pc:sldChg chg="modSp del mod">
        <pc:chgData name="Mr. PPT" userId="6442ff2356111531" providerId="LiveId" clId="{DADE28A3-3ED3-4026-93F5-4B4226D90F7D}" dt="2022-10-31T01:41:13.420" v="4776" actId="47"/>
        <pc:sldMkLst>
          <pc:docMk/>
          <pc:sldMk cId="3650184721" sldId="865"/>
        </pc:sldMkLst>
        <pc:spChg chg="mod">
          <ac:chgData name="Mr. PPT" userId="6442ff2356111531" providerId="LiveId" clId="{DADE28A3-3ED3-4026-93F5-4B4226D90F7D}" dt="2022-10-31T01:38:17.720" v="4763" actId="14100"/>
          <ac:spMkLst>
            <pc:docMk/>
            <pc:sldMk cId="3650184721" sldId="865"/>
            <ac:spMk id="18" creationId="{83A52DE3-228C-40B8-9BF5-C2D9898E359B}"/>
          </ac:spMkLst>
        </pc:spChg>
      </pc:sldChg>
      <pc:sldChg chg="del">
        <pc:chgData name="Mr. PPT" userId="6442ff2356111531" providerId="LiveId" clId="{DADE28A3-3ED3-4026-93F5-4B4226D90F7D}" dt="2022-10-31T01:50:17.554" v="4793" actId="47"/>
        <pc:sldMkLst>
          <pc:docMk/>
          <pc:sldMk cId="2240360595" sldId="866"/>
        </pc:sldMkLst>
      </pc:sldChg>
      <pc:sldChg chg="del ord">
        <pc:chgData name="Mr. PPT" userId="6442ff2356111531" providerId="LiveId" clId="{DADE28A3-3ED3-4026-93F5-4B4226D90F7D}" dt="2022-10-31T05:36:47.563" v="6110" actId="47"/>
        <pc:sldMkLst>
          <pc:docMk/>
          <pc:sldMk cId="1907794835" sldId="867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2611461784" sldId="868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2598023597" sldId="869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71916555" sldId="870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2184336547" sldId="871"/>
        </pc:sldMkLst>
      </pc:sldChg>
      <pc:sldChg chg="add del">
        <pc:chgData name="Mr. PPT" userId="6442ff2356111531" providerId="LiveId" clId="{DADE28A3-3ED3-4026-93F5-4B4226D90F7D}" dt="2022-10-30T23:51:29.025" v="4678" actId="47"/>
        <pc:sldMkLst>
          <pc:docMk/>
          <pc:sldMk cId="1674647647" sldId="872"/>
        </pc:sldMkLst>
      </pc:sldChg>
      <pc:sldChg chg="addSp delSp modSp del ord">
        <pc:chgData name="Mr. PPT" userId="6442ff2356111531" providerId="LiveId" clId="{DADE28A3-3ED3-4026-93F5-4B4226D90F7D}" dt="2022-11-01T05:23:39.177" v="10230" actId="47"/>
        <pc:sldMkLst>
          <pc:docMk/>
          <pc:sldMk cId="1992826628" sldId="873"/>
        </pc:sldMkLst>
        <pc:picChg chg="add del mod">
          <ac:chgData name="Mr. PPT" userId="6442ff2356111531" providerId="LiveId" clId="{DADE28A3-3ED3-4026-93F5-4B4226D90F7D}" dt="2022-11-01T05:19:27.345" v="10172"/>
          <ac:picMkLst>
            <pc:docMk/>
            <pc:sldMk cId="1992826628" sldId="873"/>
            <ac:picMk id="5" creationId="{1C161B76-7C40-4D84-9F79-7B3F7AD3862A}"/>
          </ac:picMkLst>
        </pc:picChg>
      </pc:sldChg>
      <pc:sldChg chg="delSp add del mod ord">
        <pc:chgData name="Mr. PPT" userId="6442ff2356111531" providerId="LiveId" clId="{DADE28A3-3ED3-4026-93F5-4B4226D90F7D}" dt="2022-10-17T06:46:04.169" v="698" actId="47"/>
        <pc:sldMkLst>
          <pc:docMk/>
          <pc:sldMk cId="2326077591" sldId="874"/>
        </pc:sldMkLst>
        <pc:picChg chg="del">
          <ac:chgData name="Mr. PPT" userId="6442ff2356111531" providerId="LiveId" clId="{DADE28A3-3ED3-4026-93F5-4B4226D90F7D}" dt="2022-10-17T06:17:57.592" v="447" actId="478"/>
          <ac:picMkLst>
            <pc:docMk/>
            <pc:sldMk cId="2326077591" sldId="874"/>
            <ac:picMk id="3" creationId="{BE8B0B90-CF7A-4CAB-ADB1-22CBBE4844FE}"/>
          </ac:picMkLst>
        </pc:picChg>
        <pc:picChg chg="del">
          <ac:chgData name="Mr. PPT" userId="6442ff2356111531" providerId="LiveId" clId="{DADE28A3-3ED3-4026-93F5-4B4226D90F7D}" dt="2022-10-17T06:17:56.870" v="446" actId="478"/>
          <ac:picMkLst>
            <pc:docMk/>
            <pc:sldMk cId="2326077591" sldId="874"/>
            <ac:picMk id="5" creationId="{15380B1F-82DA-4F28-9E03-F54E9AF75F43}"/>
          </ac:picMkLst>
        </pc:picChg>
        <pc:picChg chg="del">
          <ac:chgData name="Mr. PPT" userId="6442ff2356111531" providerId="LiveId" clId="{DADE28A3-3ED3-4026-93F5-4B4226D90F7D}" dt="2022-10-17T06:17:56.870" v="446" actId="478"/>
          <ac:picMkLst>
            <pc:docMk/>
            <pc:sldMk cId="2326077591" sldId="874"/>
            <ac:picMk id="18" creationId="{5D0E263B-0BA0-4275-BF35-1C9EB54A45F1}"/>
          </ac:picMkLst>
        </pc:picChg>
        <pc:picChg chg="del">
          <ac:chgData name="Mr. PPT" userId="6442ff2356111531" providerId="LiveId" clId="{DADE28A3-3ED3-4026-93F5-4B4226D90F7D}" dt="2022-10-17T06:17:56.870" v="446" actId="478"/>
          <ac:picMkLst>
            <pc:docMk/>
            <pc:sldMk cId="2326077591" sldId="874"/>
            <ac:picMk id="19" creationId="{99CAD83D-10C8-42A2-8291-11E43CCD5349}"/>
          </ac:picMkLst>
        </pc:picChg>
      </pc:sldChg>
      <pc:sldChg chg="addSp delSp modSp add del mod ord">
        <pc:chgData name="Mr. PPT" userId="6442ff2356111531" providerId="LiveId" clId="{DADE28A3-3ED3-4026-93F5-4B4226D90F7D}" dt="2022-11-01T05:59:40.848" v="10554" actId="47"/>
        <pc:sldMkLst>
          <pc:docMk/>
          <pc:sldMk cId="2666436340" sldId="874"/>
        </pc:sldMkLst>
        <pc:spChg chg="mod">
          <ac:chgData name="Mr. PPT" userId="6442ff2356111531" providerId="LiveId" clId="{DADE28A3-3ED3-4026-93F5-4B4226D90F7D}" dt="2022-11-01T05:56:42.029" v="10514" actId="1076"/>
          <ac:spMkLst>
            <pc:docMk/>
            <pc:sldMk cId="2666436340" sldId="874"/>
            <ac:spMk id="6" creationId="{BB28E4D3-3157-44CA-A735-78B229DA94E3}"/>
          </ac:spMkLst>
        </pc:spChg>
        <pc:spChg chg="del">
          <ac:chgData name="Mr. PPT" userId="6442ff2356111531" providerId="LiveId" clId="{DADE28A3-3ED3-4026-93F5-4B4226D90F7D}" dt="2022-10-17T06:46:14.130" v="701" actId="478"/>
          <ac:spMkLst>
            <pc:docMk/>
            <pc:sldMk cId="2666436340" sldId="874"/>
            <ac:spMk id="7" creationId="{17C9CA4E-1ABB-419E-B525-643E1F6035C3}"/>
          </ac:spMkLst>
        </pc:spChg>
        <pc:spChg chg="mod">
          <ac:chgData name="Mr. PPT" userId="6442ff2356111531" providerId="LiveId" clId="{DADE28A3-3ED3-4026-93F5-4B4226D90F7D}" dt="2022-11-01T05:56:42.029" v="10514" actId="1076"/>
          <ac:spMkLst>
            <pc:docMk/>
            <pc:sldMk cId="2666436340" sldId="874"/>
            <ac:spMk id="8" creationId="{2035DCDF-57F1-446A-9452-518A03C2592E}"/>
          </ac:spMkLst>
        </pc:spChg>
        <pc:spChg chg="mod topLvl">
          <ac:chgData name="Mr. PPT" userId="6442ff2356111531" providerId="LiveId" clId="{DADE28A3-3ED3-4026-93F5-4B4226D90F7D}" dt="2022-10-18T05:46:06.272" v="2245" actId="164"/>
          <ac:spMkLst>
            <pc:docMk/>
            <pc:sldMk cId="2666436340" sldId="874"/>
            <ac:spMk id="10" creationId="{060262A5-AF0B-480C-8A61-7175C09E8DF1}"/>
          </ac:spMkLst>
        </pc:spChg>
        <pc:spChg chg="mod topLvl">
          <ac:chgData name="Mr. PPT" userId="6442ff2356111531" providerId="LiveId" clId="{DADE28A3-3ED3-4026-93F5-4B4226D90F7D}" dt="2022-10-18T05:46:06.272" v="2245" actId="164"/>
          <ac:spMkLst>
            <pc:docMk/>
            <pc:sldMk cId="2666436340" sldId="874"/>
            <ac:spMk id="11" creationId="{86EC5A19-4315-4620-9872-797E4D838BFC}"/>
          </ac:spMkLst>
        </pc:spChg>
        <pc:spChg chg="add del mod">
          <ac:chgData name="Mr. PPT" userId="6442ff2356111531" providerId="LiveId" clId="{DADE28A3-3ED3-4026-93F5-4B4226D90F7D}" dt="2022-10-17T07:43:20.433" v="996" actId="478"/>
          <ac:spMkLst>
            <pc:docMk/>
            <pc:sldMk cId="2666436340" sldId="874"/>
            <ac:spMk id="16" creationId="{EC3C0C97-5C1C-4E8B-B3CC-1E7E601AE20F}"/>
          </ac:spMkLst>
        </pc:spChg>
        <pc:spChg chg="add del mod">
          <ac:chgData name="Mr. PPT" userId="6442ff2356111531" providerId="LiveId" clId="{DADE28A3-3ED3-4026-93F5-4B4226D90F7D}" dt="2022-10-17T06:55:07.980" v="945" actId="478"/>
          <ac:spMkLst>
            <pc:docMk/>
            <pc:sldMk cId="2666436340" sldId="874"/>
            <ac:spMk id="17" creationId="{5CBB83E4-3964-47D8-857E-F269A4B62C0D}"/>
          </ac:spMkLst>
        </pc:spChg>
        <pc:spChg chg="add del mod">
          <ac:chgData name="Mr. PPT" userId="6442ff2356111531" providerId="LiveId" clId="{DADE28A3-3ED3-4026-93F5-4B4226D90F7D}" dt="2022-10-17T06:47:24.971" v="719" actId="478"/>
          <ac:spMkLst>
            <pc:docMk/>
            <pc:sldMk cId="2666436340" sldId="874"/>
            <ac:spMk id="20" creationId="{E122A17E-4BE3-4E8C-A205-3520DBA032EC}"/>
          </ac:spMkLst>
        </pc:spChg>
        <pc:spChg chg="del">
          <ac:chgData name="Mr. PPT" userId="6442ff2356111531" providerId="LiveId" clId="{DADE28A3-3ED3-4026-93F5-4B4226D90F7D}" dt="2022-10-17T06:46:14.130" v="701" actId="478"/>
          <ac:spMkLst>
            <pc:docMk/>
            <pc:sldMk cId="2666436340" sldId="874"/>
            <ac:spMk id="21" creationId="{46EA6057-9E55-4F62-81EE-6F2709B7DB87}"/>
          </ac:spMkLst>
        </pc:spChg>
        <pc:spChg chg="del">
          <ac:chgData name="Mr. PPT" userId="6442ff2356111531" providerId="LiveId" clId="{DADE28A3-3ED3-4026-93F5-4B4226D90F7D}" dt="2022-10-17T06:46:14.130" v="701" actId="478"/>
          <ac:spMkLst>
            <pc:docMk/>
            <pc:sldMk cId="2666436340" sldId="874"/>
            <ac:spMk id="22" creationId="{FD316CA5-1D19-4136-9546-E67EE9A6BC85}"/>
          </ac:spMkLst>
        </pc:spChg>
        <pc:spChg chg="del">
          <ac:chgData name="Mr. PPT" userId="6442ff2356111531" providerId="LiveId" clId="{DADE28A3-3ED3-4026-93F5-4B4226D90F7D}" dt="2022-10-17T06:46:14.130" v="701" actId="478"/>
          <ac:spMkLst>
            <pc:docMk/>
            <pc:sldMk cId="2666436340" sldId="874"/>
            <ac:spMk id="23" creationId="{D13404AF-8984-4BF4-B85D-1D0078615662}"/>
          </ac:spMkLst>
        </pc:spChg>
        <pc:spChg chg="add del mod">
          <ac:chgData name="Mr. PPT" userId="6442ff2356111531" providerId="LiveId" clId="{DADE28A3-3ED3-4026-93F5-4B4226D90F7D}" dt="2022-10-17T06:47:24.971" v="719" actId="478"/>
          <ac:spMkLst>
            <pc:docMk/>
            <pc:sldMk cId="2666436340" sldId="874"/>
            <ac:spMk id="24" creationId="{D54277DC-5C86-4F66-B450-A0E96CD9EE4C}"/>
          </ac:spMkLst>
        </pc:spChg>
        <pc:spChg chg="mod">
          <ac:chgData name="Mr. PPT" userId="6442ff2356111531" providerId="LiveId" clId="{DADE28A3-3ED3-4026-93F5-4B4226D90F7D}" dt="2022-10-17T06:46:50.538" v="712" actId="1076"/>
          <ac:spMkLst>
            <pc:docMk/>
            <pc:sldMk cId="2666436340" sldId="874"/>
            <ac:spMk id="26" creationId="{B2E208FC-DE27-496A-BE90-1A1BF2351DB0}"/>
          </ac:spMkLst>
        </pc:spChg>
        <pc:spChg chg="del mod">
          <ac:chgData name="Mr. PPT" userId="6442ff2356111531" providerId="LiveId" clId="{DADE28A3-3ED3-4026-93F5-4B4226D90F7D}" dt="2022-10-17T07:43:22.456" v="997" actId="478"/>
          <ac:spMkLst>
            <pc:docMk/>
            <pc:sldMk cId="2666436340" sldId="874"/>
            <ac:spMk id="27" creationId="{97E8FE7E-3AE9-4CA6-AF68-328F4635A17B}"/>
          </ac:spMkLst>
        </pc:spChg>
        <pc:spChg chg="mod">
          <ac:chgData name="Mr. PPT" userId="6442ff2356111531" providerId="LiveId" clId="{DADE28A3-3ED3-4026-93F5-4B4226D90F7D}" dt="2022-10-17T06:46:50.538" v="712" actId="1076"/>
          <ac:spMkLst>
            <pc:docMk/>
            <pc:sldMk cId="2666436340" sldId="874"/>
            <ac:spMk id="28" creationId="{E8B97187-CF0F-44B0-9B21-05669381F0EA}"/>
          </ac:spMkLst>
        </pc:spChg>
        <pc:spChg chg="mod">
          <ac:chgData name="Mr. PPT" userId="6442ff2356111531" providerId="LiveId" clId="{DADE28A3-3ED3-4026-93F5-4B4226D90F7D}" dt="2022-10-17T06:46:50.538" v="712" actId="1076"/>
          <ac:spMkLst>
            <pc:docMk/>
            <pc:sldMk cId="2666436340" sldId="874"/>
            <ac:spMk id="29" creationId="{E6FBDA7E-A8BA-47BF-AE56-376F972697CA}"/>
          </ac:spMkLst>
        </pc:spChg>
        <pc:spChg chg="mod">
          <ac:chgData name="Mr. PPT" userId="6442ff2356111531" providerId="LiveId" clId="{DADE28A3-3ED3-4026-93F5-4B4226D90F7D}" dt="2022-10-17T06:46:50.538" v="712" actId="1076"/>
          <ac:spMkLst>
            <pc:docMk/>
            <pc:sldMk cId="2666436340" sldId="874"/>
            <ac:spMk id="30" creationId="{EF596790-A99B-450D-A968-808B8C97D445}"/>
          </ac:spMkLst>
        </pc:spChg>
        <pc:spChg chg="mod">
          <ac:chgData name="Mr. PPT" userId="6442ff2356111531" providerId="LiveId" clId="{DADE28A3-3ED3-4026-93F5-4B4226D90F7D}" dt="2022-10-17T06:46:50.538" v="712" actId="1076"/>
          <ac:spMkLst>
            <pc:docMk/>
            <pc:sldMk cId="2666436340" sldId="874"/>
            <ac:spMk id="32" creationId="{0BFAEAD0-6D97-47A7-961B-D3C4E5F0DBA5}"/>
          </ac:spMkLst>
        </pc:spChg>
        <pc:spChg chg="add del mod">
          <ac:chgData name="Mr. PPT" userId="6442ff2356111531" providerId="LiveId" clId="{DADE28A3-3ED3-4026-93F5-4B4226D90F7D}" dt="2022-10-17T06:55:07.980" v="945" actId="478"/>
          <ac:spMkLst>
            <pc:docMk/>
            <pc:sldMk cId="2666436340" sldId="874"/>
            <ac:spMk id="33" creationId="{54110927-A0D6-4297-9621-761098552036}"/>
          </ac:spMkLst>
        </pc:spChg>
        <pc:spChg chg="mod">
          <ac:chgData name="Mr. PPT" userId="6442ff2356111531" providerId="LiveId" clId="{DADE28A3-3ED3-4026-93F5-4B4226D90F7D}" dt="2022-10-17T06:46:50.538" v="712" actId="1076"/>
          <ac:spMkLst>
            <pc:docMk/>
            <pc:sldMk cId="2666436340" sldId="874"/>
            <ac:spMk id="35" creationId="{41EC1F7D-2C16-4A00-90FC-64D788BD49BF}"/>
          </ac:spMkLst>
        </pc:spChg>
        <pc:spChg chg="mod">
          <ac:chgData name="Mr. PPT" userId="6442ff2356111531" providerId="LiveId" clId="{DADE28A3-3ED3-4026-93F5-4B4226D90F7D}" dt="2022-10-17T06:46:50.538" v="712" actId="1076"/>
          <ac:spMkLst>
            <pc:docMk/>
            <pc:sldMk cId="2666436340" sldId="874"/>
            <ac:spMk id="36" creationId="{2AB776EB-80DA-45A6-A37E-E7E8B7A83C32}"/>
          </ac:spMkLst>
        </pc:spChg>
        <pc:spChg chg="mod">
          <ac:chgData name="Mr. PPT" userId="6442ff2356111531" providerId="LiveId" clId="{DADE28A3-3ED3-4026-93F5-4B4226D90F7D}" dt="2022-10-17T06:46:50.538" v="712" actId="1076"/>
          <ac:spMkLst>
            <pc:docMk/>
            <pc:sldMk cId="2666436340" sldId="874"/>
            <ac:spMk id="37" creationId="{4BAADE38-14AF-49E0-BEEC-C77944F84D44}"/>
          </ac:spMkLst>
        </pc:spChg>
        <pc:spChg chg="mod">
          <ac:chgData name="Mr. PPT" userId="6442ff2356111531" providerId="LiveId" clId="{DADE28A3-3ED3-4026-93F5-4B4226D90F7D}" dt="2022-10-17T06:46:50.538" v="712" actId="1076"/>
          <ac:spMkLst>
            <pc:docMk/>
            <pc:sldMk cId="2666436340" sldId="874"/>
            <ac:spMk id="38" creationId="{FC9CDBA9-C088-4429-B724-36CAC6A34738}"/>
          </ac:spMkLst>
        </pc:spChg>
        <pc:spChg chg="add del mod">
          <ac:chgData name="Mr. PPT" userId="6442ff2356111531" providerId="LiveId" clId="{DADE28A3-3ED3-4026-93F5-4B4226D90F7D}" dt="2022-10-17T06:55:07.980" v="945" actId="478"/>
          <ac:spMkLst>
            <pc:docMk/>
            <pc:sldMk cId="2666436340" sldId="874"/>
            <ac:spMk id="39" creationId="{3C912A3C-BD99-46C6-B435-AE6860C03D98}"/>
          </ac:spMkLst>
        </pc:spChg>
        <pc:spChg chg="del mod topLvl">
          <ac:chgData name="Mr. PPT" userId="6442ff2356111531" providerId="LiveId" clId="{DADE28A3-3ED3-4026-93F5-4B4226D90F7D}" dt="2022-10-18T05:46:08.913" v="2246" actId="478"/>
          <ac:spMkLst>
            <pc:docMk/>
            <pc:sldMk cId="2666436340" sldId="874"/>
            <ac:spMk id="40" creationId="{41F5D514-FD36-47F0-86C5-59E05E82EB72}"/>
          </ac:spMkLst>
        </pc:spChg>
        <pc:spChg chg="add del mod">
          <ac:chgData name="Mr. PPT" userId="6442ff2356111531" providerId="LiveId" clId="{DADE28A3-3ED3-4026-93F5-4B4226D90F7D}" dt="2022-10-17T06:55:07.980" v="945" actId="478"/>
          <ac:spMkLst>
            <pc:docMk/>
            <pc:sldMk cId="2666436340" sldId="874"/>
            <ac:spMk id="40" creationId="{4D54332D-B8A1-4311-B994-48D542EFD6A7}"/>
          </ac:spMkLst>
        </pc:spChg>
        <pc:spChg chg="add del mod">
          <ac:chgData name="Mr. PPT" userId="6442ff2356111531" providerId="LiveId" clId="{DADE28A3-3ED3-4026-93F5-4B4226D90F7D}" dt="2022-10-17T06:47:24.971" v="719" actId="478"/>
          <ac:spMkLst>
            <pc:docMk/>
            <pc:sldMk cId="2666436340" sldId="874"/>
            <ac:spMk id="41" creationId="{A7CC1DC5-04A4-4C4A-8D6F-E1E992B8FB20}"/>
          </ac:spMkLst>
        </pc:spChg>
        <pc:spChg chg="del mod topLvl">
          <ac:chgData name="Mr. PPT" userId="6442ff2356111531" providerId="LiveId" clId="{DADE28A3-3ED3-4026-93F5-4B4226D90F7D}" dt="2022-10-18T05:46:08.913" v="2246" actId="478"/>
          <ac:spMkLst>
            <pc:docMk/>
            <pc:sldMk cId="2666436340" sldId="874"/>
            <ac:spMk id="41" creationId="{AA12AB6C-78DE-46D5-AE96-64591845B204}"/>
          </ac:spMkLst>
        </pc:spChg>
        <pc:spChg chg="add del mod">
          <ac:chgData name="Mr. PPT" userId="6442ff2356111531" providerId="LiveId" clId="{DADE28A3-3ED3-4026-93F5-4B4226D90F7D}" dt="2022-10-17T06:47:24.971" v="719" actId="478"/>
          <ac:spMkLst>
            <pc:docMk/>
            <pc:sldMk cId="2666436340" sldId="874"/>
            <ac:spMk id="42" creationId="{D8A62734-4995-48B2-8B6E-6EABB4E66F65}"/>
          </ac:spMkLst>
        </pc:spChg>
        <pc:spChg chg="add del mod">
          <ac:chgData name="Mr. PPT" userId="6442ff2356111531" providerId="LiveId" clId="{DADE28A3-3ED3-4026-93F5-4B4226D90F7D}" dt="2022-10-17T06:47:24.971" v="719" actId="478"/>
          <ac:spMkLst>
            <pc:docMk/>
            <pc:sldMk cId="2666436340" sldId="874"/>
            <ac:spMk id="43" creationId="{D4FB3C34-494C-4462-8631-FC49B502A90F}"/>
          </ac:spMkLst>
        </pc:spChg>
        <pc:spChg chg="add del mod">
          <ac:chgData name="Mr. PPT" userId="6442ff2356111531" providerId="LiveId" clId="{DADE28A3-3ED3-4026-93F5-4B4226D90F7D}" dt="2022-10-17T06:47:24.971" v="719" actId="478"/>
          <ac:spMkLst>
            <pc:docMk/>
            <pc:sldMk cId="2666436340" sldId="874"/>
            <ac:spMk id="44" creationId="{D84CA2AF-BC1B-478F-AC0E-75206380A38B}"/>
          </ac:spMkLst>
        </pc:spChg>
        <pc:spChg chg="add del mod">
          <ac:chgData name="Mr. PPT" userId="6442ff2356111531" providerId="LiveId" clId="{DADE28A3-3ED3-4026-93F5-4B4226D90F7D}" dt="2022-10-17T06:46:55.770" v="714" actId="478"/>
          <ac:spMkLst>
            <pc:docMk/>
            <pc:sldMk cId="2666436340" sldId="874"/>
            <ac:spMk id="45" creationId="{704FC27E-3DE6-4FA7-B8B3-DE0AB58F2655}"/>
          </ac:spMkLst>
        </pc:spChg>
        <pc:spChg chg="add mod topLvl">
          <ac:chgData name="Mr. PPT" userId="6442ff2356111531" providerId="LiveId" clId="{DADE28A3-3ED3-4026-93F5-4B4226D90F7D}" dt="2022-11-01T05:56:54.201" v="10521" actId="164"/>
          <ac:spMkLst>
            <pc:docMk/>
            <pc:sldMk cId="2666436340" sldId="874"/>
            <ac:spMk id="46" creationId="{E7F65A5E-0072-4D2C-9360-14E09499EF78}"/>
          </ac:spMkLst>
        </pc:spChg>
        <pc:spChg chg="add del">
          <ac:chgData name="Mr. PPT" userId="6442ff2356111531" providerId="LiveId" clId="{DADE28A3-3ED3-4026-93F5-4B4226D90F7D}" dt="2022-10-17T06:48:45.024" v="770" actId="478"/>
          <ac:spMkLst>
            <pc:docMk/>
            <pc:sldMk cId="2666436340" sldId="874"/>
            <ac:spMk id="47" creationId="{06E2372E-3D10-473A-B073-019B9FD1216A}"/>
          </ac:spMkLst>
        </pc:spChg>
        <pc:spChg chg="add mod topLvl">
          <ac:chgData name="Mr. PPT" userId="6442ff2356111531" providerId="LiveId" clId="{DADE28A3-3ED3-4026-93F5-4B4226D90F7D}" dt="2022-11-01T05:56:54.201" v="10521" actId="164"/>
          <ac:spMkLst>
            <pc:docMk/>
            <pc:sldMk cId="2666436340" sldId="874"/>
            <ac:spMk id="48" creationId="{3DA190DA-3633-4197-9FC8-76E555640849}"/>
          </ac:spMkLst>
        </pc:spChg>
        <pc:spChg chg="del mod topLvl">
          <ac:chgData name="Mr. PPT" userId="6442ff2356111531" providerId="LiveId" clId="{DADE28A3-3ED3-4026-93F5-4B4226D90F7D}" dt="2022-11-01T05:56:44.243" v="10515" actId="478"/>
          <ac:spMkLst>
            <pc:docMk/>
            <pc:sldMk cId="2666436340" sldId="874"/>
            <ac:spMk id="50" creationId="{0E6FDCDC-721A-4B21-9292-8E8AD6B5683A}"/>
          </ac:spMkLst>
        </pc:spChg>
        <pc:spChg chg="del mod topLvl">
          <ac:chgData name="Mr. PPT" userId="6442ff2356111531" providerId="LiveId" clId="{DADE28A3-3ED3-4026-93F5-4B4226D90F7D}" dt="2022-11-01T05:56:44.243" v="10515" actId="478"/>
          <ac:spMkLst>
            <pc:docMk/>
            <pc:sldMk cId="2666436340" sldId="874"/>
            <ac:spMk id="51" creationId="{7E9A2CAC-4AE8-4BF7-857A-13D324756E48}"/>
          </ac:spMkLst>
        </pc:spChg>
        <pc:spChg chg="mod">
          <ac:chgData name="Mr. PPT" userId="6442ff2356111531" providerId="LiveId" clId="{DADE28A3-3ED3-4026-93F5-4B4226D90F7D}" dt="2022-10-18T05:58:09.458" v="2314" actId="207"/>
          <ac:spMkLst>
            <pc:docMk/>
            <pc:sldMk cId="2666436340" sldId="874"/>
            <ac:spMk id="55" creationId="{E88D54D3-A0F1-4A0D-9723-2EED9A1D1B65}"/>
          </ac:spMkLst>
        </pc:spChg>
        <pc:spChg chg="mod">
          <ac:chgData name="Mr. PPT" userId="6442ff2356111531" providerId="LiveId" clId="{DADE28A3-3ED3-4026-93F5-4B4226D90F7D}" dt="2022-10-18T05:58:09.458" v="2314" actId="207"/>
          <ac:spMkLst>
            <pc:docMk/>
            <pc:sldMk cId="2666436340" sldId="874"/>
            <ac:spMk id="56" creationId="{90567D64-66D4-4622-A73D-BD366F250FAD}"/>
          </ac:spMkLst>
        </pc:spChg>
        <pc:spChg chg="mod">
          <ac:chgData name="Mr. PPT" userId="6442ff2356111531" providerId="LiveId" clId="{DADE28A3-3ED3-4026-93F5-4B4226D90F7D}" dt="2022-10-18T05:58:09.458" v="2314" actId="207"/>
          <ac:spMkLst>
            <pc:docMk/>
            <pc:sldMk cId="2666436340" sldId="874"/>
            <ac:spMk id="57" creationId="{A408C98A-BDBE-403A-969C-B9F7978B547C}"/>
          </ac:spMkLst>
        </pc:spChg>
        <pc:spChg chg="mod topLvl">
          <ac:chgData name="Mr. PPT" userId="6442ff2356111531" providerId="LiveId" clId="{DADE28A3-3ED3-4026-93F5-4B4226D90F7D}" dt="2022-11-01T05:56:54.201" v="10521" actId="164"/>
          <ac:spMkLst>
            <pc:docMk/>
            <pc:sldMk cId="2666436340" sldId="874"/>
            <ac:spMk id="62" creationId="{BEB2AF06-6168-4EF8-9E4C-DF39F9422184}"/>
          </ac:spMkLst>
        </pc:spChg>
        <pc:spChg chg="mod topLvl">
          <ac:chgData name="Mr. PPT" userId="6442ff2356111531" providerId="LiveId" clId="{DADE28A3-3ED3-4026-93F5-4B4226D90F7D}" dt="2022-11-01T05:56:54.201" v="10521" actId="164"/>
          <ac:spMkLst>
            <pc:docMk/>
            <pc:sldMk cId="2666436340" sldId="874"/>
            <ac:spMk id="63" creationId="{BAC723C6-0FD2-4387-AAED-CE44A05276E4}"/>
          </ac:spMkLst>
        </pc:spChg>
        <pc:spChg chg="mod">
          <ac:chgData name="Mr. PPT" userId="6442ff2356111531" providerId="LiveId" clId="{DADE28A3-3ED3-4026-93F5-4B4226D90F7D}" dt="2022-10-17T06:56:59.742" v="955" actId="165"/>
          <ac:spMkLst>
            <pc:docMk/>
            <pc:sldMk cId="2666436340" sldId="874"/>
            <ac:spMk id="65" creationId="{7D58BC72-2C36-4E15-9940-AADB46832A26}"/>
          </ac:spMkLst>
        </pc:spChg>
        <pc:spChg chg="mod">
          <ac:chgData name="Mr. PPT" userId="6442ff2356111531" providerId="LiveId" clId="{DADE28A3-3ED3-4026-93F5-4B4226D90F7D}" dt="2022-10-17T06:56:59.742" v="955" actId="165"/>
          <ac:spMkLst>
            <pc:docMk/>
            <pc:sldMk cId="2666436340" sldId="874"/>
            <ac:spMk id="66" creationId="{4F6AD6E5-A7F9-4872-8053-511579AA65C9}"/>
          </ac:spMkLst>
        </pc:spChg>
        <pc:spChg chg="mod">
          <ac:chgData name="Mr. PPT" userId="6442ff2356111531" providerId="LiveId" clId="{DADE28A3-3ED3-4026-93F5-4B4226D90F7D}" dt="2022-10-17T06:56:59.742" v="955" actId="165"/>
          <ac:spMkLst>
            <pc:docMk/>
            <pc:sldMk cId="2666436340" sldId="874"/>
            <ac:spMk id="67" creationId="{972A299B-8779-4C21-8A07-822BDA3591BF}"/>
          </ac:spMkLst>
        </pc:spChg>
        <pc:spChg chg="mod topLvl">
          <ac:chgData name="Mr. PPT" userId="6442ff2356111531" providerId="LiveId" clId="{DADE28A3-3ED3-4026-93F5-4B4226D90F7D}" dt="2022-10-18T05:46:02.672" v="2244" actId="164"/>
          <ac:spMkLst>
            <pc:docMk/>
            <pc:sldMk cId="2666436340" sldId="874"/>
            <ac:spMk id="68" creationId="{A2595B26-7A9A-4E55-8111-B5B72C907EE2}"/>
          </ac:spMkLst>
        </pc:spChg>
        <pc:spChg chg="mod topLvl">
          <ac:chgData name="Mr. PPT" userId="6442ff2356111531" providerId="LiveId" clId="{DADE28A3-3ED3-4026-93F5-4B4226D90F7D}" dt="2022-10-18T05:46:02.672" v="2244" actId="164"/>
          <ac:spMkLst>
            <pc:docMk/>
            <pc:sldMk cId="2666436340" sldId="874"/>
            <ac:spMk id="69" creationId="{744C1688-954E-42FB-A5C6-8D723C9A9890}"/>
          </ac:spMkLst>
        </pc:spChg>
        <pc:spChg chg="mod topLvl">
          <ac:chgData name="Mr. PPT" userId="6442ff2356111531" providerId="LiveId" clId="{DADE28A3-3ED3-4026-93F5-4B4226D90F7D}" dt="2022-11-01T05:56:54.201" v="10521" actId="164"/>
          <ac:spMkLst>
            <pc:docMk/>
            <pc:sldMk cId="2666436340" sldId="874"/>
            <ac:spMk id="72" creationId="{8AA44369-8C6C-4269-9134-33A9CB63554C}"/>
          </ac:spMkLst>
        </pc:spChg>
        <pc:spChg chg="mod topLvl">
          <ac:chgData name="Mr. PPT" userId="6442ff2356111531" providerId="LiveId" clId="{DADE28A3-3ED3-4026-93F5-4B4226D90F7D}" dt="2022-11-01T05:56:54.201" v="10521" actId="164"/>
          <ac:spMkLst>
            <pc:docMk/>
            <pc:sldMk cId="2666436340" sldId="874"/>
            <ac:spMk id="73" creationId="{3D4F8E2D-9FFD-47E5-98EA-907E695C82A7}"/>
          </ac:spMkLst>
        </pc:spChg>
        <pc:spChg chg="mod">
          <ac:chgData name="Mr. PPT" userId="6442ff2356111531" providerId="LiveId" clId="{DADE28A3-3ED3-4026-93F5-4B4226D90F7D}" dt="2022-10-17T06:57:00.683" v="956" actId="165"/>
          <ac:spMkLst>
            <pc:docMk/>
            <pc:sldMk cId="2666436340" sldId="874"/>
            <ac:spMk id="75" creationId="{8B1A2598-0580-4ED9-B44D-EE09B208CC0E}"/>
          </ac:spMkLst>
        </pc:spChg>
        <pc:spChg chg="mod">
          <ac:chgData name="Mr. PPT" userId="6442ff2356111531" providerId="LiveId" clId="{DADE28A3-3ED3-4026-93F5-4B4226D90F7D}" dt="2022-10-17T06:57:00.683" v="956" actId="165"/>
          <ac:spMkLst>
            <pc:docMk/>
            <pc:sldMk cId="2666436340" sldId="874"/>
            <ac:spMk id="76" creationId="{2C6B3BB4-DBFB-4245-B64F-2939ED47B9E5}"/>
          </ac:spMkLst>
        </pc:spChg>
        <pc:spChg chg="mod">
          <ac:chgData name="Mr. PPT" userId="6442ff2356111531" providerId="LiveId" clId="{DADE28A3-3ED3-4026-93F5-4B4226D90F7D}" dt="2022-10-17T06:57:00.683" v="956" actId="165"/>
          <ac:spMkLst>
            <pc:docMk/>
            <pc:sldMk cId="2666436340" sldId="874"/>
            <ac:spMk id="77" creationId="{B4F618C0-A023-425A-9EF0-E6CB1C029A7B}"/>
          </ac:spMkLst>
        </pc:spChg>
        <pc:spChg chg="mod topLvl">
          <ac:chgData name="Mr. PPT" userId="6442ff2356111531" providerId="LiveId" clId="{DADE28A3-3ED3-4026-93F5-4B4226D90F7D}" dt="2022-10-18T05:45:58.673" v="2243" actId="164"/>
          <ac:spMkLst>
            <pc:docMk/>
            <pc:sldMk cId="2666436340" sldId="874"/>
            <ac:spMk id="78" creationId="{C57E933D-C721-4A0E-8F5B-DDBE8F998EFE}"/>
          </ac:spMkLst>
        </pc:spChg>
        <pc:spChg chg="mod topLvl">
          <ac:chgData name="Mr. PPT" userId="6442ff2356111531" providerId="LiveId" clId="{DADE28A3-3ED3-4026-93F5-4B4226D90F7D}" dt="2022-10-18T05:45:58.673" v="2243" actId="164"/>
          <ac:spMkLst>
            <pc:docMk/>
            <pc:sldMk cId="2666436340" sldId="874"/>
            <ac:spMk id="79" creationId="{399C89C6-2BC7-4818-994A-55D4E04FEC91}"/>
          </ac:spMkLst>
        </pc:spChg>
        <pc:spChg chg="mod">
          <ac:chgData name="Mr. PPT" userId="6442ff2356111531" providerId="LiveId" clId="{DADE28A3-3ED3-4026-93F5-4B4226D90F7D}" dt="2022-10-18T05:58:23.406" v="2321" actId="207"/>
          <ac:spMkLst>
            <pc:docMk/>
            <pc:sldMk cId="2666436340" sldId="874"/>
            <ac:spMk id="81" creationId="{C5CD2B3F-0E23-4DDB-A262-EB1E29E4F7A6}"/>
          </ac:spMkLst>
        </pc:spChg>
        <pc:spChg chg="mod">
          <ac:chgData name="Mr. PPT" userId="6442ff2356111531" providerId="LiveId" clId="{DADE28A3-3ED3-4026-93F5-4B4226D90F7D}" dt="2022-10-18T05:58:23.406" v="2321" actId="207"/>
          <ac:spMkLst>
            <pc:docMk/>
            <pc:sldMk cId="2666436340" sldId="874"/>
            <ac:spMk id="82" creationId="{30254101-F09B-4B92-AA93-48C486D63E79}"/>
          </ac:spMkLst>
        </pc:spChg>
        <pc:spChg chg="mod">
          <ac:chgData name="Mr. PPT" userId="6442ff2356111531" providerId="LiveId" clId="{DADE28A3-3ED3-4026-93F5-4B4226D90F7D}" dt="2022-10-18T05:58:23.406" v="2321" actId="207"/>
          <ac:spMkLst>
            <pc:docMk/>
            <pc:sldMk cId="2666436340" sldId="874"/>
            <ac:spMk id="83" creationId="{336A5C4F-F45F-4C77-8417-C8F1F409B4BD}"/>
          </ac:spMkLst>
        </pc:spChg>
        <pc:spChg chg="mod">
          <ac:chgData name="Mr. PPT" userId="6442ff2356111531" providerId="LiveId" clId="{DADE28A3-3ED3-4026-93F5-4B4226D90F7D}" dt="2022-10-18T05:58:23.406" v="2321" actId="207"/>
          <ac:spMkLst>
            <pc:docMk/>
            <pc:sldMk cId="2666436340" sldId="874"/>
            <ac:spMk id="84" creationId="{7E415400-CE75-4CE8-86A0-E99E1D7E77D8}"/>
          </ac:spMkLst>
        </pc:spChg>
        <pc:spChg chg="mod">
          <ac:chgData name="Mr. PPT" userId="6442ff2356111531" providerId="LiveId" clId="{DADE28A3-3ED3-4026-93F5-4B4226D90F7D}" dt="2022-10-18T05:58:28.569" v="2322" actId="207"/>
          <ac:spMkLst>
            <pc:docMk/>
            <pc:sldMk cId="2666436340" sldId="874"/>
            <ac:spMk id="86" creationId="{654475AC-55C9-4578-A70D-E0C499C2FD12}"/>
          </ac:spMkLst>
        </pc:spChg>
        <pc:spChg chg="mod">
          <ac:chgData name="Mr. PPT" userId="6442ff2356111531" providerId="LiveId" clId="{DADE28A3-3ED3-4026-93F5-4B4226D90F7D}" dt="2022-10-18T05:58:28.569" v="2322" actId="207"/>
          <ac:spMkLst>
            <pc:docMk/>
            <pc:sldMk cId="2666436340" sldId="874"/>
            <ac:spMk id="87" creationId="{08B2184C-6B65-4477-BA1A-2CEA0B8DB89B}"/>
          </ac:spMkLst>
        </pc:spChg>
        <pc:spChg chg="mod">
          <ac:chgData name="Mr. PPT" userId="6442ff2356111531" providerId="LiveId" clId="{DADE28A3-3ED3-4026-93F5-4B4226D90F7D}" dt="2022-10-18T05:58:28.569" v="2322" actId="207"/>
          <ac:spMkLst>
            <pc:docMk/>
            <pc:sldMk cId="2666436340" sldId="874"/>
            <ac:spMk id="88" creationId="{5874C0CB-E666-43E7-8751-D48EEB225169}"/>
          </ac:spMkLst>
        </pc:spChg>
        <pc:spChg chg="mod">
          <ac:chgData name="Mr. PPT" userId="6442ff2356111531" providerId="LiveId" clId="{DADE28A3-3ED3-4026-93F5-4B4226D90F7D}" dt="2022-10-18T05:58:28.569" v="2322" actId="207"/>
          <ac:spMkLst>
            <pc:docMk/>
            <pc:sldMk cId="2666436340" sldId="874"/>
            <ac:spMk id="89" creationId="{FB927967-A2F1-4BD2-A82B-98544BE1C318}"/>
          </ac:spMkLst>
        </pc:spChg>
        <pc:spChg chg="mod">
          <ac:chgData name="Mr. PPT" userId="6442ff2356111531" providerId="LiveId" clId="{DADE28A3-3ED3-4026-93F5-4B4226D90F7D}" dt="2022-10-18T05:58:28.569" v="2322" actId="207"/>
          <ac:spMkLst>
            <pc:docMk/>
            <pc:sldMk cId="2666436340" sldId="874"/>
            <ac:spMk id="90" creationId="{B701A60A-404A-4C4C-B7AF-D123C88CA265}"/>
          </ac:spMkLst>
        </pc:spChg>
        <pc:spChg chg="mod">
          <ac:chgData name="Mr. PPT" userId="6442ff2356111531" providerId="LiveId" clId="{DADE28A3-3ED3-4026-93F5-4B4226D90F7D}" dt="2022-10-18T05:58:28.569" v="2322" actId="207"/>
          <ac:spMkLst>
            <pc:docMk/>
            <pc:sldMk cId="2666436340" sldId="874"/>
            <ac:spMk id="91" creationId="{90D80253-6BEB-4ECD-B398-87811C3449EC}"/>
          </ac:spMkLst>
        </pc:spChg>
        <pc:spChg chg="mod">
          <ac:chgData name="Mr. PPT" userId="6442ff2356111531" providerId="LiveId" clId="{DADE28A3-3ED3-4026-93F5-4B4226D90F7D}" dt="2022-10-18T05:58:28.569" v="2322" actId="207"/>
          <ac:spMkLst>
            <pc:docMk/>
            <pc:sldMk cId="2666436340" sldId="874"/>
            <ac:spMk id="92" creationId="{FD242B31-BA3E-4902-B524-545DCA606138}"/>
          </ac:spMkLst>
        </pc:spChg>
        <pc:grpChg chg="add mod">
          <ac:chgData name="Mr. PPT" userId="6442ff2356111531" providerId="LiveId" clId="{DADE28A3-3ED3-4026-93F5-4B4226D90F7D}" dt="2022-11-01T05:56:54.201" v="10521" actId="164"/>
          <ac:grpSpMkLst>
            <pc:docMk/>
            <pc:sldMk cId="2666436340" sldId="874"/>
            <ac:grpSpMk id="2" creationId="{7DD83ED1-2CA3-4268-B9F3-7E16BDEE90BC}"/>
          </ac:grpSpMkLst>
        </pc:grpChg>
        <pc:grpChg chg="add mod">
          <ac:chgData name="Mr. PPT" userId="6442ff2356111531" providerId="LiveId" clId="{DADE28A3-3ED3-4026-93F5-4B4226D90F7D}" dt="2022-11-01T05:56:54.201" v="10521" actId="164"/>
          <ac:grpSpMkLst>
            <pc:docMk/>
            <pc:sldMk cId="2666436340" sldId="874"/>
            <ac:grpSpMk id="3" creationId="{89FE7101-537B-4806-A219-AC231DFE10D3}"/>
          </ac:grpSpMkLst>
        </pc:grpChg>
        <pc:grpChg chg="add mod">
          <ac:chgData name="Mr. PPT" userId="6442ff2356111531" providerId="LiveId" clId="{DADE28A3-3ED3-4026-93F5-4B4226D90F7D}" dt="2022-11-01T05:56:54.201" v="10521" actId="164"/>
          <ac:grpSpMkLst>
            <pc:docMk/>
            <pc:sldMk cId="2666436340" sldId="874"/>
            <ac:grpSpMk id="4" creationId="{1FB08FBF-6E61-4975-94A8-EFA36577ABE7}"/>
          </ac:grpSpMkLst>
        </pc:grpChg>
        <pc:grpChg chg="add mod">
          <ac:chgData name="Mr. PPT" userId="6442ff2356111531" providerId="LiveId" clId="{DADE28A3-3ED3-4026-93F5-4B4226D90F7D}" dt="2022-11-01T05:56:54.201" v="10521" actId="164"/>
          <ac:grpSpMkLst>
            <pc:docMk/>
            <pc:sldMk cId="2666436340" sldId="874"/>
            <ac:grpSpMk id="5" creationId="{A61B4E1A-220F-4F2B-952E-3B6DF510AA86}"/>
          </ac:grpSpMkLst>
        </pc:grpChg>
        <pc:grpChg chg="add del mod">
          <ac:chgData name="Mr. PPT" userId="6442ff2356111531" providerId="LiveId" clId="{DADE28A3-3ED3-4026-93F5-4B4226D90F7D}" dt="2022-10-17T06:47:24.971" v="719" actId="478"/>
          <ac:grpSpMkLst>
            <pc:docMk/>
            <pc:sldMk cId="2666436340" sldId="874"/>
            <ac:grpSpMk id="25" creationId="{A6258763-E5AF-4318-A37E-EDC969ADFAEE}"/>
          </ac:grpSpMkLst>
        </pc:grpChg>
        <pc:grpChg chg="del mod topLvl">
          <ac:chgData name="Mr. PPT" userId="6442ff2356111531" providerId="LiveId" clId="{DADE28A3-3ED3-4026-93F5-4B4226D90F7D}" dt="2022-10-18T05:45:17.259" v="2233" actId="165"/>
          <ac:grpSpMkLst>
            <pc:docMk/>
            <pc:sldMk cId="2666436340" sldId="874"/>
            <ac:grpSpMk id="31" creationId="{018DE7D3-A187-478D-9253-C07F6C5E3C18}"/>
          </ac:grpSpMkLst>
        </pc:grpChg>
        <pc:grpChg chg="add del mod">
          <ac:chgData name="Mr. PPT" userId="6442ff2356111531" providerId="LiveId" clId="{DADE28A3-3ED3-4026-93F5-4B4226D90F7D}" dt="2022-10-17T06:47:24.971" v="719" actId="478"/>
          <ac:grpSpMkLst>
            <pc:docMk/>
            <pc:sldMk cId="2666436340" sldId="874"/>
            <ac:grpSpMk id="34" creationId="{2FCDEB9C-C469-49E0-9C98-B71A27AC18B1}"/>
          </ac:grpSpMkLst>
        </pc:grpChg>
        <pc:grpChg chg="add del mod">
          <ac:chgData name="Mr. PPT" userId="6442ff2356111531" providerId="LiveId" clId="{DADE28A3-3ED3-4026-93F5-4B4226D90F7D}" dt="2022-10-18T05:45:13.584" v="2232" actId="165"/>
          <ac:grpSpMkLst>
            <pc:docMk/>
            <pc:sldMk cId="2666436340" sldId="874"/>
            <ac:grpSpMk id="39" creationId="{4F81BB77-1DE2-42D0-ABAA-EB323CF5CA76}"/>
          </ac:grpSpMkLst>
        </pc:grpChg>
        <pc:grpChg chg="add del mod">
          <ac:chgData name="Mr. PPT" userId="6442ff2356111531" providerId="LiveId" clId="{DADE28A3-3ED3-4026-93F5-4B4226D90F7D}" dt="2022-10-17T06:51:11.857" v="866" actId="165"/>
          <ac:grpSpMkLst>
            <pc:docMk/>
            <pc:sldMk cId="2666436340" sldId="874"/>
            <ac:grpSpMk id="49" creationId="{5F66B530-7B90-487B-A645-CD8B0B514051}"/>
          </ac:grpSpMkLst>
        </pc:grpChg>
        <pc:grpChg chg="del mod">
          <ac:chgData name="Mr. PPT" userId="6442ff2356111531" providerId="LiveId" clId="{DADE28A3-3ED3-4026-93F5-4B4226D90F7D}" dt="2022-10-17T06:54:20.370" v="926" actId="27803"/>
          <ac:grpSpMkLst>
            <pc:docMk/>
            <pc:sldMk cId="2666436340" sldId="874"/>
            <ac:grpSpMk id="54" creationId="{6ABE9BF1-FEC6-4FA4-9377-4DD64EC96514}"/>
          </ac:grpSpMkLst>
        </pc:grpChg>
        <pc:grpChg chg="add mod topLvl">
          <ac:chgData name="Mr. PPT" userId="6442ff2356111531" providerId="LiveId" clId="{DADE28A3-3ED3-4026-93F5-4B4226D90F7D}" dt="2022-11-01T05:56:54.201" v="10521" actId="164"/>
          <ac:grpSpMkLst>
            <pc:docMk/>
            <pc:sldMk cId="2666436340" sldId="874"/>
            <ac:grpSpMk id="58" creationId="{429C242D-2005-4625-8095-BC38E6FF989A}"/>
          </ac:grpSpMkLst>
        </pc:grpChg>
        <pc:grpChg chg="add del mod">
          <ac:chgData name="Mr. PPT" userId="6442ff2356111531" providerId="LiveId" clId="{DADE28A3-3ED3-4026-93F5-4B4226D90F7D}" dt="2022-10-17T07:00:23.320" v="995" actId="165"/>
          <ac:grpSpMkLst>
            <pc:docMk/>
            <pc:sldMk cId="2666436340" sldId="874"/>
            <ac:grpSpMk id="59" creationId="{38896C21-B525-48DE-8A5D-CDC14271D4AE}"/>
          </ac:grpSpMkLst>
        </pc:grpChg>
        <pc:grpChg chg="add del mod">
          <ac:chgData name="Mr. PPT" userId="6442ff2356111531" providerId="LiveId" clId="{DADE28A3-3ED3-4026-93F5-4B4226D90F7D}" dt="2022-10-17T06:56:59.742" v="955" actId="165"/>
          <ac:grpSpMkLst>
            <pc:docMk/>
            <pc:sldMk cId="2666436340" sldId="874"/>
            <ac:grpSpMk id="60" creationId="{8F678456-8B51-49A0-8DD0-B59524190E8D}"/>
          </ac:grpSpMkLst>
        </pc:grpChg>
        <pc:grpChg chg="del mod topLvl">
          <ac:chgData name="Mr. PPT" userId="6442ff2356111531" providerId="LiveId" clId="{DADE28A3-3ED3-4026-93F5-4B4226D90F7D}" dt="2022-10-18T05:45:17.259" v="2233" actId="165"/>
          <ac:grpSpMkLst>
            <pc:docMk/>
            <pc:sldMk cId="2666436340" sldId="874"/>
            <ac:grpSpMk id="61" creationId="{9CE4025C-D84C-4146-918F-C0F92942AF37}"/>
          </ac:grpSpMkLst>
        </pc:grpChg>
        <pc:grpChg chg="del mod topLvl">
          <ac:chgData name="Mr. PPT" userId="6442ff2356111531" providerId="LiveId" clId="{DADE28A3-3ED3-4026-93F5-4B4226D90F7D}" dt="2022-10-17T06:57:47.428" v="979" actId="478"/>
          <ac:grpSpMkLst>
            <pc:docMk/>
            <pc:sldMk cId="2666436340" sldId="874"/>
            <ac:grpSpMk id="64" creationId="{C923E291-90BB-4852-BE3F-EC701D375CC6}"/>
          </ac:grpSpMkLst>
        </pc:grpChg>
        <pc:grpChg chg="add del mod">
          <ac:chgData name="Mr. PPT" userId="6442ff2356111531" providerId="LiveId" clId="{DADE28A3-3ED3-4026-93F5-4B4226D90F7D}" dt="2022-10-17T06:57:00.683" v="956" actId="165"/>
          <ac:grpSpMkLst>
            <pc:docMk/>
            <pc:sldMk cId="2666436340" sldId="874"/>
            <ac:grpSpMk id="70" creationId="{6CECC6BB-8A1D-4E23-B3E7-64DC7BF4E705}"/>
          </ac:grpSpMkLst>
        </pc:grpChg>
        <pc:grpChg chg="del mod topLvl">
          <ac:chgData name="Mr. PPT" userId="6442ff2356111531" providerId="LiveId" clId="{DADE28A3-3ED3-4026-93F5-4B4226D90F7D}" dt="2022-10-18T05:45:17.259" v="2233" actId="165"/>
          <ac:grpSpMkLst>
            <pc:docMk/>
            <pc:sldMk cId="2666436340" sldId="874"/>
            <ac:grpSpMk id="71" creationId="{768482D9-8FDD-4454-860F-2F973241B66E}"/>
          </ac:grpSpMkLst>
        </pc:grpChg>
        <pc:grpChg chg="del mod topLvl">
          <ac:chgData name="Mr. PPT" userId="6442ff2356111531" providerId="LiveId" clId="{DADE28A3-3ED3-4026-93F5-4B4226D90F7D}" dt="2022-10-17T06:57:47.428" v="979" actId="478"/>
          <ac:grpSpMkLst>
            <pc:docMk/>
            <pc:sldMk cId="2666436340" sldId="874"/>
            <ac:grpSpMk id="74" creationId="{37630E64-61B9-45D9-977B-501E104B8C0E}"/>
          </ac:grpSpMkLst>
        </pc:grpChg>
        <pc:grpChg chg="mod">
          <ac:chgData name="Mr. PPT" userId="6442ff2356111531" providerId="LiveId" clId="{DADE28A3-3ED3-4026-93F5-4B4226D90F7D}" dt="2022-11-01T05:56:54.201" v="10521" actId="164"/>
          <ac:grpSpMkLst>
            <pc:docMk/>
            <pc:sldMk cId="2666436340" sldId="874"/>
            <ac:grpSpMk id="80" creationId="{BFDADC2F-EC2E-44DC-AA5A-B60A316D9968}"/>
          </ac:grpSpMkLst>
        </pc:grpChg>
        <pc:grpChg chg="del mod">
          <ac:chgData name="Mr. PPT" userId="6442ff2356111531" providerId="LiveId" clId="{DADE28A3-3ED3-4026-93F5-4B4226D90F7D}" dt="2022-10-17T06:57:35.931" v="975" actId="27803"/>
          <ac:grpSpMkLst>
            <pc:docMk/>
            <pc:sldMk cId="2666436340" sldId="874"/>
            <ac:grpSpMk id="85" creationId="{570841C5-4F80-4031-AF59-29607DA7E908}"/>
          </ac:grpSpMkLst>
        </pc:grpChg>
        <pc:grpChg chg="add mod">
          <ac:chgData name="Mr. PPT" userId="6442ff2356111531" providerId="LiveId" clId="{DADE28A3-3ED3-4026-93F5-4B4226D90F7D}" dt="2022-11-01T05:56:54.201" v="10521" actId="164"/>
          <ac:grpSpMkLst>
            <pc:docMk/>
            <pc:sldMk cId="2666436340" sldId="874"/>
            <ac:grpSpMk id="93" creationId="{D532421B-5397-437C-9A73-3BDCD35E49FB}"/>
          </ac:grpSpMkLst>
        </pc:grpChg>
        <pc:picChg chg="add del mod ord">
          <ac:chgData name="Mr. PPT" userId="6442ff2356111531" providerId="LiveId" clId="{DADE28A3-3ED3-4026-93F5-4B4226D90F7D}" dt="2022-10-17T06:57:35.931" v="975" actId="27803"/>
          <ac:picMkLst>
            <pc:docMk/>
            <pc:sldMk cId="2666436340" sldId="874"/>
            <ac:picMk id="4" creationId="{1E232652-B7E7-4364-80BA-A651BD87B20B}"/>
          </ac:picMkLst>
        </pc:picChg>
        <pc:picChg chg="del">
          <ac:chgData name="Mr. PPT" userId="6442ff2356111531" providerId="LiveId" clId="{DADE28A3-3ED3-4026-93F5-4B4226D90F7D}" dt="2022-10-17T06:46:11.242" v="700" actId="478"/>
          <ac:picMkLst>
            <pc:docMk/>
            <pc:sldMk cId="2666436340" sldId="874"/>
            <ac:picMk id="5" creationId="{15380B1F-82DA-4F28-9E03-F54E9AF75F43}"/>
          </ac:picMkLst>
        </pc:picChg>
        <pc:picChg chg="add del mod">
          <ac:chgData name="Mr. PPT" userId="6442ff2356111531" providerId="LiveId" clId="{DADE28A3-3ED3-4026-93F5-4B4226D90F7D}" dt="2022-10-17T06:54:20.370" v="926" actId="27803"/>
          <ac:picMkLst>
            <pc:docMk/>
            <pc:sldMk cId="2666436340" sldId="874"/>
            <ac:picMk id="12" creationId="{C41F8EE8-27E3-4071-9A89-F04479B8E157}"/>
          </ac:picMkLst>
        </pc:picChg>
        <pc:picChg chg="add del mod ord">
          <ac:chgData name="Mr. PPT" userId="6442ff2356111531" providerId="LiveId" clId="{DADE28A3-3ED3-4026-93F5-4B4226D90F7D}" dt="2022-10-17T06:57:35.931" v="975" actId="27803"/>
          <ac:picMkLst>
            <pc:docMk/>
            <pc:sldMk cId="2666436340" sldId="874"/>
            <ac:picMk id="14" creationId="{62E6D8DF-A1A2-4DE2-947E-3EFB19E0D974}"/>
          </ac:picMkLst>
        </pc:picChg>
        <pc:picChg chg="add del mod">
          <ac:chgData name="Mr. PPT" userId="6442ff2356111531" providerId="LiveId" clId="{DADE28A3-3ED3-4026-93F5-4B4226D90F7D}" dt="2022-10-17T06:58:28.633" v="985"/>
          <ac:picMkLst>
            <pc:docMk/>
            <pc:sldMk cId="2666436340" sldId="874"/>
            <ac:picMk id="15" creationId="{1AA00EB9-2208-47DE-8D1A-11945B97ABD2}"/>
          </ac:picMkLst>
        </pc:picChg>
        <pc:picChg chg="del">
          <ac:chgData name="Mr. PPT" userId="6442ff2356111531" providerId="LiveId" clId="{DADE28A3-3ED3-4026-93F5-4B4226D90F7D}" dt="2022-10-17T06:46:11.242" v="700" actId="478"/>
          <ac:picMkLst>
            <pc:docMk/>
            <pc:sldMk cId="2666436340" sldId="874"/>
            <ac:picMk id="18" creationId="{5D0E263B-0BA0-4275-BF35-1C9EB54A45F1}"/>
          </ac:picMkLst>
        </pc:picChg>
        <pc:picChg chg="del">
          <ac:chgData name="Mr. PPT" userId="6442ff2356111531" providerId="LiveId" clId="{DADE28A3-3ED3-4026-93F5-4B4226D90F7D}" dt="2022-10-17T06:46:11.242" v="700" actId="478"/>
          <ac:picMkLst>
            <pc:docMk/>
            <pc:sldMk cId="2666436340" sldId="874"/>
            <ac:picMk id="19" creationId="{99CAD83D-10C8-42A2-8291-11E43CCD5349}"/>
          </ac:picMkLst>
        </pc:picChg>
        <pc:picChg chg="add del mod">
          <ac:chgData name="Mr. PPT" userId="6442ff2356111531" providerId="LiveId" clId="{DADE28A3-3ED3-4026-93F5-4B4226D90F7D}" dt="2022-10-17T07:43:24.726" v="998" actId="478"/>
          <ac:picMkLst>
            <pc:docMk/>
            <pc:sldMk cId="2666436340" sldId="874"/>
            <ac:picMk id="53" creationId="{68CB4600-3722-4D2F-8C59-DD01FF7F01A2}"/>
          </ac:picMkLst>
        </pc:picChg>
        <pc:picChg chg="add del mod ord">
          <ac:chgData name="Mr. PPT" userId="6442ff2356111531" providerId="LiveId" clId="{DADE28A3-3ED3-4026-93F5-4B4226D90F7D}" dt="2022-10-17T06:58:28.633" v="985"/>
          <ac:picMkLst>
            <pc:docMk/>
            <pc:sldMk cId="2666436340" sldId="874"/>
            <ac:picMk id="95" creationId="{BAB87E10-A09D-478B-B31D-D0239426F5BA}"/>
          </ac:picMkLst>
        </pc:picChg>
        <pc:picChg chg="mod ord modCrop">
          <ac:chgData name="Mr. PPT" userId="6442ff2356111531" providerId="LiveId" clId="{DADE28A3-3ED3-4026-93F5-4B4226D90F7D}" dt="2022-11-01T05:56:42.029" v="10514" actId="1076"/>
          <ac:picMkLst>
            <pc:docMk/>
            <pc:sldMk cId="2666436340" sldId="874"/>
            <ac:picMk id="96" creationId="{572264EB-1CF6-4FBF-A158-3B14F4D2AF1D}"/>
          </ac:picMkLst>
        </pc:picChg>
      </pc:sldChg>
      <pc:sldChg chg="addSp delSp modSp add mod ord delAnim modAnim">
        <pc:chgData name="Mr. PPT" userId="6442ff2356111531" providerId="LiveId" clId="{DADE28A3-3ED3-4026-93F5-4B4226D90F7D}" dt="2022-11-01T07:23:15.142" v="10558" actId="478"/>
        <pc:sldMkLst>
          <pc:docMk/>
          <pc:sldMk cId="2109642714" sldId="875"/>
        </pc:sldMkLst>
        <pc:spChg chg="mod">
          <ac:chgData name="Mr. PPT" userId="6442ff2356111531" providerId="LiveId" clId="{DADE28A3-3ED3-4026-93F5-4B4226D90F7D}" dt="2022-11-01T05:04:16.661" v="9885" actId="207"/>
          <ac:spMkLst>
            <pc:docMk/>
            <pc:sldMk cId="2109642714" sldId="875"/>
            <ac:spMk id="6" creationId="{BB28E4D3-3157-44CA-A735-78B229DA94E3}"/>
          </ac:spMkLst>
        </pc:spChg>
        <pc:spChg chg="mod">
          <ac:chgData name="Mr. PPT" userId="6442ff2356111531" providerId="LiveId" clId="{DADE28A3-3ED3-4026-93F5-4B4226D90F7D}" dt="2022-11-01T05:04:12.258" v="9884" actId="207"/>
          <ac:spMkLst>
            <pc:docMk/>
            <pc:sldMk cId="2109642714" sldId="875"/>
            <ac:spMk id="8" creationId="{2035DCDF-57F1-446A-9452-518A03C2592E}"/>
          </ac:spMkLst>
        </pc:spChg>
        <pc:spChg chg="del mod topLvl">
          <ac:chgData name="Mr. PPT" userId="6442ff2356111531" providerId="LiveId" clId="{DADE28A3-3ED3-4026-93F5-4B4226D90F7D}" dt="2022-10-17T07:49:29.731" v="1237" actId="478"/>
          <ac:spMkLst>
            <pc:docMk/>
            <pc:sldMk cId="2109642714" sldId="875"/>
            <ac:spMk id="10" creationId="{060262A5-AF0B-480C-8A61-7175C09E8DF1}"/>
          </ac:spMkLst>
        </pc:spChg>
        <pc:spChg chg="del mod ord topLvl">
          <ac:chgData name="Mr. PPT" userId="6442ff2356111531" providerId="LiveId" clId="{DADE28A3-3ED3-4026-93F5-4B4226D90F7D}" dt="2022-10-17T07:49:29.236" v="1236" actId="478"/>
          <ac:spMkLst>
            <pc:docMk/>
            <pc:sldMk cId="2109642714" sldId="875"/>
            <ac:spMk id="11" creationId="{86EC5A19-4315-4620-9872-797E4D838BFC}"/>
          </ac:spMkLst>
        </pc:spChg>
        <pc:spChg chg="mod topLvl">
          <ac:chgData name="Mr. PPT" userId="6442ff2356111531" providerId="LiveId" clId="{DADE28A3-3ED3-4026-93F5-4B4226D90F7D}" dt="2022-10-19T05:35:41.671" v="3176" actId="165"/>
          <ac:spMkLst>
            <pc:docMk/>
            <pc:sldMk cId="2109642714" sldId="875"/>
            <ac:spMk id="36" creationId="{043428E0-75E8-4C8C-8410-4B886E8DF5E0}"/>
          </ac:spMkLst>
        </pc:spChg>
        <pc:spChg chg="mod topLvl">
          <ac:chgData name="Mr. PPT" userId="6442ff2356111531" providerId="LiveId" clId="{DADE28A3-3ED3-4026-93F5-4B4226D90F7D}" dt="2022-10-19T05:35:41.671" v="3176" actId="165"/>
          <ac:spMkLst>
            <pc:docMk/>
            <pc:sldMk cId="2109642714" sldId="875"/>
            <ac:spMk id="37" creationId="{240E4020-216D-4CC1-AD4C-511283F3A647}"/>
          </ac:spMkLst>
        </pc:spChg>
        <pc:spChg chg="add mod ord">
          <ac:chgData name="Mr. PPT" userId="6442ff2356111531" providerId="LiveId" clId="{DADE28A3-3ED3-4026-93F5-4B4226D90F7D}" dt="2022-10-18T05:43:09.802" v="2197" actId="167"/>
          <ac:spMkLst>
            <pc:docMk/>
            <pc:sldMk cId="2109642714" sldId="875"/>
            <ac:spMk id="38" creationId="{847B9142-F44A-40D3-B589-886A228C0E3F}"/>
          </ac:spMkLst>
        </pc:spChg>
        <pc:spChg chg="add del mod">
          <ac:chgData name="Mr. PPT" userId="6442ff2356111531" providerId="LiveId" clId="{DADE28A3-3ED3-4026-93F5-4B4226D90F7D}" dt="2022-10-17T07:44:52.854" v="1010"/>
          <ac:spMkLst>
            <pc:docMk/>
            <pc:sldMk cId="2109642714" sldId="875"/>
            <ac:spMk id="39" creationId="{5EDC0C78-685F-4856-9E6C-50CFC72F01EF}"/>
          </ac:spMkLst>
        </pc:spChg>
        <pc:spChg chg="add del mod ord">
          <ac:chgData name="Mr. PPT" userId="6442ff2356111531" providerId="LiveId" clId="{DADE28A3-3ED3-4026-93F5-4B4226D90F7D}" dt="2022-10-18T05:43:14.300" v="2199" actId="478"/>
          <ac:spMkLst>
            <pc:docMk/>
            <pc:sldMk cId="2109642714" sldId="875"/>
            <ac:spMk id="40" creationId="{F7A762FF-9956-45B1-8A1A-809D1DD995ED}"/>
          </ac:spMkLst>
        </pc:spChg>
        <pc:spChg chg="add del mod">
          <ac:chgData name="Mr. PPT" userId="6442ff2356111531" providerId="LiveId" clId="{DADE28A3-3ED3-4026-93F5-4B4226D90F7D}" dt="2022-10-17T07:47:41.703" v="1200" actId="478"/>
          <ac:spMkLst>
            <pc:docMk/>
            <pc:sldMk cId="2109642714" sldId="875"/>
            <ac:spMk id="41" creationId="{9DEBAC5B-151F-4CCE-9CF1-774AC54F662E}"/>
          </ac:spMkLst>
        </pc:spChg>
        <pc:spChg chg="add mod">
          <ac:chgData name="Mr. PPT" userId="6442ff2356111531" providerId="LiveId" clId="{DADE28A3-3ED3-4026-93F5-4B4226D90F7D}" dt="2022-10-17T07:48:12.930" v="1213" actId="571"/>
          <ac:spMkLst>
            <pc:docMk/>
            <pc:sldMk cId="2109642714" sldId="875"/>
            <ac:spMk id="42" creationId="{6E417943-017D-49F0-B622-4D6C8144F6DC}"/>
          </ac:spMkLst>
        </pc:spChg>
        <pc:spChg chg="add del mod">
          <ac:chgData name="Mr. PPT" userId="6442ff2356111531" providerId="LiveId" clId="{DADE28A3-3ED3-4026-93F5-4B4226D90F7D}" dt="2022-10-17T07:49:01.049" v="1227" actId="478"/>
          <ac:spMkLst>
            <pc:docMk/>
            <pc:sldMk cId="2109642714" sldId="875"/>
            <ac:spMk id="43" creationId="{5F33DBD8-C258-4693-BA1E-D96DFABB8B32}"/>
          </ac:spMkLst>
        </pc:spChg>
        <pc:spChg chg="add mod topLvl">
          <ac:chgData name="Mr. PPT" userId="6442ff2356111531" providerId="LiveId" clId="{DADE28A3-3ED3-4026-93F5-4B4226D90F7D}" dt="2022-10-17T08:02:11.588" v="1412" actId="164"/>
          <ac:spMkLst>
            <pc:docMk/>
            <pc:sldMk cId="2109642714" sldId="875"/>
            <ac:spMk id="44" creationId="{A26509CF-FC16-4832-9912-6D9841AFE3F3}"/>
          </ac:spMkLst>
        </pc:spChg>
        <pc:spChg chg="add mod topLvl">
          <ac:chgData name="Mr. PPT" userId="6442ff2356111531" providerId="LiveId" clId="{DADE28A3-3ED3-4026-93F5-4B4226D90F7D}" dt="2022-10-17T08:02:11.588" v="1412" actId="164"/>
          <ac:spMkLst>
            <pc:docMk/>
            <pc:sldMk cId="2109642714" sldId="875"/>
            <ac:spMk id="45" creationId="{15760BDD-4986-4D45-B266-E7B869894F32}"/>
          </ac:spMkLst>
        </pc:spChg>
        <pc:spChg chg="mod ord topLvl">
          <ac:chgData name="Mr. PPT" userId="6442ff2356111531" providerId="LiveId" clId="{DADE28A3-3ED3-4026-93F5-4B4226D90F7D}" dt="2022-10-18T06:11:48.413" v="2529" actId="207"/>
          <ac:spMkLst>
            <pc:docMk/>
            <pc:sldMk cId="2109642714" sldId="875"/>
            <ac:spMk id="46" creationId="{E7F65A5E-0072-4D2C-9360-14E09499EF78}"/>
          </ac:spMkLst>
        </pc:spChg>
        <pc:spChg chg="add mod topLvl">
          <ac:chgData name="Mr. PPT" userId="6442ff2356111531" providerId="LiveId" clId="{DADE28A3-3ED3-4026-93F5-4B4226D90F7D}" dt="2022-10-17T07:55:14.867" v="1324" actId="207"/>
          <ac:spMkLst>
            <pc:docMk/>
            <pc:sldMk cId="2109642714" sldId="875"/>
            <ac:spMk id="47" creationId="{B3E77FD0-A3B5-4A21-8FB2-0371013D2329}"/>
          </ac:spMkLst>
        </pc:spChg>
        <pc:spChg chg="mod ord topLvl">
          <ac:chgData name="Mr. PPT" userId="6442ff2356111531" providerId="LiveId" clId="{DADE28A3-3ED3-4026-93F5-4B4226D90F7D}" dt="2022-10-17T07:57:07.673" v="1353" actId="554"/>
          <ac:spMkLst>
            <pc:docMk/>
            <pc:sldMk cId="2109642714" sldId="875"/>
            <ac:spMk id="48" creationId="{3DA190DA-3633-4197-9FC8-76E555640849}"/>
          </ac:spMkLst>
        </pc:spChg>
        <pc:spChg chg="del">
          <ac:chgData name="Mr. PPT" userId="6442ff2356111531" providerId="LiveId" clId="{DADE28A3-3ED3-4026-93F5-4B4226D90F7D}" dt="2022-11-01T07:23:15.142" v="10558" actId="478"/>
          <ac:spMkLst>
            <pc:docMk/>
            <pc:sldMk cId="2109642714" sldId="875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15.142" v="10558" actId="478"/>
          <ac:spMkLst>
            <pc:docMk/>
            <pc:sldMk cId="2109642714" sldId="875"/>
            <ac:spMk id="51" creationId="{7E9A2CAC-4AE8-4BF7-857A-13D324756E48}"/>
          </ac:spMkLst>
        </pc:spChg>
        <pc:spChg chg="mod topLvl">
          <ac:chgData name="Mr. PPT" userId="6442ff2356111531" providerId="LiveId" clId="{DADE28A3-3ED3-4026-93F5-4B4226D90F7D}" dt="2022-10-17T08:08:06.381" v="1567" actId="20577"/>
          <ac:spMkLst>
            <pc:docMk/>
            <pc:sldMk cId="2109642714" sldId="875"/>
            <ac:spMk id="53" creationId="{1631404B-3DF8-4C8E-8489-165DCA0B50BF}"/>
          </ac:spMkLst>
        </pc:spChg>
        <pc:spChg chg="mod topLvl">
          <ac:chgData name="Mr. PPT" userId="6442ff2356111531" providerId="LiveId" clId="{DADE28A3-3ED3-4026-93F5-4B4226D90F7D}" dt="2022-10-17T07:56:03.918" v="1332" actId="555"/>
          <ac:spMkLst>
            <pc:docMk/>
            <pc:sldMk cId="2109642714" sldId="875"/>
            <ac:spMk id="54" creationId="{C88FCFD7-3258-40D8-87A4-729E71E2E07C}"/>
          </ac:spMkLst>
        </pc:spChg>
        <pc:spChg chg="mod topLvl">
          <ac:chgData name="Mr. PPT" userId="6442ff2356111531" providerId="LiveId" clId="{DADE28A3-3ED3-4026-93F5-4B4226D90F7D}" dt="2022-10-17T07:53:12.663" v="1294" actId="165"/>
          <ac:spMkLst>
            <pc:docMk/>
            <pc:sldMk cId="2109642714" sldId="875"/>
            <ac:spMk id="59" creationId="{B6F0E721-4959-4D00-9F47-419F970207DD}"/>
          </ac:spMkLst>
        </pc:spChg>
        <pc:spChg chg="del">
          <ac:chgData name="Mr. PPT" userId="6442ff2356111531" providerId="LiveId" clId="{DADE28A3-3ED3-4026-93F5-4B4226D90F7D}" dt="2022-10-17T07:44:03.491" v="1004" actId="478"/>
          <ac:spMkLst>
            <pc:docMk/>
            <pc:sldMk cId="2109642714" sldId="875"/>
            <ac:spMk id="62" creationId="{BEB2AF06-6168-4EF8-9E4C-DF39F9422184}"/>
          </ac:spMkLst>
        </pc:spChg>
        <pc:spChg chg="del">
          <ac:chgData name="Mr. PPT" userId="6442ff2356111531" providerId="LiveId" clId="{DADE28A3-3ED3-4026-93F5-4B4226D90F7D}" dt="2022-10-17T07:44:03.491" v="1004" actId="478"/>
          <ac:spMkLst>
            <pc:docMk/>
            <pc:sldMk cId="2109642714" sldId="875"/>
            <ac:spMk id="63" creationId="{BAC723C6-0FD2-4387-AAED-CE44A05276E4}"/>
          </ac:spMkLst>
        </pc:spChg>
        <pc:spChg chg="del">
          <ac:chgData name="Mr. PPT" userId="6442ff2356111531" providerId="LiveId" clId="{DADE28A3-3ED3-4026-93F5-4B4226D90F7D}" dt="2022-10-17T07:44:03.491" v="1004" actId="478"/>
          <ac:spMkLst>
            <pc:docMk/>
            <pc:sldMk cId="2109642714" sldId="875"/>
            <ac:spMk id="72" creationId="{8AA44369-8C6C-4269-9134-33A9CB63554C}"/>
          </ac:spMkLst>
        </pc:spChg>
        <pc:spChg chg="del">
          <ac:chgData name="Mr. PPT" userId="6442ff2356111531" providerId="LiveId" clId="{DADE28A3-3ED3-4026-93F5-4B4226D90F7D}" dt="2022-10-17T07:44:03.491" v="1004" actId="478"/>
          <ac:spMkLst>
            <pc:docMk/>
            <pc:sldMk cId="2109642714" sldId="875"/>
            <ac:spMk id="73" creationId="{3D4F8E2D-9FFD-47E5-98EA-907E695C82A7}"/>
          </ac:spMkLst>
        </pc:spChg>
        <pc:spChg chg="add mod">
          <ac:chgData name="Mr. PPT" userId="6442ff2356111531" providerId="LiveId" clId="{DADE28A3-3ED3-4026-93F5-4B4226D90F7D}" dt="2022-10-17T07:57:54.756" v="1391" actId="553"/>
          <ac:spMkLst>
            <pc:docMk/>
            <pc:sldMk cId="2109642714" sldId="875"/>
            <ac:spMk id="94" creationId="{15D2C5B4-0762-4041-B507-EF7B20F18E4A}"/>
          </ac:spMkLst>
        </pc:spChg>
        <pc:spChg chg="add mod">
          <ac:chgData name="Mr. PPT" userId="6442ff2356111531" providerId="LiveId" clId="{DADE28A3-3ED3-4026-93F5-4B4226D90F7D}" dt="2022-10-17T07:58:18.568" v="1395" actId="554"/>
          <ac:spMkLst>
            <pc:docMk/>
            <pc:sldMk cId="2109642714" sldId="875"/>
            <ac:spMk id="95" creationId="{63958091-0A9F-425C-98F0-305E291728E0}"/>
          </ac:spMkLst>
        </pc:spChg>
        <pc:spChg chg="mod">
          <ac:chgData name="Mr. PPT" userId="6442ff2356111531" providerId="LiveId" clId="{DADE28A3-3ED3-4026-93F5-4B4226D90F7D}" dt="2022-10-19T06:59:17.173" v="3947" actId="207"/>
          <ac:spMkLst>
            <pc:docMk/>
            <pc:sldMk cId="2109642714" sldId="875"/>
            <ac:spMk id="98" creationId="{101A15AF-F922-429A-93C7-B6F9FB583540}"/>
          </ac:spMkLst>
        </pc:spChg>
        <pc:spChg chg="mod">
          <ac:chgData name="Mr. PPT" userId="6442ff2356111531" providerId="LiveId" clId="{DADE28A3-3ED3-4026-93F5-4B4226D90F7D}" dt="2022-10-19T06:59:17.173" v="3947" actId="207"/>
          <ac:spMkLst>
            <pc:docMk/>
            <pc:sldMk cId="2109642714" sldId="875"/>
            <ac:spMk id="99" creationId="{B57EC7A4-848B-460F-94BD-19D74AA2DEA2}"/>
          </ac:spMkLst>
        </pc:spChg>
        <pc:spChg chg="mod">
          <ac:chgData name="Mr. PPT" userId="6442ff2356111531" providerId="LiveId" clId="{DADE28A3-3ED3-4026-93F5-4B4226D90F7D}" dt="2022-10-19T06:59:17.173" v="3947" actId="207"/>
          <ac:spMkLst>
            <pc:docMk/>
            <pc:sldMk cId="2109642714" sldId="875"/>
            <ac:spMk id="100" creationId="{254530BD-FE04-4C01-849A-2CC9472E5EDD}"/>
          </ac:spMkLst>
        </pc:spChg>
        <pc:spChg chg="mod">
          <ac:chgData name="Mr. PPT" userId="6442ff2356111531" providerId="LiveId" clId="{DADE28A3-3ED3-4026-93F5-4B4226D90F7D}" dt="2022-10-19T06:59:17.173" v="3947" actId="207"/>
          <ac:spMkLst>
            <pc:docMk/>
            <pc:sldMk cId="2109642714" sldId="875"/>
            <ac:spMk id="101" creationId="{B2482E07-8FE8-4358-B9EE-985E19925298}"/>
          </ac:spMkLst>
        </pc:spChg>
        <pc:spChg chg="mod">
          <ac:chgData name="Mr. PPT" userId="6442ff2356111531" providerId="LiveId" clId="{DADE28A3-3ED3-4026-93F5-4B4226D90F7D}" dt="2022-10-19T06:59:17.173" v="3947" actId="207"/>
          <ac:spMkLst>
            <pc:docMk/>
            <pc:sldMk cId="2109642714" sldId="875"/>
            <ac:spMk id="102" creationId="{0E3FE03D-1507-4159-AA70-043BA1D3E0A1}"/>
          </ac:spMkLst>
        </pc:spChg>
        <pc:spChg chg="mod">
          <ac:chgData name="Mr. PPT" userId="6442ff2356111531" providerId="LiveId" clId="{DADE28A3-3ED3-4026-93F5-4B4226D90F7D}" dt="2022-10-19T06:59:17.173" v="3947" actId="207"/>
          <ac:spMkLst>
            <pc:docMk/>
            <pc:sldMk cId="2109642714" sldId="875"/>
            <ac:spMk id="103" creationId="{F659838A-90CA-4FC6-A9F7-80576A265144}"/>
          </ac:spMkLst>
        </pc:spChg>
        <pc:spChg chg="mod">
          <ac:chgData name="Mr. PPT" userId="6442ff2356111531" providerId="LiveId" clId="{DADE28A3-3ED3-4026-93F5-4B4226D90F7D}" dt="2022-10-19T06:59:17.173" v="3947" actId="207"/>
          <ac:spMkLst>
            <pc:docMk/>
            <pc:sldMk cId="2109642714" sldId="875"/>
            <ac:spMk id="104" creationId="{5B61F933-A99F-4DD7-9D7D-1EF9EF5BAC4A}"/>
          </ac:spMkLst>
        </pc:spChg>
        <pc:grpChg chg="add del mod">
          <ac:chgData name="Mr. PPT" userId="6442ff2356111531" providerId="LiveId" clId="{DADE28A3-3ED3-4026-93F5-4B4226D90F7D}" dt="2022-10-17T07:54:38.393" v="1319" actId="165"/>
          <ac:grpSpMkLst>
            <pc:docMk/>
            <pc:sldMk cId="2109642714" sldId="875"/>
            <ac:grpSpMk id="2" creationId="{22BAA208-E81E-452E-A956-CACFB489DBF0}"/>
          </ac:grpSpMkLst>
        </pc:grpChg>
        <pc:grpChg chg="add del mod">
          <ac:chgData name="Mr. PPT" userId="6442ff2356111531" providerId="LiveId" clId="{DADE28A3-3ED3-4026-93F5-4B4226D90F7D}" dt="2022-10-17T07:53:01.973" v="1287" actId="165"/>
          <ac:grpSpMkLst>
            <pc:docMk/>
            <pc:sldMk cId="2109642714" sldId="875"/>
            <ac:grpSpMk id="3" creationId="{81C46F81-D863-4986-A390-EAC5E6FCC26B}"/>
          </ac:grpSpMkLst>
        </pc:grpChg>
        <pc:grpChg chg="add del mod topLvl">
          <ac:chgData name="Mr. PPT" userId="6442ff2356111531" providerId="LiveId" clId="{DADE28A3-3ED3-4026-93F5-4B4226D90F7D}" dt="2022-10-17T07:53:12.663" v="1294" actId="165"/>
          <ac:grpSpMkLst>
            <pc:docMk/>
            <pc:sldMk cId="2109642714" sldId="875"/>
            <ac:grpSpMk id="4" creationId="{4B9E195B-7EA0-4C73-8928-B1C82E828F14}"/>
          </ac:grpSpMkLst>
        </pc:grpChg>
        <pc:grpChg chg="add del mod">
          <ac:chgData name="Mr. PPT" userId="6442ff2356111531" providerId="LiveId" clId="{DADE28A3-3ED3-4026-93F5-4B4226D90F7D}" dt="2022-10-17T07:53:12.187" v="1293" actId="165"/>
          <ac:grpSpMkLst>
            <pc:docMk/>
            <pc:sldMk cId="2109642714" sldId="875"/>
            <ac:grpSpMk id="5" creationId="{98B23BAB-AE9F-45E5-B616-5E4E316AFD6C}"/>
          </ac:grpSpMkLst>
        </pc:grpChg>
        <pc:grpChg chg="add del mod topLvl">
          <ac:chgData name="Mr. PPT" userId="6442ff2356111531" providerId="LiveId" clId="{DADE28A3-3ED3-4026-93F5-4B4226D90F7D}" dt="2022-10-17T07:54:44.090" v="1320" actId="165"/>
          <ac:grpSpMkLst>
            <pc:docMk/>
            <pc:sldMk cId="2109642714" sldId="875"/>
            <ac:grpSpMk id="16" creationId="{6DF3EF63-DE58-4676-8EE4-B3D85FE7DDEF}"/>
          </ac:grpSpMkLst>
        </pc:grpChg>
        <pc:grpChg chg="add del mod">
          <ac:chgData name="Mr. PPT" userId="6442ff2356111531" providerId="LiveId" clId="{DADE28A3-3ED3-4026-93F5-4B4226D90F7D}" dt="2022-10-17T07:54:38.393" v="1319" actId="165"/>
          <ac:grpSpMkLst>
            <pc:docMk/>
            <pc:sldMk cId="2109642714" sldId="875"/>
            <ac:grpSpMk id="17" creationId="{2A6C0DEF-9F7C-4140-919C-239937FBD179}"/>
          </ac:grpSpMkLst>
        </pc:grpChg>
        <pc:grpChg chg="add mod">
          <ac:chgData name="Mr. PPT" userId="6442ff2356111531" providerId="LiveId" clId="{DADE28A3-3ED3-4026-93F5-4B4226D90F7D}" dt="2022-10-17T07:54:54.471" v="1323" actId="164"/>
          <ac:grpSpMkLst>
            <pc:docMk/>
            <pc:sldMk cId="2109642714" sldId="875"/>
            <ac:grpSpMk id="18" creationId="{AD971A1E-853C-46D2-8157-B70896FCE1FC}"/>
          </ac:grpSpMkLst>
        </pc:grpChg>
        <pc:grpChg chg="add del mod">
          <ac:chgData name="Mr. PPT" userId="6442ff2356111531" providerId="LiveId" clId="{DADE28A3-3ED3-4026-93F5-4B4226D90F7D}" dt="2022-10-18T05:42:38.291" v="2190" actId="478"/>
          <ac:grpSpMkLst>
            <pc:docMk/>
            <pc:sldMk cId="2109642714" sldId="875"/>
            <ac:grpSpMk id="19" creationId="{11093438-EEEA-4B4A-8260-408218A79829}"/>
          </ac:grpSpMkLst>
        </pc:grpChg>
        <pc:grpChg chg="del mod">
          <ac:chgData name="Mr. PPT" userId="6442ff2356111531" providerId="LiveId" clId="{DADE28A3-3ED3-4026-93F5-4B4226D90F7D}" dt="2022-10-17T07:47:49.496" v="1203" actId="165"/>
          <ac:grpSpMkLst>
            <pc:docMk/>
            <pc:sldMk cId="2109642714" sldId="875"/>
            <ac:grpSpMk id="31" creationId="{018DE7D3-A187-478D-9253-C07F6C5E3C18}"/>
          </ac:grpSpMkLst>
        </pc:grpChg>
        <pc:grpChg chg="add del mod ord">
          <ac:chgData name="Mr. PPT" userId="6442ff2356111531" providerId="LiveId" clId="{DADE28A3-3ED3-4026-93F5-4B4226D90F7D}" dt="2022-10-19T05:35:41.671" v="3176" actId="165"/>
          <ac:grpSpMkLst>
            <pc:docMk/>
            <pc:sldMk cId="2109642714" sldId="875"/>
            <ac:grpSpMk id="35" creationId="{3EAC26A6-EC76-4FCC-902E-AC92AB79EDBC}"/>
          </ac:grpSpMkLst>
        </pc:grpChg>
        <pc:grpChg chg="add del mod topLvl">
          <ac:chgData name="Mr. PPT" userId="6442ff2356111531" providerId="LiveId" clId="{DADE28A3-3ED3-4026-93F5-4B4226D90F7D}" dt="2022-10-17T07:53:12.663" v="1294" actId="165"/>
          <ac:grpSpMkLst>
            <pc:docMk/>
            <pc:sldMk cId="2109642714" sldId="875"/>
            <ac:grpSpMk id="52" creationId="{7CD527ED-91EE-45AB-A229-F5AE7AF7D46B}"/>
          </ac:grpSpMkLst>
        </pc:grpChg>
        <pc:grpChg chg="del">
          <ac:chgData name="Mr. PPT" userId="6442ff2356111531" providerId="LiveId" clId="{DADE28A3-3ED3-4026-93F5-4B4226D90F7D}" dt="2022-10-17T07:46:50.331" v="1185" actId="478"/>
          <ac:grpSpMkLst>
            <pc:docMk/>
            <pc:sldMk cId="2109642714" sldId="875"/>
            <ac:grpSpMk id="58" creationId="{429C242D-2005-4625-8095-BC38E6FF989A}"/>
          </ac:grpSpMkLst>
        </pc:grpChg>
        <pc:grpChg chg="del">
          <ac:chgData name="Mr. PPT" userId="6442ff2356111531" providerId="LiveId" clId="{DADE28A3-3ED3-4026-93F5-4B4226D90F7D}" dt="2022-10-17T07:44:03.491" v="1004" actId="478"/>
          <ac:grpSpMkLst>
            <pc:docMk/>
            <pc:sldMk cId="2109642714" sldId="875"/>
            <ac:grpSpMk id="61" creationId="{9CE4025C-D84C-4146-918F-C0F92942AF37}"/>
          </ac:grpSpMkLst>
        </pc:grpChg>
        <pc:grpChg chg="add del mod topLvl">
          <ac:chgData name="Mr. PPT" userId="6442ff2356111531" providerId="LiveId" clId="{DADE28A3-3ED3-4026-93F5-4B4226D90F7D}" dt="2022-10-17T07:54:44.090" v="1320" actId="165"/>
          <ac:grpSpMkLst>
            <pc:docMk/>
            <pc:sldMk cId="2109642714" sldId="875"/>
            <ac:grpSpMk id="65" creationId="{0D933D0C-9B3C-497B-B0C6-E9D0939F3E32}"/>
          </ac:grpSpMkLst>
        </pc:grpChg>
        <pc:grpChg chg="add del mod topLvl">
          <ac:chgData name="Mr. PPT" userId="6442ff2356111531" providerId="LiveId" clId="{DADE28A3-3ED3-4026-93F5-4B4226D90F7D}" dt="2022-10-17T07:54:44.090" v="1320" actId="165"/>
          <ac:grpSpMkLst>
            <pc:docMk/>
            <pc:sldMk cId="2109642714" sldId="875"/>
            <ac:grpSpMk id="70" creationId="{7AC1A6FD-FDE3-4223-9ADE-A0CD02F9D710}"/>
          </ac:grpSpMkLst>
        </pc:grpChg>
        <pc:grpChg chg="del">
          <ac:chgData name="Mr. PPT" userId="6442ff2356111531" providerId="LiveId" clId="{DADE28A3-3ED3-4026-93F5-4B4226D90F7D}" dt="2022-10-17T07:44:03.491" v="1004" actId="478"/>
          <ac:grpSpMkLst>
            <pc:docMk/>
            <pc:sldMk cId="2109642714" sldId="875"/>
            <ac:grpSpMk id="71" creationId="{768482D9-8FDD-4454-860F-2F973241B66E}"/>
          </ac:grpSpMkLst>
        </pc:grpChg>
        <pc:grpChg chg="add del mod topLvl">
          <ac:chgData name="Mr. PPT" userId="6442ff2356111531" providerId="LiveId" clId="{DADE28A3-3ED3-4026-93F5-4B4226D90F7D}" dt="2022-10-17T07:54:44.090" v="1320" actId="165"/>
          <ac:grpSpMkLst>
            <pc:docMk/>
            <pc:sldMk cId="2109642714" sldId="875"/>
            <ac:grpSpMk id="76" creationId="{0ACE0010-1782-4FDB-922F-6E14072610B1}"/>
          </ac:grpSpMkLst>
        </pc:grpChg>
        <pc:grpChg chg="del">
          <ac:chgData name="Mr. PPT" userId="6442ff2356111531" providerId="LiveId" clId="{DADE28A3-3ED3-4026-93F5-4B4226D90F7D}" dt="2022-10-17T07:44:03.491" v="1004" actId="478"/>
          <ac:grpSpMkLst>
            <pc:docMk/>
            <pc:sldMk cId="2109642714" sldId="875"/>
            <ac:grpSpMk id="80" creationId="{BFDADC2F-EC2E-44DC-AA5A-B60A316D9968}"/>
          </ac:grpSpMkLst>
        </pc:grpChg>
        <pc:grpChg chg="del">
          <ac:chgData name="Mr. PPT" userId="6442ff2356111531" providerId="LiveId" clId="{DADE28A3-3ED3-4026-93F5-4B4226D90F7D}" dt="2022-10-17T07:44:03.491" v="1004" actId="478"/>
          <ac:grpSpMkLst>
            <pc:docMk/>
            <pc:sldMk cId="2109642714" sldId="875"/>
            <ac:grpSpMk id="93" creationId="{D532421B-5397-437C-9A73-3BDCD35E49FB}"/>
          </ac:grpSpMkLst>
        </pc:grpChg>
        <pc:grpChg chg="add mod">
          <ac:chgData name="Mr. PPT" userId="6442ff2356111531" providerId="LiveId" clId="{DADE28A3-3ED3-4026-93F5-4B4226D90F7D}" dt="2022-10-19T06:59:17.173" v="3947" actId="207"/>
          <ac:grpSpMkLst>
            <pc:docMk/>
            <pc:sldMk cId="2109642714" sldId="875"/>
            <ac:grpSpMk id="97" creationId="{6E23AF4F-7434-4712-9E7C-AFB9380F543A}"/>
          </ac:grpSpMkLst>
        </pc:grpChg>
        <pc:picChg chg="del">
          <ac:chgData name="Mr. PPT" userId="6442ff2356111531" providerId="LiveId" clId="{DADE28A3-3ED3-4026-93F5-4B4226D90F7D}" dt="2022-10-17T07:43:40.359" v="1002" actId="478"/>
          <ac:picMkLst>
            <pc:docMk/>
            <pc:sldMk cId="2109642714" sldId="875"/>
            <ac:picMk id="96" creationId="{572264EB-1CF6-4FBF-A158-3B14F4D2AF1D}"/>
          </ac:picMkLst>
        </pc:picChg>
        <pc:cxnChg chg="add del mod">
          <ac:chgData name="Mr. PPT" userId="6442ff2356111531" providerId="LiveId" clId="{DADE28A3-3ED3-4026-93F5-4B4226D90F7D}" dt="2022-10-17T07:53:24.731" v="1297" actId="478"/>
          <ac:cxnSpMkLst>
            <pc:docMk/>
            <pc:sldMk cId="2109642714" sldId="875"/>
            <ac:cxnSpMk id="9" creationId="{CB06AE81-18F6-40BF-BE1B-8A139B1F2515}"/>
          </ac:cxnSpMkLst>
        </pc:cxnChg>
        <pc:cxnChg chg="add mod topLvl">
          <ac:chgData name="Mr. PPT" userId="6442ff2356111531" providerId="LiveId" clId="{DADE28A3-3ED3-4026-93F5-4B4226D90F7D}" dt="2022-10-17T07:54:54.471" v="1323" actId="164"/>
          <ac:cxnSpMkLst>
            <pc:docMk/>
            <pc:sldMk cId="2109642714" sldId="875"/>
            <ac:cxnSpMk id="14" creationId="{8A784A9F-DE3D-4D78-AFF2-B3406EF01A51}"/>
          </ac:cxnSpMkLst>
        </pc:cxnChg>
        <pc:cxnChg chg="add mod topLvl">
          <ac:chgData name="Mr. PPT" userId="6442ff2356111531" providerId="LiveId" clId="{DADE28A3-3ED3-4026-93F5-4B4226D90F7D}" dt="2022-10-17T07:54:54.471" v="1323" actId="164"/>
          <ac:cxnSpMkLst>
            <pc:docMk/>
            <pc:sldMk cId="2109642714" sldId="875"/>
            <ac:cxnSpMk id="64" creationId="{F5BE0FE8-03A0-42FB-A18B-69DAC67BE96E}"/>
          </ac:cxnSpMkLst>
        </pc:cxnChg>
        <pc:cxnChg chg="mod topLvl">
          <ac:chgData name="Mr. PPT" userId="6442ff2356111531" providerId="LiveId" clId="{DADE28A3-3ED3-4026-93F5-4B4226D90F7D}" dt="2022-10-17T07:54:54.471" v="1323" actId="164"/>
          <ac:cxnSpMkLst>
            <pc:docMk/>
            <pc:sldMk cId="2109642714" sldId="875"/>
            <ac:cxnSpMk id="66" creationId="{6E79C7B9-04CA-4AF2-B4D6-F78B60DE57A1}"/>
          </ac:cxnSpMkLst>
        </pc:cxnChg>
        <pc:cxnChg chg="mod topLvl">
          <ac:chgData name="Mr. PPT" userId="6442ff2356111531" providerId="LiveId" clId="{DADE28A3-3ED3-4026-93F5-4B4226D90F7D}" dt="2022-10-17T07:54:54.471" v="1323" actId="164"/>
          <ac:cxnSpMkLst>
            <pc:docMk/>
            <pc:sldMk cId="2109642714" sldId="875"/>
            <ac:cxnSpMk id="67" creationId="{C91182AE-AE3A-4460-94EC-ECFD89E18890}"/>
          </ac:cxnSpMkLst>
        </pc:cxnChg>
        <pc:cxnChg chg="mod topLvl">
          <ac:chgData name="Mr. PPT" userId="6442ff2356111531" providerId="LiveId" clId="{DADE28A3-3ED3-4026-93F5-4B4226D90F7D}" dt="2022-10-17T07:54:54.471" v="1323" actId="164"/>
          <ac:cxnSpMkLst>
            <pc:docMk/>
            <pc:sldMk cId="2109642714" sldId="875"/>
            <ac:cxnSpMk id="74" creationId="{3C4C86D9-08BF-4A39-8CA8-7ADB9D2F03DA}"/>
          </ac:cxnSpMkLst>
        </pc:cxnChg>
        <pc:cxnChg chg="mod topLvl">
          <ac:chgData name="Mr. PPT" userId="6442ff2356111531" providerId="LiveId" clId="{DADE28A3-3ED3-4026-93F5-4B4226D90F7D}" dt="2022-10-17T07:54:54.471" v="1323" actId="164"/>
          <ac:cxnSpMkLst>
            <pc:docMk/>
            <pc:sldMk cId="2109642714" sldId="875"/>
            <ac:cxnSpMk id="75" creationId="{94D6B43F-0B0A-490A-94BE-038ABE319CDB}"/>
          </ac:cxnSpMkLst>
        </pc:cxnChg>
        <pc:cxnChg chg="mod topLvl">
          <ac:chgData name="Mr. PPT" userId="6442ff2356111531" providerId="LiveId" clId="{DADE28A3-3ED3-4026-93F5-4B4226D90F7D}" dt="2022-10-17T07:54:54.471" v="1323" actId="164"/>
          <ac:cxnSpMkLst>
            <pc:docMk/>
            <pc:sldMk cId="2109642714" sldId="875"/>
            <ac:cxnSpMk id="77" creationId="{81CA9041-12E3-4E85-80C7-E5C93FF96624}"/>
          </ac:cxnSpMkLst>
        </pc:cxnChg>
        <pc:cxnChg chg="mod topLvl">
          <ac:chgData name="Mr. PPT" userId="6442ff2356111531" providerId="LiveId" clId="{DADE28A3-3ED3-4026-93F5-4B4226D90F7D}" dt="2022-10-17T07:54:54.471" v="1323" actId="164"/>
          <ac:cxnSpMkLst>
            <pc:docMk/>
            <pc:sldMk cId="2109642714" sldId="875"/>
            <ac:cxnSpMk id="85" creationId="{94E66BD3-7DD7-4963-B96E-3626DE938EE0}"/>
          </ac:cxnSpMkLst>
        </pc:cxnChg>
      </pc:sldChg>
      <pc:sldChg chg="addSp delSp modSp add mod setBg">
        <pc:chgData name="Mr. PPT" userId="6442ff2356111531" providerId="LiveId" clId="{DADE28A3-3ED3-4026-93F5-4B4226D90F7D}" dt="2022-11-01T07:23:23.003" v="10561" actId="478"/>
        <pc:sldMkLst>
          <pc:docMk/>
          <pc:sldMk cId="3525703432" sldId="876"/>
        </pc:sldMkLst>
        <pc:spChg chg="del mod">
          <ac:chgData name="Mr. PPT" userId="6442ff2356111531" providerId="LiveId" clId="{DADE28A3-3ED3-4026-93F5-4B4226D90F7D}" dt="2022-10-19T05:45:51.301" v="3358" actId="478"/>
          <ac:spMkLst>
            <pc:docMk/>
            <pc:sldMk cId="3525703432" sldId="876"/>
            <ac:spMk id="8" creationId="{2035DCDF-57F1-446A-9452-518A03C2592E}"/>
          </ac:spMkLst>
        </pc:spChg>
        <pc:spChg chg="mod topLvl">
          <ac:chgData name="Mr. PPT" userId="6442ff2356111531" providerId="LiveId" clId="{DADE28A3-3ED3-4026-93F5-4B4226D90F7D}" dt="2022-10-19T05:35:55.297" v="3180" actId="165"/>
          <ac:spMkLst>
            <pc:docMk/>
            <pc:sldMk cId="3525703432" sldId="876"/>
            <ac:spMk id="28" creationId="{5FD93D46-1049-430C-BEEB-2CBE3F01C6EB}"/>
          </ac:spMkLst>
        </pc:spChg>
        <pc:spChg chg="mod topLvl">
          <ac:chgData name="Mr. PPT" userId="6442ff2356111531" providerId="LiveId" clId="{DADE28A3-3ED3-4026-93F5-4B4226D90F7D}" dt="2022-10-19T05:35:55.297" v="3180" actId="165"/>
          <ac:spMkLst>
            <pc:docMk/>
            <pc:sldMk cId="3525703432" sldId="876"/>
            <ac:spMk id="29" creationId="{51215A8B-8498-4605-B93E-C097DCA75ACA}"/>
          </ac:spMkLst>
        </pc:spChg>
        <pc:spChg chg="add mod">
          <ac:chgData name="Mr. PPT" userId="6442ff2356111531" providerId="LiveId" clId="{DADE28A3-3ED3-4026-93F5-4B4226D90F7D}" dt="2022-10-19T05:45:51.523" v="3359"/>
          <ac:spMkLst>
            <pc:docMk/>
            <pc:sldMk cId="3525703432" sldId="876"/>
            <ac:spMk id="30" creationId="{7AFDB4A3-CBDB-4776-ADD5-3E0A537ED3DF}"/>
          </ac:spMkLst>
        </pc:spChg>
        <pc:spChg chg="add del mod">
          <ac:chgData name="Mr. PPT" userId="6442ff2356111531" providerId="LiveId" clId="{DADE28A3-3ED3-4026-93F5-4B4226D90F7D}" dt="2022-10-18T05:44:10.188" v="2212" actId="21"/>
          <ac:spMkLst>
            <pc:docMk/>
            <pc:sldMk cId="3525703432" sldId="876"/>
            <ac:spMk id="30" creationId="{C316373B-0BC9-46C7-A81D-EDAFCD38E773}"/>
          </ac:spMkLst>
        </pc:spChg>
        <pc:spChg chg="mod topLvl">
          <ac:chgData name="Mr. PPT" userId="6442ff2356111531" providerId="LiveId" clId="{DADE28A3-3ED3-4026-93F5-4B4226D90F7D}" dt="2022-10-19T05:34:32.352" v="3154" actId="165"/>
          <ac:spMkLst>
            <pc:docMk/>
            <pc:sldMk cId="3525703432" sldId="876"/>
            <ac:spMk id="32" creationId="{0A450956-3EC4-4C86-9FD8-F32C770217CD}"/>
          </ac:spMkLst>
        </pc:spChg>
        <pc:spChg chg="mod ord topLvl">
          <ac:chgData name="Mr. PPT" userId="6442ff2356111531" providerId="LiveId" clId="{DADE28A3-3ED3-4026-93F5-4B4226D90F7D}" dt="2022-10-19T05:34:32.352" v="3154" actId="165"/>
          <ac:spMkLst>
            <pc:docMk/>
            <pc:sldMk cId="3525703432" sldId="876"/>
            <ac:spMk id="33" creationId="{C28372C0-9A94-453E-8DFD-5C1E48973C6F}"/>
          </ac:spMkLst>
        </pc:spChg>
        <pc:spChg chg="add mod">
          <ac:chgData name="Mr. PPT" userId="6442ff2356111531" providerId="LiveId" clId="{DADE28A3-3ED3-4026-93F5-4B4226D90F7D}" dt="2022-10-17T08:05:44.320" v="1472" actId="1076"/>
          <ac:spMkLst>
            <pc:docMk/>
            <pc:sldMk cId="3525703432" sldId="876"/>
            <ac:spMk id="34" creationId="{8FB76674-486F-400A-AD33-8DAFDAEF6A50}"/>
          </ac:spMkLst>
        </pc:spChg>
        <pc:spChg chg="del mod topLvl">
          <ac:chgData name="Mr. PPT" userId="6442ff2356111531" providerId="LiveId" clId="{DADE28A3-3ED3-4026-93F5-4B4226D90F7D}" dt="2022-10-19T05:35:15.378" v="3172" actId="478"/>
          <ac:spMkLst>
            <pc:docMk/>
            <pc:sldMk cId="3525703432" sldId="876"/>
            <ac:spMk id="36" creationId="{E4B7283C-8AF6-443C-B891-8F2BFFD10A42}"/>
          </ac:spMkLst>
        </pc:spChg>
        <pc:spChg chg="del mod topLvl">
          <ac:chgData name="Mr. PPT" userId="6442ff2356111531" providerId="LiveId" clId="{DADE28A3-3ED3-4026-93F5-4B4226D90F7D}" dt="2022-10-18T05:44:06.868" v="2211" actId="478"/>
          <ac:spMkLst>
            <pc:docMk/>
            <pc:sldMk cId="3525703432" sldId="876"/>
            <ac:spMk id="37" creationId="{B2123222-046E-4409-BBD6-2C746EB859DD}"/>
          </ac:spMkLst>
        </pc:spChg>
        <pc:spChg chg="mod">
          <ac:chgData name="Mr. PPT" userId="6442ff2356111531" providerId="LiveId" clId="{DADE28A3-3ED3-4026-93F5-4B4226D90F7D}" dt="2022-10-18T05:43:52.454" v="2205" actId="571"/>
          <ac:spMkLst>
            <pc:docMk/>
            <pc:sldMk cId="3525703432" sldId="876"/>
            <ac:spMk id="38" creationId="{C39E3776-6D54-4C41-8702-59572C5C609A}"/>
          </ac:spMkLst>
        </pc:spChg>
        <pc:spChg chg="mod">
          <ac:chgData name="Mr. PPT" userId="6442ff2356111531" providerId="LiveId" clId="{DADE28A3-3ED3-4026-93F5-4B4226D90F7D}" dt="2022-10-18T05:43:52.454" v="2205" actId="571"/>
          <ac:spMkLst>
            <pc:docMk/>
            <pc:sldMk cId="3525703432" sldId="876"/>
            <ac:spMk id="39" creationId="{23FD4068-6DF9-4316-8055-7E354EE43EFA}"/>
          </ac:spMkLst>
        </pc:spChg>
        <pc:spChg chg="mod">
          <ac:chgData name="Mr. PPT" userId="6442ff2356111531" providerId="LiveId" clId="{DADE28A3-3ED3-4026-93F5-4B4226D90F7D}" dt="2022-10-17T08:04:24.322" v="1446" actId="571"/>
          <ac:spMkLst>
            <pc:docMk/>
            <pc:sldMk cId="3525703432" sldId="876"/>
            <ac:spMk id="39" creationId="{46399406-E0D3-41BA-8D74-5ADE89136C72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40" creationId="{F7A762FF-9956-45B1-8A1A-809D1DD995ED}"/>
          </ac:spMkLst>
        </pc:spChg>
        <pc:spChg chg="mod">
          <ac:chgData name="Mr. PPT" userId="6442ff2356111531" providerId="LiveId" clId="{DADE28A3-3ED3-4026-93F5-4B4226D90F7D}" dt="2022-10-18T05:43:53.405" v="2206" actId="571"/>
          <ac:spMkLst>
            <pc:docMk/>
            <pc:sldMk cId="3525703432" sldId="876"/>
            <ac:spMk id="41" creationId="{73942671-2B83-44D6-86A2-E32113C2D022}"/>
          </ac:spMkLst>
        </pc:spChg>
        <pc:spChg chg="mod">
          <ac:chgData name="Mr. PPT" userId="6442ff2356111531" providerId="LiveId" clId="{DADE28A3-3ED3-4026-93F5-4B4226D90F7D}" dt="2022-10-17T08:04:24.322" v="1446" actId="571"/>
          <ac:spMkLst>
            <pc:docMk/>
            <pc:sldMk cId="3525703432" sldId="876"/>
            <ac:spMk id="41" creationId="{9D0EEFB4-DF14-4921-926B-E0B4E51C52F3}"/>
          </ac:spMkLst>
        </pc:spChg>
        <pc:spChg chg="mod">
          <ac:chgData name="Mr. PPT" userId="6442ff2356111531" providerId="LiveId" clId="{DADE28A3-3ED3-4026-93F5-4B4226D90F7D}" dt="2022-10-18T05:43:53.405" v="2206" actId="571"/>
          <ac:spMkLst>
            <pc:docMk/>
            <pc:sldMk cId="3525703432" sldId="876"/>
            <ac:spMk id="42" creationId="{A8DD8A63-27A8-4F38-AF2F-4BD67C6DB06E}"/>
          </ac:spMkLst>
        </pc:spChg>
        <pc:spChg chg="add del mod">
          <ac:chgData name="Mr. PPT" userId="6442ff2356111531" providerId="LiveId" clId="{DADE28A3-3ED3-4026-93F5-4B4226D90F7D}" dt="2022-10-17T08:05:07.508" v="1460" actId="478"/>
          <ac:spMkLst>
            <pc:docMk/>
            <pc:sldMk cId="3525703432" sldId="876"/>
            <ac:spMk id="42" creationId="{B49E1A0A-D368-4694-9701-02F62A50A00E}"/>
          </ac:spMkLst>
        </pc:spChg>
        <pc:spChg chg="add del mod">
          <ac:chgData name="Mr. PPT" userId="6442ff2356111531" providerId="LiveId" clId="{DADE28A3-3ED3-4026-93F5-4B4226D90F7D}" dt="2022-10-17T08:04:41.181" v="1451" actId="478"/>
          <ac:spMkLst>
            <pc:docMk/>
            <pc:sldMk cId="3525703432" sldId="876"/>
            <ac:spMk id="43" creationId="{65024A93-F7A8-4BCB-92BC-F65EFAE6D1AF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44" creationId="{A26509CF-FC16-4832-9912-6D9841AFE3F3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45" creationId="{15760BDD-4986-4D45-B266-E7B869894F32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46" creationId="{E7F65A5E-0072-4D2C-9360-14E09499EF78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47" creationId="{B3E77FD0-A3B5-4A21-8FB2-0371013D2329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48" creationId="{3DA190DA-3633-4197-9FC8-76E555640849}"/>
          </ac:spMkLst>
        </pc:spChg>
        <pc:spChg chg="add del mod">
          <ac:chgData name="Mr. PPT" userId="6442ff2356111531" providerId="LiveId" clId="{DADE28A3-3ED3-4026-93F5-4B4226D90F7D}" dt="2022-10-17T08:04:41.181" v="1451" actId="478"/>
          <ac:spMkLst>
            <pc:docMk/>
            <pc:sldMk cId="3525703432" sldId="876"/>
            <ac:spMk id="49" creationId="{152E59D4-A6D5-48D2-945A-EF9B3C199594}"/>
          </ac:spMkLst>
        </pc:spChg>
        <pc:spChg chg="del">
          <ac:chgData name="Mr. PPT" userId="6442ff2356111531" providerId="LiveId" clId="{DADE28A3-3ED3-4026-93F5-4B4226D90F7D}" dt="2022-11-01T07:23:23.003" v="10561" actId="478"/>
          <ac:spMkLst>
            <pc:docMk/>
            <pc:sldMk cId="3525703432" sldId="876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23.003" v="10561" actId="478"/>
          <ac:spMkLst>
            <pc:docMk/>
            <pc:sldMk cId="3525703432" sldId="876"/>
            <ac:spMk id="51" creationId="{7E9A2CAC-4AE8-4BF7-857A-13D324756E48}"/>
          </ac:spMkLst>
        </pc:spChg>
        <pc:spChg chg="add del mod">
          <ac:chgData name="Mr. PPT" userId="6442ff2356111531" providerId="LiveId" clId="{DADE28A3-3ED3-4026-93F5-4B4226D90F7D}" dt="2022-10-17T08:04:41.181" v="1451" actId="478"/>
          <ac:spMkLst>
            <pc:docMk/>
            <pc:sldMk cId="3525703432" sldId="876"/>
            <ac:spMk id="52" creationId="{6965279D-BDD5-4E07-910C-7A9F705BD893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53" creationId="{1631404B-3DF8-4C8E-8489-165DCA0B50BF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54" creationId="{C88FCFD7-3258-40D8-87A4-729E71E2E07C}"/>
          </ac:spMkLst>
        </pc:spChg>
        <pc:spChg chg="add del mod">
          <ac:chgData name="Mr. PPT" userId="6442ff2356111531" providerId="LiveId" clId="{DADE28A3-3ED3-4026-93F5-4B4226D90F7D}" dt="2022-10-17T08:04:44.839" v="1453" actId="478"/>
          <ac:spMkLst>
            <pc:docMk/>
            <pc:sldMk cId="3525703432" sldId="876"/>
            <ac:spMk id="55" creationId="{DAE3BA0E-8591-4361-AF07-4C34339B3E52}"/>
          </ac:spMkLst>
        </pc:spChg>
        <pc:spChg chg="add del mod">
          <ac:chgData name="Mr. PPT" userId="6442ff2356111531" providerId="LiveId" clId="{DADE28A3-3ED3-4026-93F5-4B4226D90F7D}" dt="2022-10-17T08:04:43.705" v="1452" actId="478"/>
          <ac:spMkLst>
            <pc:docMk/>
            <pc:sldMk cId="3525703432" sldId="876"/>
            <ac:spMk id="56" creationId="{6DBB6943-A5DF-42FD-8726-4A62B5A39B92}"/>
          </ac:spMkLst>
        </pc:spChg>
        <pc:spChg chg="add del mod">
          <ac:chgData name="Mr. PPT" userId="6442ff2356111531" providerId="LiveId" clId="{DADE28A3-3ED3-4026-93F5-4B4226D90F7D}" dt="2022-10-17T08:04:41.181" v="1451" actId="478"/>
          <ac:spMkLst>
            <pc:docMk/>
            <pc:sldMk cId="3525703432" sldId="876"/>
            <ac:spMk id="57" creationId="{BEDC2DAB-D4C7-4BB1-891A-67A0F2CF6A05}"/>
          </ac:spMkLst>
        </pc:spChg>
        <pc:spChg chg="add del mod">
          <ac:chgData name="Mr. PPT" userId="6442ff2356111531" providerId="LiveId" clId="{DADE28A3-3ED3-4026-93F5-4B4226D90F7D}" dt="2022-10-17T08:04:41.181" v="1451" actId="478"/>
          <ac:spMkLst>
            <pc:docMk/>
            <pc:sldMk cId="3525703432" sldId="876"/>
            <ac:spMk id="58" creationId="{B1035473-D83A-415B-9970-278F2F271CE5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59" creationId="{B6F0E721-4959-4D00-9F47-419F970207DD}"/>
          </ac:spMkLst>
        </pc:spChg>
        <pc:spChg chg="add del mod">
          <ac:chgData name="Mr. PPT" userId="6442ff2356111531" providerId="LiveId" clId="{DADE28A3-3ED3-4026-93F5-4B4226D90F7D}" dt="2022-10-17T08:04:41.181" v="1451" actId="478"/>
          <ac:spMkLst>
            <pc:docMk/>
            <pc:sldMk cId="3525703432" sldId="876"/>
            <ac:spMk id="60" creationId="{6F1DAAC5-C7CD-4B98-A9DE-FB0C61347059}"/>
          </ac:spMkLst>
        </pc:spChg>
        <pc:spChg chg="add del mod">
          <ac:chgData name="Mr. PPT" userId="6442ff2356111531" providerId="LiveId" clId="{DADE28A3-3ED3-4026-93F5-4B4226D90F7D}" dt="2022-10-17T08:04:41.181" v="1451" actId="478"/>
          <ac:spMkLst>
            <pc:docMk/>
            <pc:sldMk cId="3525703432" sldId="876"/>
            <ac:spMk id="61" creationId="{B8AB4979-F523-492F-84AE-7C81CA317DA9}"/>
          </ac:spMkLst>
        </pc:spChg>
        <pc:spChg chg="add del mod">
          <ac:chgData name="Mr. PPT" userId="6442ff2356111531" providerId="LiveId" clId="{DADE28A3-3ED3-4026-93F5-4B4226D90F7D}" dt="2022-10-17T08:04:41.181" v="1451" actId="478"/>
          <ac:spMkLst>
            <pc:docMk/>
            <pc:sldMk cId="3525703432" sldId="876"/>
            <ac:spMk id="62" creationId="{68C900E6-BD0A-4F51-9FEA-80E1E2EE3606}"/>
          </ac:spMkLst>
        </pc:spChg>
        <pc:spChg chg="add del mod">
          <ac:chgData name="Mr. PPT" userId="6442ff2356111531" providerId="LiveId" clId="{DADE28A3-3ED3-4026-93F5-4B4226D90F7D}" dt="2022-10-17T08:04:41.181" v="1451" actId="478"/>
          <ac:spMkLst>
            <pc:docMk/>
            <pc:sldMk cId="3525703432" sldId="876"/>
            <ac:spMk id="63" creationId="{3E6879EF-84D7-4535-BFEC-973DE2B5B14C}"/>
          </ac:spMkLst>
        </pc:spChg>
        <pc:spChg chg="mod">
          <ac:chgData name="Mr. PPT" userId="6442ff2356111531" providerId="LiveId" clId="{DADE28A3-3ED3-4026-93F5-4B4226D90F7D}" dt="2022-10-17T08:05:17.357" v="1465" actId="571"/>
          <ac:spMkLst>
            <pc:docMk/>
            <pc:sldMk cId="3525703432" sldId="876"/>
            <ac:spMk id="68" creationId="{23367FFB-A1F9-4DC1-9A09-F3E54810D9C3}"/>
          </ac:spMkLst>
        </pc:spChg>
        <pc:spChg chg="mod">
          <ac:chgData name="Mr. PPT" userId="6442ff2356111531" providerId="LiveId" clId="{DADE28A3-3ED3-4026-93F5-4B4226D90F7D}" dt="2022-10-17T08:05:17.357" v="1465" actId="571"/>
          <ac:spMkLst>
            <pc:docMk/>
            <pc:sldMk cId="3525703432" sldId="876"/>
            <ac:spMk id="69" creationId="{5033F3BE-CD78-43C9-8E92-E5FC1DCD9886}"/>
          </ac:spMkLst>
        </pc:spChg>
        <pc:spChg chg="mod topLvl">
          <ac:chgData name="Mr. PPT" userId="6442ff2356111531" providerId="LiveId" clId="{DADE28A3-3ED3-4026-93F5-4B4226D90F7D}" dt="2022-10-18T00:04:47.217" v="1634" actId="165"/>
          <ac:spMkLst>
            <pc:docMk/>
            <pc:sldMk cId="3525703432" sldId="876"/>
            <ac:spMk id="71" creationId="{B866EA78-BE24-4B9E-847A-0952460E5B25}"/>
          </ac:spMkLst>
        </pc:spChg>
        <pc:spChg chg="mod topLvl">
          <ac:chgData name="Mr. PPT" userId="6442ff2356111531" providerId="LiveId" clId="{DADE28A3-3ED3-4026-93F5-4B4226D90F7D}" dt="2022-10-18T00:04:47.217" v="1634" actId="165"/>
          <ac:spMkLst>
            <pc:docMk/>
            <pc:sldMk cId="3525703432" sldId="876"/>
            <ac:spMk id="72" creationId="{3523E85C-C9B0-4C37-A05E-0B6267EC55FE}"/>
          </ac:spMkLst>
        </pc:spChg>
        <pc:spChg chg="mod">
          <ac:chgData name="Mr. PPT" userId="6442ff2356111531" providerId="LiveId" clId="{DADE28A3-3ED3-4026-93F5-4B4226D90F7D}" dt="2022-10-17T08:05:21.233" v="1467" actId="571"/>
          <ac:spMkLst>
            <pc:docMk/>
            <pc:sldMk cId="3525703432" sldId="876"/>
            <ac:spMk id="76" creationId="{164394EF-2D57-430F-B83D-E84A3172D7F0}"/>
          </ac:spMkLst>
        </pc:spChg>
        <pc:spChg chg="mod">
          <ac:chgData name="Mr. PPT" userId="6442ff2356111531" providerId="LiveId" clId="{DADE28A3-3ED3-4026-93F5-4B4226D90F7D}" dt="2022-10-17T08:05:21.233" v="1467" actId="571"/>
          <ac:spMkLst>
            <pc:docMk/>
            <pc:sldMk cId="3525703432" sldId="876"/>
            <ac:spMk id="78" creationId="{D1B0F0C0-5BB5-4AF2-AC03-86528CEAFD99}"/>
          </ac:spMkLst>
        </pc:spChg>
        <pc:spChg chg="mod">
          <ac:chgData name="Mr. PPT" userId="6442ff2356111531" providerId="LiveId" clId="{DADE28A3-3ED3-4026-93F5-4B4226D90F7D}" dt="2022-10-17T08:05:21.432" v="1468" actId="571"/>
          <ac:spMkLst>
            <pc:docMk/>
            <pc:sldMk cId="3525703432" sldId="876"/>
            <ac:spMk id="80" creationId="{129E8EA6-F3D2-4A63-800E-60AA1EE43191}"/>
          </ac:spMkLst>
        </pc:spChg>
        <pc:spChg chg="mod">
          <ac:chgData name="Mr. PPT" userId="6442ff2356111531" providerId="LiveId" clId="{DADE28A3-3ED3-4026-93F5-4B4226D90F7D}" dt="2022-10-17T08:05:21.432" v="1468" actId="571"/>
          <ac:spMkLst>
            <pc:docMk/>
            <pc:sldMk cId="3525703432" sldId="876"/>
            <ac:spMk id="81" creationId="{377BE447-BCF4-4DEA-B556-DC2960C80097}"/>
          </ac:spMkLst>
        </pc:spChg>
        <pc:spChg chg="add mod topLvl">
          <ac:chgData name="Mr. PPT" userId="6442ff2356111531" providerId="LiveId" clId="{DADE28A3-3ED3-4026-93F5-4B4226D90F7D}" dt="2022-10-17T08:10:39.202" v="1598" actId="20577"/>
          <ac:spMkLst>
            <pc:docMk/>
            <pc:sldMk cId="3525703432" sldId="876"/>
            <ac:spMk id="82" creationId="{858791EC-E3DD-4EF7-8086-2C75531DE2D8}"/>
          </ac:spMkLst>
        </pc:spChg>
        <pc:spChg chg="add mod topLvl">
          <ac:chgData name="Mr. PPT" userId="6442ff2356111531" providerId="LiveId" clId="{DADE28A3-3ED3-4026-93F5-4B4226D90F7D}" dt="2022-10-18T06:04:43.131" v="2461" actId="403"/>
          <ac:spMkLst>
            <pc:docMk/>
            <pc:sldMk cId="3525703432" sldId="876"/>
            <ac:spMk id="83" creationId="{C51F3587-C1B2-4A60-AD9A-0B489E795181}"/>
          </ac:spMkLst>
        </pc:spChg>
        <pc:spChg chg="mod topLvl">
          <ac:chgData name="Mr. PPT" userId="6442ff2356111531" providerId="LiveId" clId="{DADE28A3-3ED3-4026-93F5-4B4226D90F7D}" dt="2022-10-17T08:08:23.964" v="1580" actId="20577"/>
          <ac:spMkLst>
            <pc:docMk/>
            <pc:sldMk cId="3525703432" sldId="876"/>
            <ac:spMk id="86" creationId="{F0A691FD-209E-4944-AD3E-DB70E537DDC3}"/>
          </ac:spMkLst>
        </pc:spChg>
        <pc:spChg chg="mod topLvl">
          <ac:chgData name="Mr. PPT" userId="6442ff2356111531" providerId="LiveId" clId="{DADE28A3-3ED3-4026-93F5-4B4226D90F7D}" dt="2022-10-18T06:04:50.958" v="2465" actId="403"/>
          <ac:spMkLst>
            <pc:docMk/>
            <pc:sldMk cId="3525703432" sldId="876"/>
            <ac:spMk id="87" creationId="{BFCFA7F9-C712-4FC3-B0B1-99E1BDCB7AF4}"/>
          </ac:spMkLst>
        </pc:spChg>
        <pc:spChg chg="mod topLvl">
          <ac:chgData name="Mr. PPT" userId="6442ff2356111531" providerId="LiveId" clId="{DADE28A3-3ED3-4026-93F5-4B4226D90F7D}" dt="2022-10-17T08:08:33.713" v="1585" actId="20577"/>
          <ac:spMkLst>
            <pc:docMk/>
            <pc:sldMk cId="3525703432" sldId="876"/>
            <ac:spMk id="89" creationId="{099E30BE-8ED8-4D7F-B3A3-1BC19EAAD763}"/>
          </ac:spMkLst>
        </pc:spChg>
        <pc:spChg chg="mod topLvl">
          <ac:chgData name="Mr. PPT" userId="6442ff2356111531" providerId="LiveId" clId="{DADE28A3-3ED3-4026-93F5-4B4226D90F7D}" dt="2022-10-18T06:04:50.958" v="2465" actId="403"/>
          <ac:spMkLst>
            <pc:docMk/>
            <pc:sldMk cId="3525703432" sldId="876"/>
            <ac:spMk id="90" creationId="{7712D7FA-0B91-4BCF-8FE9-47FF3838C2A2}"/>
          </ac:spMkLst>
        </pc:spChg>
        <pc:spChg chg="mod topLvl">
          <ac:chgData name="Mr. PPT" userId="6442ff2356111531" providerId="LiveId" clId="{DADE28A3-3ED3-4026-93F5-4B4226D90F7D}" dt="2022-10-17T08:10:35.527" v="1596" actId="20577"/>
          <ac:spMkLst>
            <pc:docMk/>
            <pc:sldMk cId="3525703432" sldId="876"/>
            <ac:spMk id="92" creationId="{0E33B41B-9A9F-4B9B-AA8D-8078C9EA1B24}"/>
          </ac:spMkLst>
        </pc:spChg>
        <pc:spChg chg="mod topLvl">
          <ac:chgData name="Mr. PPT" userId="6442ff2356111531" providerId="LiveId" clId="{DADE28A3-3ED3-4026-93F5-4B4226D90F7D}" dt="2022-10-18T06:04:50.958" v="2465" actId="403"/>
          <ac:spMkLst>
            <pc:docMk/>
            <pc:sldMk cId="3525703432" sldId="876"/>
            <ac:spMk id="93" creationId="{41917A75-826B-413A-87B2-25476B410AF7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94" creationId="{15D2C5B4-0762-4041-B507-EF7B20F18E4A}"/>
          </ac:spMkLst>
        </pc:spChg>
        <pc:spChg chg="del">
          <ac:chgData name="Mr. PPT" userId="6442ff2356111531" providerId="LiveId" clId="{DADE28A3-3ED3-4026-93F5-4B4226D90F7D}" dt="2022-10-17T08:02:20.511" v="1413" actId="478"/>
          <ac:spMkLst>
            <pc:docMk/>
            <pc:sldMk cId="3525703432" sldId="876"/>
            <ac:spMk id="95" creationId="{63958091-0A9F-425C-98F0-305E291728E0}"/>
          </ac:spMkLst>
        </pc:spChg>
        <pc:grpChg chg="add del mod">
          <ac:chgData name="Mr. PPT" userId="6442ff2356111531" providerId="LiveId" clId="{DADE28A3-3ED3-4026-93F5-4B4226D90F7D}" dt="2022-10-19T05:34:35.640" v="3157" actId="164"/>
          <ac:grpSpMkLst>
            <pc:docMk/>
            <pc:sldMk cId="3525703432" sldId="876"/>
            <ac:grpSpMk id="2" creationId="{C2CC45B8-B9BA-44E1-AA28-5A9621A1F4A1}"/>
          </ac:grpSpMkLst>
        </pc:grpChg>
        <pc:grpChg chg="add del mod">
          <ac:chgData name="Mr. PPT" userId="6442ff2356111531" providerId="LiveId" clId="{DADE28A3-3ED3-4026-93F5-4B4226D90F7D}" dt="2022-10-17T08:07:12.454" v="1537" actId="165"/>
          <ac:grpSpMkLst>
            <pc:docMk/>
            <pc:sldMk cId="3525703432" sldId="876"/>
            <ac:grpSpMk id="2" creationId="{C8F2785B-C7BC-476B-9696-9560B39D321A}"/>
          </ac:grpSpMkLst>
        </pc:grpChg>
        <pc:grpChg chg="add del mod">
          <ac:chgData name="Mr. PPT" userId="6442ff2356111531" providerId="LiveId" clId="{DADE28A3-3ED3-4026-93F5-4B4226D90F7D}" dt="2022-10-17T08:07:31.335" v="1546" actId="165"/>
          <ac:grpSpMkLst>
            <pc:docMk/>
            <pc:sldMk cId="3525703432" sldId="876"/>
            <ac:grpSpMk id="3" creationId="{556C3FF6-AD05-4635-BB4E-8EB2775F502F}"/>
          </ac:grpSpMkLst>
        </pc:grpChg>
        <pc:grpChg chg="del">
          <ac:chgData name="Mr. PPT" userId="6442ff2356111531" providerId="LiveId" clId="{DADE28A3-3ED3-4026-93F5-4B4226D90F7D}" dt="2022-10-17T08:02:20.511" v="1413" actId="478"/>
          <ac:grpSpMkLst>
            <pc:docMk/>
            <pc:sldMk cId="3525703432" sldId="876"/>
            <ac:grpSpMk id="18" creationId="{AD971A1E-853C-46D2-8157-B70896FCE1FC}"/>
          </ac:grpSpMkLst>
        </pc:grpChg>
        <pc:grpChg chg="add del mod ord topLvl">
          <ac:chgData name="Mr. PPT" userId="6442ff2356111531" providerId="LiveId" clId="{DADE28A3-3ED3-4026-93F5-4B4226D90F7D}" dt="2022-10-19T05:35:55.297" v="3180" actId="165"/>
          <ac:grpSpMkLst>
            <pc:docMk/>
            <pc:sldMk cId="3525703432" sldId="876"/>
            <ac:grpSpMk id="27" creationId="{29F45072-4B78-4C3B-9655-DD3B5429C424}"/>
          </ac:grpSpMkLst>
        </pc:grpChg>
        <pc:grpChg chg="add del mod ord">
          <ac:chgData name="Mr. PPT" userId="6442ff2356111531" providerId="LiveId" clId="{DADE28A3-3ED3-4026-93F5-4B4226D90F7D}" dt="2022-10-19T05:34:32.352" v="3154" actId="165"/>
          <ac:grpSpMkLst>
            <pc:docMk/>
            <pc:sldMk cId="3525703432" sldId="876"/>
            <ac:grpSpMk id="31" creationId="{40EE8088-8120-4E0F-9B05-9C88F0DD8F00}"/>
          </ac:grpSpMkLst>
        </pc:grpChg>
        <pc:grpChg chg="add del mod">
          <ac:chgData name="Mr. PPT" userId="6442ff2356111531" providerId="LiveId" clId="{DADE28A3-3ED3-4026-93F5-4B4226D90F7D}" dt="2022-10-17T08:07:12.454" v="1537" actId="165"/>
          <ac:grpSpMkLst>
            <pc:docMk/>
            <pc:sldMk cId="3525703432" sldId="876"/>
            <ac:grpSpMk id="35" creationId="{3AA0B137-2B50-467F-8FD9-5ECD46709BD6}"/>
          </ac:grpSpMkLst>
        </pc:grpChg>
        <pc:grpChg chg="add mod ord">
          <ac:chgData name="Mr. PPT" userId="6442ff2356111531" providerId="LiveId" clId="{DADE28A3-3ED3-4026-93F5-4B4226D90F7D}" dt="2022-10-18T05:44:03.206" v="2210" actId="167"/>
          <ac:grpSpMkLst>
            <pc:docMk/>
            <pc:sldMk cId="3525703432" sldId="876"/>
            <ac:grpSpMk id="35" creationId="{70B99C13-3C1F-4F8C-95EF-59E8839B8109}"/>
          </ac:grpSpMkLst>
        </pc:grpChg>
        <pc:grpChg chg="add mod">
          <ac:chgData name="Mr. PPT" userId="6442ff2356111531" providerId="LiveId" clId="{DADE28A3-3ED3-4026-93F5-4B4226D90F7D}" dt="2022-10-17T08:04:24.322" v="1446" actId="571"/>
          <ac:grpSpMkLst>
            <pc:docMk/>
            <pc:sldMk cId="3525703432" sldId="876"/>
            <ac:grpSpMk id="38" creationId="{C3D608CE-AC1B-4BAF-BC54-445D99B5C8B1}"/>
          </ac:grpSpMkLst>
        </pc:grpChg>
        <pc:grpChg chg="add mod ord">
          <ac:chgData name="Mr. PPT" userId="6442ff2356111531" providerId="LiveId" clId="{DADE28A3-3ED3-4026-93F5-4B4226D90F7D}" dt="2022-10-18T05:44:03.206" v="2210" actId="167"/>
          <ac:grpSpMkLst>
            <pc:docMk/>
            <pc:sldMk cId="3525703432" sldId="876"/>
            <ac:grpSpMk id="40" creationId="{0E2BA5B8-74C3-4A9A-BDE4-B88592F5C38C}"/>
          </ac:grpSpMkLst>
        </pc:grpChg>
        <pc:grpChg chg="add mod">
          <ac:chgData name="Mr. PPT" userId="6442ff2356111531" providerId="LiveId" clId="{DADE28A3-3ED3-4026-93F5-4B4226D90F7D}" dt="2022-10-17T08:05:17.357" v="1465" actId="571"/>
          <ac:grpSpMkLst>
            <pc:docMk/>
            <pc:sldMk cId="3525703432" sldId="876"/>
            <ac:grpSpMk id="65" creationId="{DBCDB8B6-30BA-4E2F-A635-7A84206A2A65}"/>
          </ac:grpSpMkLst>
        </pc:grpChg>
        <pc:grpChg chg="add del mod">
          <ac:chgData name="Mr. PPT" userId="6442ff2356111531" providerId="LiveId" clId="{DADE28A3-3ED3-4026-93F5-4B4226D90F7D}" dt="2022-10-18T05:44:06.868" v="2211" actId="478"/>
          <ac:grpSpMkLst>
            <pc:docMk/>
            <pc:sldMk cId="3525703432" sldId="876"/>
            <ac:grpSpMk id="70" creationId="{B1B6E922-06AB-42F6-9164-D742F4A0BF50}"/>
          </ac:grpSpMkLst>
        </pc:grpChg>
        <pc:grpChg chg="add del mod">
          <ac:chgData name="Mr. PPT" userId="6442ff2356111531" providerId="LiveId" clId="{DADE28A3-3ED3-4026-93F5-4B4226D90F7D}" dt="2022-10-18T05:44:06.868" v="2211" actId="478"/>
          <ac:grpSpMkLst>
            <pc:docMk/>
            <pc:sldMk cId="3525703432" sldId="876"/>
            <ac:grpSpMk id="73" creationId="{2D069823-1D26-4DEE-8D6A-4FB3057E0F69}"/>
          </ac:grpSpMkLst>
        </pc:grpChg>
        <pc:grpChg chg="add del mod">
          <ac:chgData name="Mr. PPT" userId="6442ff2356111531" providerId="LiveId" clId="{DADE28A3-3ED3-4026-93F5-4B4226D90F7D}" dt="2022-10-18T05:44:06.868" v="2211" actId="478"/>
          <ac:grpSpMkLst>
            <pc:docMk/>
            <pc:sldMk cId="3525703432" sldId="876"/>
            <ac:grpSpMk id="79" creationId="{F9449F32-B7DA-46B0-A0AF-87559C381614}"/>
          </ac:grpSpMkLst>
        </pc:grpChg>
        <pc:grpChg chg="add del mod">
          <ac:chgData name="Mr. PPT" userId="6442ff2356111531" providerId="LiveId" clId="{DADE28A3-3ED3-4026-93F5-4B4226D90F7D}" dt="2022-10-17T08:07:31.335" v="1546" actId="165"/>
          <ac:grpSpMkLst>
            <pc:docMk/>
            <pc:sldMk cId="3525703432" sldId="876"/>
            <ac:grpSpMk id="84" creationId="{E464EFB4-93C1-48A0-B72F-8106160F74B2}"/>
          </ac:grpSpMkLst>
        </pc:grpChg>
        <pc:grpChg chg="add del mod">
          <ac:chgData name="Mr. PPT" userId="6442ff2356111531" providerId="LiveId" clId="{DADE28A3-3ED3-4026-93F5-4B4226D90F7D}" dt="2022-10-17T08:07:31.335" v="1546" actId="165"/>
          <ac:grpSpMkLst>
            <pc:docMk/>
            <pc:sldMk cId="3525703432" sldId="876"/>
            <ac:grpSpMk id="88" creationId="{F6F69333-F959-40C8-B08E-EBFCD126BEE1}"/>
          </ac:grpSpMkLst>
        </pc:grpChg>
        <pc:grpChg chg="add del mod">
          <ac:chgData name="Mr. PPT" userId="6442ff2356111531" providerId="LiveId" clId="{DADE28A3-3ED3-4026-93F5-4B4226D90F7D}" dt="2022-10-17T08:07:31.335" v="1546" actId="165"/>
          <ac:grpSpMkLst>
            <pc:docMk/>
            <pc:sldMk cId="3525703432" sldId="876"/>
            <ac:grpSpMk id="91" creationId="{6D3387FC-481B-4FE6-AE47-E198C7B1043E}"/>
          </ac:grpSpMkLst>
        </pc:grpChg>
        <pc:grpChg chg="del">
          <ac:chgData name="Mr. PPT" userId="6442ff2356111531" providerId="LiveId" clId="{DADE28A3-3ED3-4026-93F5-4B4226D90F7D}" dt="2022-10-17T08:02:20.511" v="1413" actId="478"/>
          <ac:grpSpMkLst>
            <pc:docMk/>
            <pc:sldMk cId="3525703432" sldId="876"/>
            <ac:grpSpMk id="97" creationId="{6E23AF4F-7434-4712-9E7C-AFB9380F543A}"/>
          </ac:grpSpMkLst>
        </pc:grpChg>
        <pc:picChg chg="add del mod">
          <ac:chgData name="Mr. PPT" userId="6442ff2356111531" providerId="LiveId" clId="{DADE28A3-3ED3-4026-93F5-4B4226D90F7D}" dt="2022-11-01T07:23:23.003" v="10561" actId="478"/>
          <ac:picMkLst>
            <pc:docMk/>
            <pc:sldMk cId="3525703432" sldId="876"/>
            <ac:picMk id="3" creationId="{54248C3B-FEA0-40E9-8529-25EE3778B5C5}"/>
          </ac:picMkLst>
        </pc:picChg>
      </pc:sldChg>
      <pc:sldChg chg="addSp delSp modSp add mod modTransition">
        <pc:chgData name="Mr. PPT" userId="6442ff2356111531" providerId="LiveId" clId="{DADE28A3-3ED3-4026-93F5-4B4226D90F7D}" dt="2022-11-01T07:23:26.556" v="10562" actId="478"/>
        <pc:sldMkLst>
          <pc:docMk/>
          <pc:sldMk cId="2729420847" sldId="877"/>
        </pc:sldMkLst>
        <pc:spChg chg="del mod">
          <ac:chgData name="Mr. PPT" userId="6442ff2356111531" providerId="LiveId" clId="{DADE28A3-3ED3-4026-93F5-4B4226D90F7D}" dt="2022-10-19T05:45:54.910" v="3360" actId="478"/>
          <ac:spMkLst>
            <pc:docMk/>
            <pc:sldMk cId="2729420847" sldId="877"/>
            <ac:spMk id="8" creationId="{2035DCDF-57F1-446A-9452-518A03C2592E}"/>
          </ac:spMkLst>
        </pc:spChg>
        <pc:spChg chg="add mod ord">
          <ac:chgData name="Mr. PPT" userId="6442ff2356111531" providerId="LiveId" clId="{DADE28A3-3ED3-4026-93F5-4B4226D90F7D}" dt="2022-10-18T05:44:36.456" v="2225" actId="167"/>
          <ac:spMkLst>
            <pc:docMk/>
            <pc:sldMk cId="2729420847" sldId="877"/>
            <ac:spMk id="21" creationId="{F9FE2B2E-CB9C-488A-A03C-2680C7CBF5D7}"/>
          </ac:spMkLst>
        </pc:spChg>
        <pc:spChg chg="add mod ord">
          <ac:chgData name="Mr. PPT" userId="6442ff2356111531" providerId="LiveId" clId="{DADE28A3-3ED3-4026-93F5-4B4226D90F7D}" dt="2022-10-18T05:44:36.456" v="2225" actId="167"/>
          <ac:spMkLst>
            <pc:docMk/>
            <pc:sldMk cId="2729420847" sldId="877"/>
            <ac:spMk id="22" creationId="{DD94E8EC-E9FD-442A-BDD1-FDCC44C89021}"/>
          </ac:spMkLst>
        </pc:spChg>
        <pc:spChg chg="add mod ord">
          <ac:chgData name="Mr. PPT" userId="6442ff2356111531" providerId="LiveId" clId="{DADE28A3-3ED3-4026-93F5-4B4226D90F7D}" dt="2022-10-18T05:44:36.456" v="2225" actId="167"/>
          <ac:spMkLst>
            <pc:docMk/>
            <pc:sldMk cId="2729420847" sldId="877"/>
            <ac:spMk id="23" creationId="{03F66D73-F1A9-42A5-867B-00EFBDA8E14D}"/>
          </ac:spMkLst>
        </pc:spChg>
        <pc:spChg chg="add mod">
          <ac:chgData name="Mr. PPT" userId="6442ff2356111531" providerId="LiveId" clId="{DADE28A3-3ED3-4026-93F5-4B4226D90F7D}" dt="2022-10-19T05:45:55.168" v="3361"/>
          <ac:spMkLst>
            <pc:docMk/>
            <pc:sldMk cId="2729420847" sldId="877"/>
            <ac:spMk id="24" creationId="{28B0E6DF-6F19-4426-BCF0-CD2F3FC56C8E}"/>
          </ac:spMkLst>
        </pc:spChg>
        <pc:spChg chg="mod topLvl">
          <ac:chgData name="Mr. PPT" userId="6442ff2356111531" providerId="LiveId" clId="{DADE28A3-3ED3-4026-93F5-4B4226D90F7D}" dt="2022-10-18T05:44:52.710" v="2228" actId="164"/>
          <ac:spMkLst>
            <pc:docMk/>
            <pc:sldMk cId="2729420847" sldId="877"/>
            <ac:spMk id="25" creationId="{25E956FF-D3F0-4DB9-B273-E1C35BD748AD}"/>
          </ac:spMkLst>
        </pc:spChg>
        <pc:spChg chg="mod topLvl">
          <ac:chgData name="Mr. PPT" userId="6442ff2356111531" providerId="LiveId" clId="{DADE28A3-3ED3-4026-93F5-4B4226D90F7D}" dt="2022-10-18T05:44:52.710" v="2228" actId="164"/>
          <ac:spMkLst>
            <pc:docMk/>
            <pc:sldMk cId="2729420847" sldId="877"/>
            <ac:spMk id="26" creationId="{DF9394E1-4FD6-4684-9D14-55A32B478DDB}"/>
          </ac:spMkLst>
        </pc:spChg>
        <pc:spChg chg="del mod topLvl">
          <ac:chgData name="Mr. PPT" userId="6442ff2356111531" providerId="LiveId" clId="{DADE28A3-3ED3-4026-93F5-4B4226D90F7D}" dt="2022-10-18T05:44:40.564" v="2226" actId="478"/>
          <ac:spMkLst>
            <pc:docMk/>
            <pc:sldMk cId="2729420847" sldId="877"/>
            <ac:spMk id="36" creationId="{E4B7283C-8AF6-443C-B891-8F2BFFD10A42}"/>
          </ac:spMkLst>
        </pc:spChg>
        <pc:spChg chg="del mod topLvl">
          <ac:chgData name="Mr. PPT" userId="6442ff2356111531" providerId="LiveId" clId="{DADE28A3-3ED3-4026-93F5-4B4226D90F7D}" dt="2022-10-17T08:11:46.670" v="1605" actId="478"/>
          <ac:spMkLst>
            <pc:docMk/>
            <pc:sldMk cId="2729420847" sldId="877"/>
            <ac:spMk id="37" creationId="{B2123222-046E-4409-BBD6-2C746EB859DD}"/>
          </ac:spMkLst>
        </pc:spChg>
        <pc:spChg chg="del">
          <ac:chgData name="Mr. PPT" userId="6442ff2356111531" providerId="LiveId" clId="{DADE28A3-3ED3-4026-93F5-4B4226D90F7D}" dt="2022-11-01T07:23:26.556" v="10562" actId="478"/>
          <ac:spMkLst>
            <pc:docMk/>
            <pc:sldMk cId="2729420847" sldId="877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26.556" v="10562" actId="478"/>
          <ac:spMkLst>
            <pc:docMk/>
            <pc:sldMk cId="2729420847" sldId="877"/>
            <ac:spMk id="51" creationId="{7E9A2CAC-4AE8-4BF7-857A-13D324756E48}"/>
          </ac:spMkLst>
        </pc:spChg>
        <pc:spChg chg="mod topLvl">
          <ac:chgData name="Mr. PPT" userId="6442ff2356111531" providerId="LiveId" clId="{DADE28A3-3ED3-4026-93F5-4B4226D90F7D}" dt="2022-10-18T00:17:43.397" v="1690" actId="165"/>
          <ac:spMkLst>
            <pc:docMk/>
            <pc:sldMk cId="2729420847" sldId="877"/>
            <ac:spMk id="71" creationId="{B866EA78-BE24-4B9E-847A-0952460E5B25}"/>
          </ac:spMkLst>
        </pc:spChg>
        <pc:spChg chg="mod topLvl">
          <ac:chgData name="Mr. PPT" userId="6442ff2356111531" providerId="LiveId" clId="{DADE28A3-3ED3-4026-93F5-4B4226D90F7D}" dt="2022-10-18T00:17:43.397" v="1690" actId="165"/>
          <ac:spMkLst>
            <pc:docMk/>
            <pc:sldMk cId="2729420847" sldId="877"/>
            <ac:spMk id="72" creationId="{3523E85C-C9B0-4C37-A05E-0B6267EC55FE}"/>
          </ac:spMkLst>
        </pc:spChg>
        <pc:spChg chg="del mod topLvl">
          <ac:chgData name="Mr. PPT" userId="6442ff2356111531" providerId="LiveId" clId="{DADE28A3-3ED3-4026-93F5-4B4226D90F7D}" dt="2022-10-17T08:11:46.670" v="1605" actId="478"/>
          <ac:spMkLst>
            <pc:docMk/>
            <pc:sldMk cId="2729420847" sldId="877"/>
            <ac:spMk id="76" creationId="{164394EF-2D57-430F-B83D-E84A3172D7F0}"/>
          </ac:spMkLst>
        </pc:spChg>
        <pc:spChg chg="del mod topLvl">
          <ac:chgData name="Mr. PPT" userId="6442ff2356111531" providerId="LiveId" clId="{DADE28A3-3ED3-4026-93F5-4B4226D90F7D}" dt="2022-10-18T05:44:40.564" v="2226" actId="478"/>
          <ac:spMkLst>
            <pc:docMk/>
            <pc:sldMk cId="2729420847" sldId="877"/>
            <ac:spMk id="78" creationId="{D1B0F0C0-5BB5-4AF2-AC03-86528CEAFD99}"/>
          </ac:spMkLst>
        </pc:spChg>
        <pc:spChg chg="del mod topLvl">
          <ac:chgData name="Mr. PPT" userId="6442ff2356111531" providerId="LiveId" clId="{DADE28A3-3ED3-4026-93F5-4B4226D90F7D}" dt="2022-10-18T05:44:40.564" v="2226" actId="478"/>
          <ac:spMkLst>
            <pc:docMk/>
            <pc:sldMk cId="2729420847" sldId="877"/>
            <ac:spMk id="80" creationId="{129E8EA6-F3D2-4A63-800E-60AA1EE43191}"/>
          </ac:spMkLst>
        </pc:spChg>
        <pc:spChg chg="del mod topLvl">
          <ac:chgData name="Mr. PPT" userId="6442ff2356111531" providerId="LiveId" clId="{DADE28A3-3ED3-4026-93F5-4B4226D90F7D}" dt="2022-10-17T08:11:46.670" v="1605" actId="478"/>
          <ac:spMkLst>
            <pc:docMk/>
            <pc:sldMk cId="2729420847" sldId="877"/>
            <ac:spMk id="81" creationId="{377BE447-BCF4-4DEA-B556-DC2960C80097}"/>
          </ac:spMkLst>
        </pc:spChg>
        <pc:spChg chg="mod">
          <ac:chgData name="Mr. PPT" userId="6442ff2356111531" providerId="LiveId" clId="{DADE28A3-3ED3-4026-93F5-4B4226D90F7D}" dt="2022-10-18T06:13:32.306" v="2531" actId="207"/>
          <ac:spMkLst>
            <pc:docMk/>
            <pc:sldMk cId="2729420847" sldId="877"/>
            <ac:spMk id="82" creationId="{858791EC-E3DD-4EF7-8086-2C75531DE2D8}"/>
          </ac:spMkLst>
        </pc:spChg>
        <pc:spChg chg="mod">
          <ac:chgData name="Mr. PPT" userId="6442ff2356111531" providerId="LiveId" clId="{DADE28A3-3ED3-4026-93F5-4B4226D90F7D}" dt="2022-10-18T06:04:12.617" v="2456"/>
          <ac:spMkLst>
            <pc:docMk/>
            <pc:sldMk cId="2729420847" sldId="877"/>
            <ac:spMk id="83" creationId="{C51F3587-C1B2-4A60-AD9A-0B489E795181}"/>
          </ac:spMkLst>
        </pc:spChg>
        <pc:spChg chg="mod">
          <ac:chgData name="Mr. PPT" userId="6442ff2356111531" providerId="LiveId" clId="{DADE28A3-3ED3-4026-93F5-4B4226D90F7D}" dt="2022-10-31T02:15:59.698" v="5029" actId="207"/>
          <ac:spMkLst>
            <pc:docMk/>
            <pc:sldMk cId="2729420847" sldId="877"/>
            <ac:spMk id="86" creationId="{F0A691FD-209E-4944-AD3E-DB70E537DDC3}"/>
          </ac:spMkLst>
        </pc:spChg>
        <pc:spChg chg="mod">
          <ac:chgData name="Mr. PPT" userId="6442ff2356111531" providerId="LiveId" clId="{DADE28A3-3ED3-4026-93F5-4B4226D90F7D}" dt="2022-10-18T06:04:35.133" v="2459"/>
          <ac:spMkLst>
            <pc:docMk/>
            <pc:sldMk cId="2729420847" sldId="877"/>
            <ac:spMk id="87" creationId="{BFCFA7F9-C712-4FC3-B0B1-99E1BDCB7AF4}"/>
          </ac:spMkLst>
        </pc:spChg>
        <pc:spChg chg="mod">
          <ac:chgData name="Mr. PPT" userId="6442ff2356111531" providerId="LiveId" clId="{DADE28A3-3ED3-4026-93F5-4B4226D90F7D}" dt="2022-10-18T06:13:32.306" v="2531" actId="207"/>
          <ac:spMkLst>
            <pc:docMk/>
            <pc:sldMk cId="2729420847" sldId="877"/>
            <ac:spMk id="89" creationId="{099E30BE-8ED8-4D7F-B3A3-1BC19EAAD763}"/>
          </ac:spMkLst>
        </pc:spChg>
        <pc:spChg chg="mod">
          <ac:chgData name="Mr. PPT" userId="6442ff2356111531" providerId="LiveId" clId="{DADE28A3-3ED3-4026-93F5-4B4226D90F7D}" dt="2022-10-18T06:04:24.881" v="2457"/>
          <ac:spMkLst>
            <pc:docMk/>
            <pc:sldMk cId="2729420847" sldId="877"/>
            <ac:spMk id="90" creationId="{7712D7FA-0B91-4BCF-8FE9-47FF3838C2A2}"/>
          </ac:spMkLst>
        </pc:spChg>
        <pc:spChg chg="mod topLvl">
          <ac:chgData name="Mr. PPT" userId="6442ff2356111531" providerId="LiveId" clId="{DADE28A3-3ED3-4026-93F5-4B4226D90F7D}" dt="2022-10-18T06:13:32.306" v="2531" actId="207"/>
          <ac:spMkLst>
            <pc:docMk/>
            <pc:sldMk cId="2729420847" sldId="877"/>
            <ac:spMk id="92" creationId="{0E33B41B-9A9F-4B9B-AA8D-8078C9EA1B24}"/>
          </ac:spMkLst>
        </pc:spChg>
        <pc:spChg chg="mod topLvl">
          <ac:chgData name="Mr. PPT" userId="6442ff2356111531" providerId="LiveId" clId="{DADE28A3-3ED3-4026-93F5-4B4226D90F7D}" dt="2022-10-18T06:04:25.708" v="2458"/>
          <ac:spMkLst>
            <pc:docMk/>
            <pc:sldMk cId="2729420847" sldId="877"/>
            <ac:spMk id="93" creationId="{41917A75-826B-413A-87B2-25476B410AF7}"/>
          </ac:spMkLst>
        </pc:spChg>
        <pc:grpChg chg="add mod">
          <ac:chgData name="Mr. PPT" userId="6442ff2356111531" providerId="LiveId" clId="{DADE28A3-3ED3-4026-93F5-4B4226D90F7D}" dt="2022-10-18T05:44:52.710" v="2228" actId="164"/>
          <ac:grpSpMkLst>
            <pc:docMk/>
            <pc:sldMk cId="2729420847" sldId="877"/>
            <ac:grpSpMk id="2" creationId="{2BB49CD2-3927-4F64-8CD4-106D8BC563BA}"/>
          </ac:grpSpMkLst>
        </pc:grpChg>
        <pc:grpChg chg="add del mod">
          <ac:chgData name="Mr. PPT" userId="6442ff2356111531" providerId="LiveId" clId="{DADE28A3-3ED3-4026-93F5-4B4226D90F7D}" dt="2022-10-17T08:11:43.785" v="1604" actId="165"/>
          <ac:grpSpMkLst>
            <pc:docMk/>
            <pc:sldMk cId="2729420847" sldId="877"/>
            <ac:grpSpMk id="2" creationId="{58D404E2-12F4-45EE-B477-845785B228CD}"/>
          </ac:grpSpMkLst>
        </pc:grpChg>
        <pc:grpChg chg="add del mod">
          <ac:chgData name="Mr. PPT" userId="6442ff2356111531" providerId="LiveId" clId="{DADE28A3-3ED3-4026-93F5-4B4226D90F7D}" dt="2022-10-17T08:15:05.882" v="1616" actId="165"/>
          <ac:grpSpMkLst>
            <pc:docMk/>
            <pc:sldMk cId="2729420847" sldId="877"/>
            <ac:grpSpMk id="3" creationId="{A9339BD1-10E0-4683-8164-CF6443A6F50F}"/>
          </ac:grpSpMkLst>
        </pc:grpChg>
        <pc:grpChg chg="add del mod ord">
          <ac:chgData name="Mr. PPT" userId="6442ff2356111531" providerId="LiveId" clId="{DADE28A3-3ED3-4026-93F5-4B4226D90F7D}" dt="2022-10-18T05:44:44.366" v="2227" actId="165"/>
          <ac:grpSpMkLst>
            <pc:docMk/>
            <pc:sldMk cId="2729420847" sldId="877"/>
            <ac:grpSpMk id="24" creationId="{522D78B9-D839-4313-AC8E-A3DEDF1474DD}"/>
          </ac:grpSpMkLst>
        </pc:grpChg>
        <pc:grpChg chg="add del mod">
          <ac:chgData name="Mr. PPT" userId="6442ff2356111531" providerId="LiveId" clId="{DADE28A3-3ED3-4026-93F5-4B4226D90F7D}" dt="2022-10-18T05:44:40.564" v="2226" actId="478"/>
          <ac:grpSpMkLst>
            <pc:docMk/>
            <pc:sldMk cId="2729420847" sldId="877"/>
            <ac:grpSpMk id="70" creationId="{B1B6E922-06AB-42F6-9164-D742F4A0BF50}"/>
          </ac:grpSpMkLst>
        </pc:grpChg>
        <pc:grpChg chg="add del">
          <ac:chgData name="Mr. PPT" userId="6442ff2356111531" providerId="LiveId" clId="{DADE28A3-3ED3-4026-93F5-4B4226D90F7D}" dt="2022-10-17T08:11:43.785" v="1604" actId="165"/>
          <ac:grpSpMkLst>
            <pc:docMk/>
            <pc:sldMk cId="2729420847" sldId="877"/>
            <ac:grpSpMk id="73" creationId="{2D069823-1D26-4DEE-8D6A-4FB3057E0F69}"/>
          </ac:grpSpMkLst>
        </pc:grpChg>
        <pc:grpChg chg="add del">
          <ac:chgData name="Mr. PPT" userId="6442ff2356111531" providerId="LiveId" clId="{DADE28A3-3ED3-4026-93F5-4B4226D90F7D}" dt="2022-10-17T08:11:43.785" v="1604" actId="165"/>
          <ac:grpSpMkLst>
            <pc:docMk/>
            <pc:sldMk cId="2729420847" sldId="877"/>
            <ac:grpSpMk id="79" creationId="{F9449F32-B7DA-46B0-A0AF-87559C381614}"/>
          </ac:grpSpMkLst>
        </pc:grpChg>
      </pc:sldChg>
      <pc:sldChg chg="addSp delSp modSp add del mod ord modTransition">
        <pc:chgData name="Mr. PPT" userId="6442ff2356111531" providerId="LiveId" clId="{DADE28A3-3ED3-4026-93F5-4B4226D90F7D}" dt="2022-11-01T05:56:16.175" v="10511" actId="47"/>
        <pc:sldMkLst>
          <pc:docMk/>
          <pc:sldMk cId="1214343955" sldId="878"/>
        </pc:sldMkLst>
        <pc:spChg chg="mod">
          <ac:chgData name="Mr. PPT" userId="6442ff2356111531" providerId="LiveId" clId="{DADE28A3-3ED3-4026-93F5-4B4226D90F7D}" dt="2022-10-18T03:49:44.215" v="1865" actId="2711"/>
          <ac:spMkLst>
            <pc:docMk/>
            <pc:sldMk cId="1214343955" sldId="878"/>
            <ac:spMk id="8" creationId="{2035DCDF-57F1-446A-9452-518A03C2592E}"/>
          </ac:spMkLst>
        </pc:spChg>
        <pc:spChg chg="add del mod">
          <ac:chgData name="Mr. PPT" userId="6442ff2356111531" providerId="LiveId" clId="{DADE28A3-3ED3-4026-93F5-4B4226D90F7D}" dt="2022-10-18T03:49:22.160" v="1858" actId="478"/>
          <ac:spMkLst>
            <pc:docMk/>
            <pc:sldMk cId="1214343955" sldId="878"/>
            <ac:spMk id="20" creationId="{E50852FD-B20E-4DED-BF9C-C7090F6A22EA}"/>
          </ac:spMkLst>
        </pc:spChg>
        <pc:spChg chg="mod topLvl">
          <ac:chgData name="Mr. PPT" userId="6442ff2356111531" providerId="LiveId" clId="{DADE28A3-3ED3-4026-93F5-4B4226D90F7D}" dt="2022-10-18T01:43:25.095" v="1699" actId="555"/>
          <ac:spMkLst>
            <pc:docMk/>
            <pc:sldMk cId="1214343955" sldId="878"/>
            <ac:spMk id="71" creationId="{B866EA78-BE24-4B9E-847A-0952460E5B25}"/>
          </ac:spMkLst>
        </pc:spChg>
        <pc:spChg chg="mod ord topLvl">
          <ac:chgData name="Mr. PPT" userId="6442ff2356111531" providerId="LiveId" clId="{DADE28A3-3ED3-4026-93F5-4B4226D90F7D}" dt="2022-10-18T01:43:30.556" v="1703" actId="167"/>
          <ac:spMkLst>
            <pc:docMk/>
            <pc:sldMk cId="1214343955" sldId="878"/>
            <ac:spMk id="72" creationId="{3523E85C-C9B0-4C37-A05E-0B6267EC55FE}"/>
          </ac:spMkLst>
        </pc:spChg>
        <pc:grpChg chg="del">
          <ac:chgData name="Mr. PPT" userId="6442ff2356111531" providerId="LiveId" clId="{DADE28A3-3ED3-4026-93F5-4B4226D90F7D}" dt="2022-10-18T00:18:04.758" v="1695" actId="165"/>
          <ac:grpSpMkLst>
            <pc:docMk/>
            <pc:sldMk cId="1214343955" sldId="878"/>
            <ac:grpSpMk id="70" creationId="{B1B6E922-06AB-42F6-9164-D742F4A0BF50}"/>
          </ac:grpSpMkLst>
        </pc:grp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20" creationId="{99C293F3-95A6-4DCC-850B-C923F785FF4B}"/>
          </ac:picMkLst>
        </pc:picChg>
        <pc:picChg chg="add del mod">
          <ac:chgData name="Mr. PPT" userId="6442ff2356111531" providerId="LiveId" clId="{DADE28A3-3ED3-4026-93F5-4B4226D90F7D}" dt="2022-11-01T04:59:27.303" v="9844" actId="1076"/>
          <ac:picMkLst>
            <pc:docMk/>
            <pc:sldMk cId="1214343955" sldId="878"/>
            <ac:picMk id="21" creationId="{619CEA89-0CBB-4E9A-83CD-6DE0FEF68794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22" creationId="{30D7E93C-9CE6-4BB5-B84B-5C4CA0F2B715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23" creationId="{2ED7ECEB-292F-4773-ACED-732F8F438487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24" creationId="{1AF0F814-A05D-4D8E-90D2-EE539235869A}"/>
          </ac:picMkLst>
        </pc:picChg>
        <pc:picChg chg="add del mod">
          <ac:chgData name="Mr. PPT" userId="6442ff2356111531" providerId="LiveId" clId="{DADE28A3-3ED3-4026-93F5-4B4226D90F7D}" dt="2022-11-01T01:40:43.808" v="8187" actId="1076"/>
          <ac:picMkLst>
            <pc:docMk/>
            <pc:sldMk cId="1214343955" sldId="878"/>
            <ac:picMk id="25" creationId="{6BF64B99-BD63-4ACF-B2A0-AA14BB753155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26" creationId="{1AE1CAA8-83EA-43F0-9E0F-5A716E86E623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27" creationId="{5074ECA0-DAA6-49CA-94DC-16E217E97F67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28" creationId="{F08DCD22-0FB8-42A5-8A5F-B9370EA04164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29" creationId="{DA48C9AC-2BD1-4EF3-9915-49591BF9B35D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30" creationId="{A526D9B4-4689-4ECC-8071-547B7EDBFA83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31" creationId="{8817135C-321A-4736-8B49-964A86C2C66A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32" creationId="{A5A64C5B-6949-4C17-88FA-9C5D5935A21F}"/>
          </ac:picMkLst>
        </pc:picChg>
        <pc:picChg chg="add del mod">
          <ac:chgData name="Mr. PPT" userId="6442ff2356111531" providerId="LiveId" clId="{DADE28A3-3ED3-4026-93F5-4B4226D90F7D}" dt="2022-10-26T05:56:13.393" v="4636" actId="1076"/>
          <ac:picMkLst>
            <pc:docMk/>
            <pc:sldMk cId="1214343955" sldId="878"/>
            <ac:picMk id="33" creationId="{08644718-6E24-46E9-BE07-E5C10B3F6C43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35" creationId="{8A72BFF9-F7A6-4818-B248-2E97A736288C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37" creationId="{EED92C01-5564-408D-9363-224C5D55F3FC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38" creationId="{2674D570-D674-4727-ADE3-C30A3722C458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39" creationId="{DBEB3A7A-B463-4A6C-B0E3-A209A7C5CF3B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40" creationId="{3AE462F5-FDA4-4D15-A41A-6C0CE16494E3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41" creationId="{72026F20-FB6E-4332-919F-3B1E09BC9E68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42" creationId="{9F4BE1E8-CA7C-49F1-A2B0-1488D7796C19}"/>
          </ac:picMkLst>
        </pc:picChg>
        <pc:picChg chg="add del mod">
          <ac:chgData name="Mr. PPT" userId="6442ff2356111531" providerId="LiveId" clId="{DADE28A3-3ED3-4026-93F5-4B4226D90F7D}" dt="2022-10-19T05:34:43.249" v="3167"/>
          <ac:picMkLst>
            <pc:docMk/>
            <pc:sldMk cId="1214343955" sldId="878"/>
            <ac:picMk id="43" creationId="{52746C05-453A-4DA1-8DC2-E673FCA1C66D}"/>
          </ac:picMkLst>
        </pc:picChg>
      </pc:sldChg>
      <pc:sldChg chg="addSp modSp add del mod">
        <pc:chgData name="Mr. PPT" userId="6442ff2356111531" providerId="LiveId" clId="{DADE28A3-3ED3-4026-93F5-4B4226D90F7D}" dt="2022-10-18T03:49:30.279" v="1864" actId="47"/>
        <pc:sldMkLst>
          <pc:docMk/>
          <pc:sldMk cId="2098345991" sldId="879"/>
        </pc:sldMkLst>
        <pc:spChg chg="mod">
          <ac:chgData name="Mr. PPT" userId="6442ff2356111531" providerId="LiveId" clId="{DADE28A3-3ED3-4026-93F5-4B4226D90F7D}" dt="2022-10-18T01:55:20.684" v="1705" actId="2711"/>
          <ac:spMkLst>
            <pc:docMk/>
            <pc:sldMk cId="2098345991" sldId="879"/>
            <ac:spMk id="8" creationId="{2035DCDF-57F1-446A-9452-518A03C2592E}"/>
          </ac:spMkLst>
        </pc:spChg>
        <pc:spChg chg="add mod">
          <ac:chgData name="Mr. PPT" userId="6442ff2356111531" providerId="LiveId" clId="{DADE28A3-3ED3-4026-93F5-4B4226D90F7D}" dt="2022-10-18T03:38:29.977" v="1794" actId="20577"/>
          <ac:spMkLst>
            <pc:docMk/>
            <pc:sldMk cId="2098345991" sldId="879"/>
            <ac:spMk id="20" creationId="{1AA4B45D-2740-4F96-8C50-C282EB6B5648}"/>
          </ac:spMkLst>
        </pc:spChg>
      </pc:sldChg>
      <pc:sldChg chg="modSp add del mod">
        <pc:chgData name="Mr. PPT" userId="6442ff2356111531" providerId="LiveId" clId="{DADE28A3-3ED3-4026-93F5-4B4226D90F7D}" dt="2022-10-18T03:49:30.279" v="1864" actId="47"/>
        <pc:sldMkLst>
          <pc:docMk/>
          <pc:sldMk cId="61147889" sldId="880"/>
        </pc:sldMkLst>
        <pc:spChg chg="mod">
          <ac:chgData name="Mr. PPT" userId="6442ff2356111531" providerId="LiveId" clId="{DADE28A3-3ED3-4026-93F5-4B4226D90F7D}" dt="2022-10-18T01:55:42.814" v="1707" actId="2711"/>
          <ac:spMkLst>
            <pc:docMk/>
            <pc:sldMk cId="61147889" sldId="880"/>
            <ac:spMk id="8" creationId="{2035DCDF-57F1-446A-9452-518A03C2592E}"/>
          </ac:spMkLst>
        </pc:spChg>
      </pc:sldChg>
      <pc:sldChg chg="modSp add del mod">
        <pc:chgData name="Mr. PPT" userId="6442ff2356111531" providerId="LiveId" clId="{DADE28A3-3ED3-4026-93F5-4B4226D90F7D}" dt="2022-10-18T03:49:30.279" v="1864" actId="47"/>
        <pc:sldMkLst>
          <pc:docMk/>
          <pc:sldMk cId="2843231212" sldId="881"/>
        </pc:sldMkLst>
        <pc:spChg chg="mod">
          <ac:chgData name="Mr. PPT" userId="6442ff2356111531" providerId="LiveId" clId="{DADE28A3-3ED3-4026-93F5-4B4226D90F7D}" dt="2022-10-18T03:31:13.555" v="1732" actId="2711"/>
          <ac:spMkLst>
            <pc:docMk/>
            <pc:sldMk cId="2843231212" sldId="881"/>
            <ac:spMk id="8" creationId="{2035DCDF-57F1-446A-9452-518A03C2592E}"/>
          </ac:spMkLst>
        </pc:spChg>
      </pc:sldChg>
      <pc:sldChg chg="addSp modSp add del mod">
        <pc:chgData name="Mr. PPT" userId="6442ff2356111531" providerId="LiveId" clId="{DADE28A3-3ED3-4026-93F5-4B4226D90F7D}" dt="2022-11-01T05:56:16.175" v="10511" actId="47"/>
        <pc:sldMkLst>
          <pc:docMk/>
          <pc:sldMk cId="1213878190" sldId="882"/>
        </pc:sldMkLst>
        <pc:picChg chg="add mod">
          <ac:chgData name="Mr. PPT" userId="6442ff2356111531" providerId="LiveId" clId="{DADE28A3-3ED3-4026-93F5-4B4226D90F7D}" dt="2022-10-26T04:51:59.171" v="4635" actId="1076"/>
          <ac:picMkLst>
            <pc:docMk/>
            <pc:sldMk cId="1213878190" sldId="882"/>
            <ac:picMk id="20" creationId="{4E45D8EA-2300-4D6A-AA0C-7B9EF0F34B1F}"/>
          </ac:picMkLst>
        </pc:picChg>
      </pc:sldChg>
      <pc:sldChg chg="modSp add del mod">
        <pc:chgData name="Mr. PPT" userId="6442ff2356111531" providerId="LiveId" clId="{DADE28A3-3ED3-4026-93F5-4B4226D90F7D}" dt="2022-11-01T05:56:16.175" v="10511" actId="47"/>
        <pc:sldMkLst>
          <pc:docMk/>
          <pc:sldMk cId="3037338406" sldId="883"/>
        </pc:sldMkLst>
        <pc:spChg chg="mod">
          <ac:chgData name="Mr. PPT" userId="6442ff2356111531" providerId="LiveId" clId="{DADE28A3-3ED3-4026-93F5-4B4226D90F7D}" dt="2022-10-18T03:50:13.711" v="1866" actId="2711"/>
          <ac:spMkLst>
            <pc:docMk/>
            <pc:sldMk cId="3037338406" sldId="883"/>
            <ac:spMk id="8" creationId="{2035DCDF-57F1-446A-9452-518A03C2592E}"/>
          </ac:spMkLst>
        </pc:spChg>
      </pc:sldChg>
      <pc:sldChg chg="modSp add del mod">
        <pc:chgData name="Mr. PPT" userId="6442ff2356111531" providerId="LiveId" clId="{DADE28A3-3ED3-4026-93F5-4B4226D90F7D}" dt="2022-11-01T05:56:16.175" v="10511" actId="47"/>
        <pc:sldMkLst>
          <pc:docMk/>
          <pc:sldMk cId="2616136330" sldId="884"/>
        </pc:sldMkLst>
        <pc:spChg chg="mod">
          <ac:chgData name="Mr. PPT" userId="6442ff2356111531" providerId="LiveId" clId="{DADE28A3-3ED3-4026-93F5-4B4226D90F7D}" dt="2022-10-18T03:50:25.647" v="1867" actId="2711"/>
          <ac:spMkLst>
            <pc:docMk/>
            <pc:sldMk cId="2616136330" sldId="884"/>
            <ac:spMk id="8" creationId="{2035DCDF-57F1-446A-9452-518A03C2592E}"/>
          </ac:spMkLst>
        </pc:spChg>
      </pc:sldChg>
      <pc:sldChg chg="modSp add del mod">
        <pc:chgData name="Mr. PPT" userId="6442ff2356111531" providerId="LiveId" clId="{DADE28A3-3ED3-4026-93F5-4B4226D90F7D}" dt="2022-11-01T05:56:16.175" v="10511" actId="47"/>
        <pc:sldMkLst>
          <pc:docMk/>
          <pc:sldMk cId="1908781269" sldId="885"/>
        </pc:sldMkLst>
        <pc:spChg chg="mod">
          <ac:chgData name="Mr. PPT" userId="6442ff2356111531" providerId="LiveId" clId="{DADE28A3-3ED3-4026-93F5-4B4226D90F7D}" dt="2022-10-18T03:50:42.131" v="1868" actId="2711"/>
          <ac:spMkLst>
            <pc:docMk/>
            <pc:sldMk cId="1908781269" sldId="885"/>
            <ac:spMk id="8" creationId="{2035DCDF-57F1-446A-9452-518A03C2592E}"/>
          </ac:spMkLst>
        </pc:spChg>
      </pc:sldChg>
      <pc:sldChg chg="modSp add del mod">
        <pc:chgData name="Mr. PPT" userId="6442ff2356111531" providerId="LiveId" clId="{DADE28A3-3ED3-4026-93F5-4B4226D90F7D}" dt="2022-11-01T05:56:16.175" v="10511" actId="47"/>
        <pc:sldMkLst>
          <pc:docMk/>
          <pc:sldMk cId="373287583" sldId="886"/>
        </pc:sldMkLst>
        <pc:spChg chg="mod">
          <ac:chgData name="Mr. PPT" userId="6442ff2356111531" providerId="LiveId" clId="{DADE28A3-3ED3-4026-93F5-4B4226D90F7D}" dt="2022-10-18T03:50:54.171" v="1869" actId="2711"/>
          <ac:spMkLst>
            <pc:docMk/>
            <pc:sldMk cId="373287583" sldId="886"/>
            <ac:spMk id="8" creationId="{2035DCDF-57F1-446A-9452-518A03C2592E}"/>
          </ac:spMkLst>
        </pc:spChg>
      </pc:sldChg>
      <pc:sldChg chg="addSp delSp modSp add mod ord">
        <pc:chgData name="Mr. PPT" userId="6442ff2356111531" providerId="LiveId" clId="{DADE28A3-3ED3-4026-93F5-4B4226D90F7D}" dt="2022-11-01T07:23:29.431" v="10563" actId="478"/>
        <pc:sldMkLst>
          <pc:docMk/>
          <pc:sldMk cId="1300496493" sldId="887"/>
        </pc:sldMkLst>
        <pc:spChg chg="add del mod">
          <ac:chgData name="Mr. PPT" userId="6442ff2356111531" providerId="LiveId" clId="{DADE28A3-3ED3-4026-93F5-4B4226D90F7D}" dt="2022-10-18T05:55:55.805" v="2298" actId="478"/>
          <ac:spMkLst>
            <pc:docMk/>
            <pc:sldMk cId="1300496493" sldId="887"/>
            <ac:spMk id="2" creationId="{1A767340-CE40-4DB3-97E9-06A6038A076C}"/>
          </ac:spMkLst>
        </pc:spChg>
        <pc:spChg chg="add mod topLvl">
          <ac:chgData name="Mr. PPT" userId="6442ff2356111531" providerId="LiveId" clId="{DADE28A3-3ED3-4026-93F5-4B4226D90F7D}" dt="2022-10-18T06:22:06.867" v="2639" actId="692"/>
          <ac:spMkLst>
            <pc:docMk/>
            <pc:sldMk cId="1300496493" sldId="887"/>
            <ac:spMk id="4" creationId="{DB97FE55-9637-43F3-AEC8-C095EFF38C03}"/>
          </ac:spMkLst>
        </pc:spChg>
        <pc:spChg chg="del mod">
          <ac:chgData name="Mr. PPT" userId="6442ff2356111531" providerId="LiveId" clId="{DADE28A3-3ED3-4026-93F5-4B4226D90F7D}" dt="2022-10-19T05:46:03.294" v="3367" actId="478"/>
          <ac:spMkLst>
            <pc:docMk/>
            <pc:sldMk cId="1300496493" sldId="887"/>
            <ac:spMk id="8" creationId="{2035DCDF-57F1-446A-9452-518A03C2592E}"/>
          </ac:spMkLst>
        </pc:spChg>
        <pc:spChg chg="add mod">
          <ac:chgData name="Mr. PPT" userId="6442ff2356111531" providerId="LiveId" clId="{DADE28A3-3ED3-4026-93F5-4B4226D90F7D}" dt="2022-10-19T05:46:03.517" v="3368"/>
          <ac:spMkLst>
            <pc:docMk/>
            <pc:sldMk cId="1300496493" sldId="887"/>
            <ac:spMk id="24" creationId="{C8924F6E-F6B0-4353-BE02-947FC6C03D04}"/>
          </ac:spMkLst>
        </pc:spChg>
        <pc:spChg chg="del">
          <ac:chgData name="Mr. PPT" userId="6442ff2356111531" providerId="LiveId" clId="{DADE28A3-3ED3-4026-93F5-4B4226D90F7D}" dt="2022-10-18T05:52:50.558" v="2252" actId="478"/>
          <ac:spMkLst>
            <pc:docMk/>
            <pc:sldMk cId="1300496493" sldId="887"/>
            <ac:spMk id="34" creationId="{8FB76674-486F-400A-AD33-8DAFDAEF6A50}"/>
          </ac:spMkLst>
        </pc:spChg>
        <pc:spChg chg="del">
          <ac:chgData name="Mr. PPT" userId="6442ff2356111531" providerId="LiveId" clId="{DADE28A3-3ED3-4026-93F5-4B4226D90F7D}" dt="2022-10-18T05:53:05.370" v="2253" actId="478"/>
          <ac:spMkLst>
            <pc:docMk/>
            <pc:sldMk cId="1300496493" sldId="887"/>
            <ac:spMk id="36" creationId="{E4B7283C-8AF6-443C-B891-8F2BFFD10A42}"/>
          </ac:spMkLst>
        </pc:spChg>
        <pc:spChg chg="mod topLvl">
          <ac:chgData name="Mr. PPT" userId="6442ff2356111531" providerId="LiveId" clId="{DADE28A3-3ED3-4026-93F5-4B4226D90F7D}" dt="2022-10-18T06:08:58.779" v="2489" actId="164"/>
          <ac:spMkLst>
            <pc:docMk/>
            <pc:sldMk cId="1300496493" sldId="887"/>
            <ac:spMk id="37" creationId="{7ADFDAFD-0146-4B7B-891F-85CCB16F06F4}"/>
          </ac:spMkLst>
        </pc:spChg>
        <pc:spChg chg="mod topLvl">
          <ac:chgData name="Mr. PPT" userId="6442ff2356111531" providerId="LiveId" clId="{DADE28A3-3ED3-4026-93F5-4B4226D90F7D}" dt="2022-10-18T06:08:58.779" v="2489" actId="164"/>
          <ac:spMkLst>
            <pc:docMk/>
            <pc:sldMk cId="1300496493" sldId="887"/>
            <ac:spMk id="43" creationId="{D86D41CD-52E1-4EA8-9D49-868E3560299A}"/>
          </ac:spMkLst>
        </pc:spChg>
        <pc:spChg chg="mod">
          <ac:chgData name="Mr. PPT" userId="6442ff2356111531" providerId="LiveId" clId="{DADE28A3-3ED3-4026-93F5-4B4226D90F7D}" dt="2022-10-18T05:53:18.997" v="2257" actId="571"/>
          <ac:spMkLst>
            <pc:docMk/>
            <pc:sldMk cId="1300496493" sldId="887"/>
            <ac:spMk id="45" creationId="{DD993385-ABE7-4D13-9C20-F6A8A3588D7E}"/>
          </ac:spMkLst>
        </pc:spChg>
        <pc:spChg chg="mod">
          <ac:chgData name="Mr. PPT" userId="6442ff2356111531" providerId="LiveId" clId="{DADE28A3-3ED3-4026-93F5-4B4226D90F7D}" dt="2022-10-18T05:53:18.997" v="2257" actId="571"/>
          <ac:spMkLst>
            <pc:docMk/>
            <pc:sldMk cId="1300496493" sldId="887"/>
            <ac:spMk id="46" creationId="{1A3F2713-B51C-458E-BCBE-D7B2A0A3B923}"/>
          </ac:spMkLst>
        </pc:spChg>
        <pc:spChg chg="mod">
          <ac:chgData name="Mr. PPT" userId="6442ff2356111531" providerId="LiveId" clId="{DADE28A3-3ED3-4026-93F5-4B4226D90F7D}" dt="2022-10-18T05:53:19.929" v="2258" actId="571"/>
          <ac:spMkLst>
            <pc:docMk/>
            <pc:sldMk cId="1300496493" sldId="887"/>
            <ac:spMk id="48" creationId="{8F9415FF-094D-434D-B7FA-CBFDF7DAB58D}"/>
          </ac:spMkLst>
        </pc:spChg>
        <pc:spChg chg="mod">
          <ac:chgData name="Mr. PPT" userId="6442ff2356111531" providerId="LiveId" clId="{DADE28A3-3ED3-4026-93F5-4B4226D90F7D}" dt="2022-10-18T05:53:19.929" v="2258" actId="571"/>
          <ac:spMkLst>
            <pc:docMk/>
            <pc:sldMk cId="1300496493" sldId="887"/>
            <ac:spMk id="49" creationId="{E530053D-4252-4942-8DBD-6604E539C0AD}"/>
          </ac:spMkLst>
        </pc:spChg>
        <pc:spChg chg="del">
          <ac:chgData name="Mr. PPT" userId="6442ff2356111531" providerId="LiveId" clId="{DADE28A3-3ED3-4026-93F5-4B4226D90F7D}" dt="2022-11-01T07:23:29.431" v="10563" actId="478"/>
          <ac:spMkLst>
            <pc:docMk/>
            <pc:sldMk cId="1300496493" sldId="887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29.431" v="10563" actId="478"/>
          <ac:spMkLst>
            <pc:docMk/>
            <pc:sldMk cId="1300496493" sldId="887"/>
            <ac:spMk id="51" creationId="{7E9A2CAC-4AE8-4BF7-857A-13D324756E48}"/>
          </ac:spMkLst>
        </pc:spChg>
        <pc:spChg chg="add del mod">
          <ac:chgData name="Mr. PPT" userId="6442ff2356111531" providerId="LiveId" clId="{DADE28A3-3ED3-4026-93F5-4B4226D90F7D}" dt="2022-10-18T05:53:47.159" v="2262" actId="478"/>
          <ac:spMkLst>
            <pc:docMk/>
            <pc:sldMk cId="1300496493" sldId="887"/>
            <ac:spMk id="52" creationId="{31E0340D-5872-4D5C-834C-10C8A5A6990E}"/>
          </ac:spMkLst>
        </pc:spChg>
        <pc:spChg chg="add mod topLvl">
          <ac:chgData name="Mr. PPT" userId="6442ff2356111531" providerId="LiveId" clId="{DADE28A3-3ED3-4026-93F5-4B4226D90F7D}" dt="2022-10-18T06:02:34.912" v="2434" actId="165"/>
          <ac:spMkLst>
            <pc:docMk/>
            <pc:sldMk cId="1300496493" sldId="887"/>
            <ac:spMk id="53" creationId="{A084B47D-3FA6-4AC8-B60A-8530E0C38222}"/>
          </ac:spMkLst>
        </pc:spChg>
        <pc:spChg chg="add mod topLvl">
          <ac:chgData name="Mr. PPT" userId="6442ff2356111531" providerId="LiveId" clId="{DADE28A3-3ED3-4026-93F5-4B4226D90F7D}" dt="2022-10-18T06:02:34.912" v="2434" actId="165"/>
          <ac:spMkLst>
            <pc:docMk/>
            <pc:sldMk cId="1300496493" sldId="887"/>
            <ac:spMk id="54" creationId="{D8466DEF-EF3C-401D-9400-260359C300FE}"/>
          </ac:spMkLst>
        </pc:spChg>
        <pc:spChg chg="mod topLvl">
          <ac:chgData name="Mr. PPT" userId="6442ff2356111531" providerId="LiveId" clId="{DADE28A3-3ED3-4026-93F5-4B4226D90F7D}" dt="2022-10-18T06:09:07.766" v="2490" actId="164"/>
          <ac:spMkLst>
            <pc:docMk/>
            <pc:sldMk cId="1300496493" sldId="887"/>
            <ac:spMk id="56" creationId="{5617A820-D0BC-45ED-BEF5-6B8A703DEBAE}"/>
          </ac:spMkLst>
        </pc:spChg>
        <pc:spChg chg="mod topLvl">
          <ac:chgData name="Mr. PPT" userId="6442ff2356111531" providerId="LiveId" clId="{DADE28A3-3ED3-4026-93F5-4B4226D90F7D}" dt="2022-10-18T06:09:07.766" v="2490" actId="164"/>
          <ac:spMkLst>
            <pc:docMk/>
            <pc:sldMk cId="1300496493" sldId="887"/>
            <ac:spMk id="57" creationId="{C4FBFB5C-C070-4B56-B96D-259EF7DA83BC}"/>
          </ac:spMkLst>
        </pc:spChg>
        <pc:spChg chg="mod topLvl">
          <ac:chgData name="Mr. PPT" userId="6442ff2356111531" providerId="LiveId" clId="{DADE28A3-3ED3-4026-93F5-4B4226D90F7D}" dt="2022-10-18T06:22:11.081" v="2641"/>
          <ac:spMkLst>
            <pc:docMk/>
            <pc:sldMk cId="1300496493" sldId="887"/>
            <ac:spMk id="58" creationId="{BA49BFD8-453C-44E9-8D25-95C22B484CA1}"/>
          </ac:spMkLst>
        </pc:spChg>
        <pc:spChg chg="mod topLvl">
          <ac:chgData name="Mr. PPT" userId="6442ff2356111531" providerId="LiveId" clId="{DADE28A3-3ED3-4026-93F5-4B4226D90F7D}" dt="2022-10-18T06:03:17.720" v="2445" actId="20577"/>
          <ac:spMkLst>
            <pc:docMk/>
            <pc:sldMk cId="1300496493" sldId="887"/>
            <ac:spMk id="59" creationId="{C1B3C464-C340-44CC-939B-96D46AC4C65C}"/>
          </ac:spMkLst>
        </pc:spChg>
        <pc:spChg chg="mod topLvl">
          <ac:chgData name="Mr. PPT" userId="6442ff2356111531" providerId="LiveId" clId="{DADE28A3-3ED3-4026-93F5-4B4226D90F7D}" dt="2022-10-18T06:02:33.458" v="2433" actId="165"/>
          <ac:spMkLst>
            <pc:docMk/>
            <pc:sldMk cId="1300496493" sldId="887"/>
            <ac:spMk id="60" creationId="{A6394051-B952-4F59-A286-A1792F15533B}"/>
          </ac:spMkLst>
        </pc:spChg>
        <pc:spChg chg="mod topLvl">
          <ac:chgData name="Mr. PPT" userId="6442ff2356111531" providerId="LiveId" clId="{DADE28A3-3ED3-4026-93F5-4B4226D90F7D}" dt="2022-10-18T06:09:17.422" v="2493" actId="164"/>
          <ac:spMkLst>
            <pc:docMk/>
            <pc:sldMk cId="1300496493" sldId="887"/>
            <ac:spMk id="62" creationId="{1C8BB414-3375-400A-9EAC-9ACE06052DE4}"/>
          </ac:spMkLst>
        </pc:spChg>
        <pc:spChg chg="mod topLvl">
          <ac:chgData name="Mr. PPT" userId="6442ff2356111531" providerId="LiveId" clId="{DADE28A3-3ED3-4026-93F5-4B4226D90F7D}" dt="2022-10-18T06:09:17.422" v="2493" actId="164"/>
          <ac:spMkLst>
            <pc:docMk/>
            <pc:sldMk cId="1300496493" sldId="887"/>
            <ac:spMk id="63" creationId="{CB5E176D-C45A-40E8-A49A-DCE786C618AE}"/>
          </ac:spMkLst>
        </pc:spChg>
        <pc:spChg chg="mod topLvl">
          <ac:chgData name="Mr. PPT" userId="6442ff2356111531" providerId="LiveId" clId="{DADE28A3-3ED3-4026-93F5-4B4226D90F7D}" dt="2022-10-18T06:22:12.370" v="2643"/>
          <ac:spMkLst>
            <pc:docMk/>
            <pc:sldMk cId="1300496493" sldId="887"/>
            <ac:spMk id="64" creationId="{51E7C46C-260C-4F65-94D9-1E2415AC4F87}"/>
          </ac:spMkLst>
        </pc:spChg>
        <pc:spChg chg="mod topLvl">
          <ac:chgData name="Mr. PPT" userId="6442ff2356111531" providerId="LiveId" clId="{DADE28A3-3ED3-4026-93F5-4B4226D90F7D}" dt="2022-10-18T06:02:50.364" v="2441" actId="20577"/>
          <ac:spMkLst>
            <pc:docMk/>
            <pc:sldMk cId="1300496493" sldId="887"/>
            <ac:spMk id="65" creationId="{228327F5-C273-46A2-ACDE-A9C1F3113807}"/>
          </ac:spMkLst>
        </pc:spChg>
        <pc:spChg chg="mod topLvl">
          <ac:chgData name="Mr. PPT" userId="6442ff2356111531" providerId="LiveId" clId="{DADE28A3-3ED3-4026-93F5-4B4226D90F7D}" dt="2022-10-18T06:02:33.458" v="2433" actId="165"/>
          <ac:spMkLst>
            <pc:docMk/>
            <pc:sldMk cId="1300496493" sldId="887"/>
            <ac:spMk id="66" creationId="{D01260C6-0D49-49A3-A4D5-34B49FF4C4B7}"/>
          </ac:spMkLst>
        </pc:spChg>
        <pc:spChg chg="del">
          <ac:chgData name="Mr. PPT" userId="6442ff2356111531" providerId="LiveId" clId="{DADE28A3-3ED3-4026-93F5-4B4226D90F7D}" dt="2022-10-18T05:53:05.370" v="2253" actId="478"/>
          <ac:spMkLst>
            <pc:docMk/>
            <pc:sldMk cId="1300496493" sldId="887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0-18T05:53:05.370" v="2253" actId="478"/>
          <ac:spMkLst>
            <pc:docMk/>
            <pc:sldMk cId="1300496493" sldId="887"/>
            <ac:spMk id="83" creationId="{C51F3587-C1B2-4A60-AD9A-0B489E795181}"/>
          </ac:spMkLst>
        </pc:spChg>
        <pc:spChg chg="del">
          <ac:chgData name="Mr. PPT" userId="6442ff2356111531" providerId="LiveId" clId="{DADE28A3-3ED3-4026-93F5-4B4226D90F7D}" dt="2022-10-18T05:53:05.370" v="2253" actId="478"/>
          <ac:spMkLst>
            <pc:docMk/>
            <pc:sldMk cId="1300496493" sldId="887"/>
            <ac:spMk id="86" creationId="{F0A691FD-209E-4944-AD3E-DB70E537DDC3}"/>
          </ac:spMkLst>
        </pc:spChg>
        <pc:spChg chg="del">
          <ac:chgData name="Mr. PPT" userId="6442ff2356111531" providerId="LiveId" clId="{DADE28A3-3ED3-4026-93F5-4B4226D90F7D}" dt="2022-10-18T05:53:05.370" v="2253" actId="478"/>
          <ac:spMkLst>
            <pc:docMk/>
            <pc:sldMk cId="1300496493" sldId="887"/>
            <ac:spMk id="87" creationId="{BFCFA7F9-C712-4FC3-B0B1-99E1BDCB7AF4}"/>
          </ac:spMkLst>
        </pc:spChg>
        <pc:spChg chg="del">
          <ac:chgData name="Mr. PPT" userId="6442ff2356111531" providerId="LiveId" clId="{DADE28A3-3ED3-4026-93F5-4B4226D90F7D}" dt="2022-10-18T05:53:05.370" v="2253" actId="478"/>
          <ac:spMkLst>
            <pc:docMk/>
            <pc:sldMk cId="1300496493" sldId="887"/>
            <ac:spMk id="89" creationId="{099E30BE-8ED8-4D7F-B3A3-1BC19EAAD763}"/>
          </ac:spMkLst>
        </pc:spChg>
        <pc:spChg chg="del">
          <ac:chgData name="Mr. PPT" userId="6442ff2356111531" providerId="LiveId" clId="{DADE28A3-3ED3-4026-93F5-4B4226D90F7D}" dt="2022-10-18T05:53:05.370" v="2253" actId="478"/>
          <ac:spMkLst>
            <pc:docMk/>
            <pc:sldMk cId="1300496493" sldId="887"/>
            <ac:spMk id="90" creationId="{7712D7FA-0B91-4BCF-8FE9-47FF3838C2A2}"/>
          </ac:spMkLst>
        </pc:spChg>
        <pc:spChg chg="del">
          <ac:chgData name="Mr. PPT" userId="6442ff2356111531" providerId="LiveId" clId="{DADE28A3-3ED3-4026-93F5-4B4226D90F7D}" dt="2022-10-18T05:53:05.370" v="2253" actId="478"/>
          <ac:spMkLst>
            <pc:docMk/>
            <pc:sldMk cId="1300496493" sldId="887"/>
            <ac:spMk id="92" creationId="{0E33B41B-9A9F-4B9B-AA8D-8078C9EA1B24}"/>
          </ac:spMkLst>
        </pc:spChg>
        <pc:spChg chg="del">
          <ac:chgData name="Mr. PPT" userId="6442ff2356111531" providerId="LiveId" clId="{DADE28A3-3ED3-4026-93F5-4B4226D90F7D}" dt="2022-10-18T05:53:05.370" v="2253" actId="478"/>
          <ac:spMkLst>
            <pc:docMk/>
            <pc:sldMk cId="1300496493" sldId="887"/>
            <ac:spMk id="93" creationId="{41917A75-826B-413A-87B2-25476B410AF7}"/>
          </ac:spMkLst>
        </pc:spChg>
        <pc:grpChg chg="add del mod">
          <ac:chgData name="Mr. PPT" userId="6442ff2356111531" providerId="LiveId" clId="{DADE28A3-3ED3-4026-93F5-4B4226D90F7D}" dt="2022-10-18T06:00:07.861" v="2341" actId="165"/>
          <ac:grpSpMkLst>
            <pc:docMk/>
            <pc:sldMk cId="1300496493" sldId="887"/>
            <ac:grpSpMk id="5" creationId="{272280A1-4F1D-4992-8DAD-82A79226B8E3}"/>
          </ac:grpSpMkLst>
        </pc:grpChg>
        <pc:grpChg chg="add del mod">
          <ac:chgData name="Mr. PPT" userId="6442ff2356111531" providerId="LiveId" clId="{DADE28A3-3ED3-4026-93F5-4B4226D90F7D}" dt="2022-10-18T06:01:44.562" v="2421" actId="165"/>
          <ac:grpSpMkLst>
            <pc:docMk/>
            <pc:sldMk cId="1300496493" sldId="887"/>
            <ac:grpSpMk id="7" creationId="{F0089167-7FBB-400A-8649-B704A51082D9}"/>
          </ac:grpSpMkLst>
        </pc:grpChg>
        <pc:grpChg chg="add del mod">
          <ac:chgData name="Mr. PPT" userId="6442ff2356111531" providerId="LiveId" clId="{DADE28A3-3ED3-4026-93F5-4B4226D90F7D}" dt="2022-10-18T06:02:34.912" v="2434" actId="165"/>
          <ac:grpSpMkLst>
            <pc:docMk/>
            <pc:sldMk cId="1300496493" sldId="887"/>
            <ac:grpSpMk id="9" creationId="{DB0293DA-9CEA-42CD-BEB8-29AC2130B66A}"/>
          </ac:grpSpMkLst>
        </pc:grpChg>
        <pc:grpChg chg="add mod">
          <ac:chgData name="Mr. PPT" userId="6442ff2356111531" providerId="LiveId" clId="{DADE28A3-3ED3-4026-93F5-4B4226D90F7D}" dt="2022-10-18T06:09:24.242" v="2495" actId="1076"/>
          <ac:grpSpMkLst>
            <pc:docMk/>
            <pc:sldMk cId="1300496493" sldId="887"/>
            <ac:grpSpMk id="10" creationId="{F3F152E2-E06E-4269-9E43-5A095F3503E0}"/>
          </ac:grpSpMkLst>
        </pc:grpChg>
        <pc:grpChg chg="add mod">
          <ac:chgData name="Mr. PPT" userId="6442ff2356111531" providerId="LiveId" clId="{DADE28A3-3ED3-4026-93F5-4B4226D90F7D}" dt="2022-10-18T06:09:09.137" v="2492" actId="1076"/>
          <ac:grpSpMkLst>
            <pc:docMk/>
            <pc:sldMk cId="1300496493" sldId="887"/>
            <ac:grpSpMk id="11" creationId="{04A159AE-FF95-4230-905C-5A05A52AED1C}"/>
          </ac:grpSpMkLst>
        </pc:grpChg>
        <pc:grpChg chg="add mod">
          <ac:chgData name="Mr. PPT" userId="6442ff2356111531" providerId="LiveId" clId="{DADE28A3-3ED3-4026-93F5-4B4226D90F7D}" dt="2022-10-18T06:09:17.422" v="2493" actId="164"/>
          <ac:grpSpMkLst>
            <pc:docMk/>
            <pc:sldMk cId="1300496493" sldId="887"/>
            <ac:grpSpMk id="12" creationId="{072365DC-6165-4B6E-8F6E-A12667693C46}"/>
          </ac:grpSpMkLst>
        </pc:grpChg>
        <pc:grpChg chg="del">
          <ac:chgData name="Mr. PPT" userId="6442ff2356111531" providerId="LiveId" clId="{DADE28A3-3ED3-4026-93F5-4B4226D90F7D}" dt="2022-10-18T05:53:05.370" v="2253" actId="478"/>
          <ac:grpSpMkLst>
            <pc:docMk/>
            <pc:sldMk cId="1300496493" sldId="887"/>
            <ac:grpSpMk id="27" creationId="{29F45072-4B78-4C3B-9655-DD3B5429C424}"/>
          </ac:grpSpMkLst>
        </pc:grpChg>
        <pc:grpChg chg="add del mod">
          <ac:chgData name="Mr. PPT" userId="6442ff2356111531" providerId="LiveId" clId="{DADE28A3-3ED3-4026-93F5-4B4226D90F7D}" dt="2022-10-18T06:01:44.562" v="2421" actId="165"/>
          <ac:grpSpMkLst>
            <pc:docMk/>
            <pc:sldMk cId="1300496493" sldId="887"/>
            <ac:grpSpMk id="30" creationId="{B3C8A3CA-676D-4B0D-9AB5-756AA2C4C433}"/>
          </ac:grpSpMkLst>
        </pc:grpChg>
        <pc:grpChg chg="del">
          <ac:chgData name="Mr. PPT" userId="6442ff2356111531" providerId="LiveId" clId="{DADE28A3-3ED3-4026-93F5-4B4226D90F7D}" dt="2022-10-18T05:53:05.370" v="2253" actId="478"/>
          <ac:grpSpMkLst>
            <pc:docMk/>
            <pc:sldMk cId="1300496493" sldId="887"/>
            <ac:grpSpMk id="31" creationId="{40EE8088-8120-4E0F-9B05-9C88F0DD8F00}"/>
          </ac:grpSpMkLst>
        </pc:grpChg>
        <pc:grpChg chg="del">
          <ac:chgData name="Mr. PPT" userId="6442ff2356111531" providerId="LiveId" clId="{DADE28A3-3ED3-4026-93F5-4B4226D90F7D}" dt="2022-10-18T05:53:05.370" v="2253" actId="478"/>
          <ac:grpSpMkLst>
            <pc:docMk/>
            <pc:sldMk cId="1300496493" sldId="887"/>
            <ac:grpSpMk id="35" creationId="{70B99C13-3C1F-4F8C-95EF-59E8839B8109}"/>
          </ac:grpSpMkLst>
        </pc:grpChg>
        <pc:grpChg chg="del">
          <ac:chgData name="Mr. PPT" userId="6442ff2356111531" providerId="LiveId" clId="{DADE28A3-3ED3-4026-93F5-4B4226D90F7D}" dt="2022-10-18T05:53:05.370" v="2253" actId="478"/>
          <ac:grpSpMkLst>
            <pc:docMk/>
            <pc:sldMk cId="1300496493" sldId="887"/>
            <ac:grpSpMk id="40" creationId="{0E2BA5B8-74C3-4A9A-BDE4-B88592F5C38C}"/>
          </ac:grpSpMkLst>
        </pc:grpChg>
        <pc:grpChg chg="add del mod">
          <ac:chgData name="Mr. PPT" userId="6442ff2356111531" providerId="LiveId" clId="{DADE28A3-3ED3-4026-93F5-4B4226D90F7D}" dt="2022-10-18T06:02:30.190" v="2432" actId="478"/>
          <ac:grpSpMkLst>
            <pc:docMk/>
            <pc:sldMk cId="1300496493" sldId="887"/>
            <ac:grpSpMk id="44" creationId="{3395DD2C-3B34-4267-8260-7995F6E000B1}"/>
          </ac:grpSpMkLst>
        </pc:grpChg>
        <pc:grpChg chg="add del mod">
          <ac:chgData name="Mr. PPT" userId="6442ff2356111531" providerId="LiveId" clId="{DADE28A3-3ED3-4026-93F5-4B4226D90F7D}" dt="2022-10-18T06:02:30.190" v="2432" actId="478"/>
          <ac:grpSpMkLst>
            <pc:docMk/>
            <pc:sldMk cId="1300496493" sldId="887"/>
            <ac:grpSpMk id="47" creationId="{2713A937-2480-4253-B22C-28B3F756497A}"/>
          </ac:grpSpMkLst>
        </pc:grpChg>
        <pc:grpChg chg="add del mod ord">
          <ac:chgData name="Mr. PPT" userId="6442ff2356111531" providerId="LiveId" clId="{DADE28A3-3ED3-4026-93F5-4B4226D90F7D}" dt="2022-10-18T06:02:33.458" v="2433" actId="165"/>
          <ac:grpSpMkLst>
            <pc:docMk/>
            <pc:sldMk cId="1300496493" sldId="887"/>
            <ac:grpSpMk id="55" creationId="{22B14F8D-E020-459D-8AF7-813EFDD95B40}"/>
          </ac:grpSpMkLst>
        </pc:grpChg>
        <pc:grpChg chg="add del mod ord">
          <ac:chgData name="Mr. PPT" userId="6442ff2356111531" providerId="LiveId" clId="{DADE28A3-3ED3-4026-93F5-4B4226D90F7D}" dt="2022-10-18T06:02:33.458" v="2433" actId="165"/>
          <ac:grpSpMkLst>
            <pc:docMk/>
            <pc:sldMk cId="1300496493" sldId="887"/>
            <ac:grpSpMk id="61" creationId="{D0E99E41-7361-4B47-AA45-299B9871E2F6}"/>
          </ac:grpSpMkLst>
        </pc:grpChg>
        <pc:picChg chg="del">
          <ac:chgData name="Mr. PPT" userId="6442ff2356111531" providerId="LiveId" clId="{DADE28A3-3ED3-4026-93F5-4B4226D90F7D}" dt="2022-10-18T05:52:47.571" v="2251" actId="478"/>
          <ac:picMkLst>
            <pc:docMk/>
            <pc:sldMk cId="1300496493" sldId="887"/>
            <ac:picMk id="3" creationId="{54248C3B-FEA0-40E9-8529-25EE3778B5C5}"/>
          </ac:picMkLst>
        </pc:picChg>
      </pc:sldChg>
      <pc:sldChg chg="addSp delSp modSp add mod">
        <pc:chgData name="Mr. PPT" userId="6442ff2356111531" providerId="LiveId" clId="{DADE28A3-3ED3-4026-93F5-4B4226D90F7D}" dt="2022-11-01T07:23:48.738" v="10568" actId="478"/>
        <pc:sldMkLst>
          <pc:docMk/>
          <pc:sldMk cId="2703491951" sldId="888"/>
        </pc:sldMkLst>
        <pc:spChg chg="add del mod">
          <ac:chgData name="Mr. PPT" userId="6442ff2356111531" providerId="LiveId" clId="{DADE28A3-3ED3-4026-93F5-4B4226D90F7D}" dt="2022-10-18T06:10:01.157" v="2509" actId="478"/>
          <ac:spMkLst>
            <pc:docMk/>
            <pc:sldMk cId="2703491951" sldId="888"/>
            <ac:spMk id="3" creationId="{C7DDC568-9F94-4972-AB8D-EED80A8254F4}"/>
          </ac:spMkLst>
        </pc:spChg>
        <pc:spChg chg="del">
          <ac:chgData name="Mr. PPT" userId="6442ff2356111531" providerId="LiveId" clId="{DADE28A3-3ED3-4026-93F5-4B4226D90F7D}" dt="2022-10-18T06:08:16.146" v="2471" actId="478"/>
          <ac:spMkLst>
            <pc:docMk/>
            <pc:sldMk cId="2703491951" sldId="888"/>
            <ac:spMk id="4" creationId="{DB97FE55-9637-43F3-AEC8-C095EFF38C03}"/>
          </ac:spMkLst>
        </pc:spChg>
        <pc:spChg chg="del mod">
          <ac:chgData name="Mr. PPT" userId="6442ff2356111531" providerId="LiveId" clId="{DADE28A3-3ED3-4026-93F5-4B4226D90F7D}" dt="2022-10-19T05:46:10.897" v="3371" actId="478"/>
          <ac:spMkLst>
            <pc:docMk/>
            <pc:sldMk cId="2703491951" sldId="888"/>
            <ac:spMk id="8" creationId="{2035DCDF-57F1-446A-9452-518A03C2592E}"/>
          </ac:spMkLst>
        </pc:spChg>
        <pc:spChg chg="add del mod">
          <ac:chgData name="Mr. PPT" userId="6442ff2356111531" providerId="LiveId" clId="{DADE28A3-3ED3-4026-93F5-4B4226D90F7D}" dt="2022-10-18T06:10:01.157" v="2509" actId="478"/>
          <ac:spMkLst>
            <pc:docMk/>
            <pc:sldMk cId="2703491951" sldId="888"/>
            <ac:spMk id="23" creationId="{9A53B833-8D0D-48AE-AB37-ACB76503C754}"/>
          </ac:spMkLst>
        </pc:spChg>
        <pc:spChg chg="add del mod">
          <ac:chgData name="Mr. PPT" userId="6442ff2356111531" providerId="LiveId" clId="{DADE28A3-3ED3-4026-93F5-4B4226D90F7D}" dt="2022-10-18T06:10:01.157" v="2509" actId="478"/>
          <ac:spMkLst>
            <pc:docMk/>
            <pc:sldMk cId="2703491951" sldId="888"/>
            <ac:spMk id="24" creationId="{A5B748B0-748E-4107-856C-C799C187687A}"/>
          </ac:spMkLst>
        </pc:spChg>
        <pc:spChg chg="add mod topLvl">
          <ac:chgData name="Mr. PPT" userId="6442ff2356111531" providerId="LiveId" clId="{DADE28A3-3ED3-4026-93F5-4B4226D90F7D}" dt="2022-10-18T06:17:22.785" v="2579" actId="12788"/>
          <ac:spMkLst>
            <pc:docMk/>
            <pc:sldMk cId="2703491951" sldId="888"/>
            <ac:spMk id="25" creationId="{E241D125-4214-43B9-94D2-62C5DA07760A}"/>
          </ac:spMkLst>
        </pc:spChg>
        <pc:spChg chg="add mod topLvl">
          <ac:chgData name="Mr. PPT" userId="6442ff2356111531" providerId="LiveId" clId="{DADE28A3-3ED3-4026-93F5-4B4226D90F7D}" dt="2022-10-18T06:17:29.358" v="2585" actId="12788"/>
          <ac:spMkLst>
            <pc:docMk/>
            <pc:sldMk cId="2703491951" sldId="888"/>
            <ac:spMk id="26" creationId="{CE8F5068-2CF1-4AAE-8F8A-9CE8EB2F7DB5}"/>
          </ac:spMkLst>
        </pc:spChg>
        <pc:spChg chg="add mod topLvl">
          <ac:chgData name="Mr. PPT" userId="6442ff2356111531" providerId="LiveId" clId="{DADE28A3-3ED3-4026-93F5-4B4226D90F7D}" dt="2022-10-18T06:17:16.583" v="2577" actId="165"/>
          <ac:spMkLst>
            <pc:docMk/>
            <pc:sldMk cId="2703491951" sldId="888"/>
            <ac:spMk id="27" creationId="{AC2CA923-281E-44C6-B6C2-CB7F4F726E71}"/>
          </ac:spMkLst>
        </pc:spChg>
        <pc:spChg chg="add mod">
          <ac:chgData name="Mr. PPT" userId="6442ff2356111531" providerId="LiveId" clId="{DADE28A3-3ED3-4026-93F5-4B4226D90F7D}" dt="2022-10-18T06:18:37.573" v="2606" actId="1076"/>
          <ac:spMkLst>
            <pc:docMk/>
            <pc:sldMk cId="2703491951" sldId="888"/>
            <ac:spMk id="30" creationId="{56C68369-6C9D-45E1-A44D-06714A110849}"/>
          </ac:spMkLst>
        </pc:spChg>
        <pc:spChg chg="add mod">
          <ac:chgData name="Mr. PPT" userId="6442ff2356111531" providerId="LiveId" clId="{DADE28A3-3ED3-4026-93F5-4B4226D90F7D}" dt="2022-10-18T06:18:37.573" v="2606" actId="1076"/>
          <ac:spMkLst>
            <pc:docMk/>
            <pc:sldMk cId="2703491951" sldId="888"/>
            <ac:spMk id="31" creationId="{E49CA5B3-DE30-4CAF-88B8-54579537EFBC}"/>
          </ac:spMkLst>
        </pc:spChg>
        <pc:spChg chg="add mod">
          <ac:chgData name="Mr. PPT" userId="6442ff2356111531" providerId="LiveId" clId="{DADE28A3-3ED3-4026-93F5-4B4226D90F7D}" dt="2022-10-18T06:18:37.573" v="2606" actId="1076"/>
          <ac:spMkLst>
            <pc:docMk/>
            <pc:sldMk cId="2703491951" sldId="888"/>
            <ac:spMk id="32" creationId="{3203BD98-0193-4713-8B9A-5DBE8494ED51}"/>
          </ac:spMkLst>
        </pc:spChg>
        <pc:spChg chg="add mod">
          <ac:chgData name="Mr. PPT" userId="6442ff2356111531" providerId="LiveId" clId="{DADE28A3-3ED3-4026-93F5-4B4226D90F7D}" dt="2022-10-18T06:18:37.573" v="2606" actId="1076"/>
          <ac:spMkLst>
            <pc:docMk/>
            <pc:sldMk cId="2703491951" sldId="888"/>
            <ac:spMk id="33" creationId="{4A303AF4-C649-4255-8B44-A2CD13B40EA1}"/>
          </ac:spMkLst>
        </pc:spChg>
        <pc:spChg chg="add mod">
          <ac:chgData name="Mr. PPT" userId="6442ff2356111531" providerId="LiveId" clId="{DADE28A3-3ED3-4026-93F5-4B4226D90F7D}" dt="2022-10-18T06:19:02.359" v="2614" actId="1037"/>
          <ac:spMkLst>
            <pc:docMk/>
            <pc:sldMk cId="2703491951" sldId="888"/>
            <ac:spMk id="34" creationId="{E1C5E0D6-312B-4D92-ADEA-30DCDB5B89DE}"/>
          </ac:spMkLst>
        </pc:spChg>
        <pc:spChg chg="add mod">
          <ac:chgData name="Mr. PPT" userId="6442ff2356111531" providerId="LiveId" clId="{DADE28A3-3ED3-4026-93F5-4B4226D90F7D}" dt="2022-10-18T06:18:45.565" v="2607" actId="1076"/>
          <ac:spMkLst>
            <pc:docMk/>
            <pc:sldMk cId="2703491951" sldId="888"/>
            <ac:spMk id="35" creationId="{7224495E-2249-468E-8986-0E159FEC674A}"/>
          </ac:spMkLst>
        </pc:spChg>
        <pc:spChg chg="add mod">
          <ac:chgData name="Mr. PPT" userId="6442ff2356111531" providerId="LiveId" clId="{DADE28A3-3ED3-4026-93F5-4B4226D90F7D}" dt="2022-10-19T05:46:11.113" v="3372"/>
          <ac:spMkLst>
            <pc:docMk/>
            <pc:sldMk cId="2703491951" sldId="888"/>
            <ac:spMk id="36" creationId="{79CF6338-2354-48ED-81BC-E88E14CD536E}"/>
          </ac:spMkLst>
        </pc:spChg>
        <pc:spChg chg="del">
          <ac:chgData name="Mr. PPT" userId="6442ff2356111531" providerId="LiveId" clId="{DADE28A3-3ED3-4026-93F5-4B4226D90F7D}" dt="2022-10-18T06:08:16.146" v="2471" actId="478"/>
          <ac:spMkLst>
            <pc:docMk/>
            <pc:sldMk cId="2703491951" sldId="888"/>
            <ac:spMk id="37" creationId="{7ADFDAFD-0146-4B7B-891F-85CCB16F06F4}"/>
          </ac:spMkLst>
        </pc:spChg>
        <pc:spChg chg="mod topLvl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38" creationId="{59BD3D52-9DAA-4E0A-A51B-123064BD76D6}"/>
          </ac:spMkLst>
        </pc:spChg>
        <pc:spChg chg="mod topLvl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39" creationId="{D1AE8EDE-F201-4125-908B-B8CABEB0258B}"/>
          </ac:spMkLst>
        </pc:spChg>
        <pc:spChg chg="mod topLvl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40" creationId="{D094B48E-BE29-432C-8BB1-0A0F4E5FFA40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42" creationId="{CCA27139-8B4B-413B-A76B-A693DF0A51C5}"/>
          </ac:spMkLst>
        </pc:spChg>
        <pc:spChg chg="del">
          <ac:chgData name="Mr. PPT" userId="6442ff2356111531" providerId="LiveId" clId="{DADE28A3-3ED3-4026-93F5-4B4226D90F7D}" dt="2022-10-18T06:08:16.146" v="2471" actId="478"/>
          <ac:spMkLst>
            <pc:docMk/>
            <pc:sldMk cId="2703491951" sldId="888"/>
            <ac:spMk id="43" creationId="{D86D41CD-52E1-4EA8-9D49-868E3560299A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44" creationId="{3D466CE4-34B9-4086-A604-976793757B3B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45" creationId="{E8C4E637-6F3D-4B61-B8D9-DA9962B6995B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46" creationId="{A8CFAD97-907E-4838-82C7-209A76DCDCEF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48" creationId="{9934B602-E9BE-40E8-8DE5-DA1DB3CCEE4C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49" creationId="{179613F8-900F-44A5-9053-CA021027C263}"/>
          </ac:spMkLst>
        </pc:spChg>
        <pc:spChg chg="del">
          <ac:chgData name="Mr. PPT" userId="6442ff2356111531" providerId="LiveId" clId="{DADE28A3-3ED3-4026-93F5-4B4226D90F7D}" dt="2022-11-01T07:23:48.738" v="10568" actId="478"/>
          <ac:spMkLst>
            <pc:docMk/>
            <pc:sldMk cId="2703491951" sldId="888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48.738" v="10568" actId="478"/>
          <ac:spMkLst>
            <pc:docMk/>
            <pc:sldMk cId="2703491951" sldId="888"/>
            <ac:spMk id="51" creationId="{7E9A2CAC-4AE8-4BF7-857A-13D324756E48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52" creationId="{D2F7620F-F7FD-42BC-98C9-08457CE08B85}"/>
          </ac:spMkLst>
        </pc:spChg>
        <pc:spChg chg="del">
          <ac:chgData name="Mr. PPT" userId="6442ff2356111531" providerId="LiveId" clId="{DADE28A3-3ED3-4026-93F5-4B4226D90F7D}" dt="2022-10-18T06:08:16.146" v="2471" actId="478"/>
          <ac:spMkLst>
            <pc:docMk/>
            <pc:sldMk cId="2703491951" sldId="888"/>
            <ac:spMk id="53" creationId="{A084B47D-3FA6-4AC8-B60A-8530E0C38222}"/>
          </ac:spMkLst>
        </pc:spChg>
        <pc:spChg chg="del">
          <ac:chgData name="Mr. PPT" userId="6442ff2356111531" providerId="LiveId" clId="{DADE28A3-3ED3-4026-93F5-4B4226D90F7D}" dt="2022-10-18T06:08:16.146" v="2471" actId="478"/>
          <ac:spMkLst>
            <pc:docMk/>
            <pc:sldMk cId="2703491951" sldId="888"/>
            <ac:spMk id="54" creationId="{D8466DEF-EF3C-401D-9400-260359C300FE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55" creationId="{1F0BA58A-E5C7-48A1-BCBD-91CEF1BA674A}"/>
          </ac:spMkLst>
        </pc:spChg>
        <pc:spChg chg="mod">
          <ac:chgData name="Mr. PPT" userId="6442ff2356111531" providerId="LiveId" clId="{DADE28A3-3ED3-4026-93F5-4B4226D90F7D}" dt="2022-10-18T06:08:35.409" v="2482" actId="164"/>
          <ac:spMkLst>
            <pc:docMk/>
            <pc:sldMk cId="2703491951" sldId="888"/>
            <ac:spMk id="56" creationId="{5617A820-D0BC-45ED-BEF5-6B8A703DEBAE}"/>
          </ac:spMkLst>
        </pc:spChg>
        <pc:spChg chg="mod">
          <ac:chgData name="Mr. PPT" userId="6442ff2356111531" providerId="LiveId" clId="{DADE28A3-3ED3-4026-93F5-4B4226D90F7D}" dt="2022-10-18T06:08:35.409" v="2482" actId="164"/>
          <ac:spMkLst>
            <pc:docMk/>
            <pc:sldMk cId="2703491951" sldId="888"/>
            <ac:spMk id="57" creationId="{C4FBFB5C-C070-4B56-B96D-259EF7DA83BC}"/>
          </ac:spMkLst>
        </pc:spChg>
        <pc:spChg chg="del">
          <ac:chgData name="Mr. PPT" userId="6442ff2356111531" providerId="LiveId" clId="{DADE28A3-3ED3-4026-93F5-4B4226D90F7D}" dt="2022-10-18T06:08:13.709" v="2469" actId="478"/>
          <ac:spMkLst>
            <pc:docMk/>
            <pc:sldMk cId="2703491951" sldId="888"/>
            <ac:spMk id="58" creationId="{BA49BFD8-453C-44E9-8D25-95C22B484CA1}"/>
          </ac:spMkLst>
        </pc:spChg>
        <pc:spChg chg="del">
          <ac:chgData name="Mr. PPT" userId="6442ff2356111531" providerId="LiveId" clId="{DADE28A3-3ED3-4026-93F5-4B4226D90F7D}" dt="2022-10-18T06:08:12.646" v="2468" actId="478"/>
          <ac:spMkLst>
            <pc:docMk/>
            <pc:sldMk cId="2703491951" sldId="888"/>
            <ac:spMk id="59" creationId="{C1B3C464-C340-44CC-939B-96D46AC4C65C}"/>
          </ac:spMkLst>
        </pc:spChg>
        <pc:spChg chg="del">
          <ac:chgData name="Mr. PPT" userId="6442ff2356111531" providerId="LiveId" clId="{DADE28A3-3ED3-4026-93F5-4B4226D90F7D}" dt="2022-10-18T06:08:12.646" v="2468" actId="478"/>
          <ac:spMkLst>
            <pc:docMk/>
            <pc:sldMk cId="2703491951" sldId="888"/>
            <ac:spMk id="60" creationId="{A6394051-B952-4F59-A286-A1792F15533B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61" creationId="{D71A0577-8FBD-4649-9E54-46A5B71F0088}"/>
          </ac:spMkLst>
        </pc:spChg>
        <pc:spChg chg="del">
          <ac:chgData name="Mr. PPT" userId="6442ff2356111531" providerId="LiveId" clId="{DADE28A3-3ED3-4026-93F5-4B4226D90F7D}" dt="2022-10-18T06:08:14.659" v="2470" actId="478"/>
          <ac:spMkLst>
            <pc:docMk/>
            <pc:sldMk cId="2703491951" sldId="888"/>
            <ac:spMk id="62" creationId="{1C8BB414-3375-400A-9EAC-9ACE06052DE4}"/>
          </ac:spMkLst>
        </pc:spChg>
        <pc:spChg chg="del">
          <ac:chgData name="Mr. PPT" userId="6442ff2356111531" providerId="LiveId" clId="{DADE28A3-3ED3-4026-93F5-4B4226D90F7D}" dt="2022-10-18T06:08:14.659" v="2470" actId="478"/>
          <ac:spMkLst>
            <pc:docMk/>
            <pc:sldMk cId="2703491951" sldId="888"/>
            <ac:spMk id="63" creationId="{CB5E176D-C45A-40E8-A49A-DCE786C618AE}"/>
          </ac:spMkLst>
        </pc:spChg>
        <pc:spChg chg="del">
          <ac:chgData name="Mr. PPT" userId="6442ff2356111531" providerId="LiveId" clId="{DADE28A3-3ED3-4026-93F5-4B4226D90F7D}" dt="2022-10-18T06:08:14.659" v="2470" actId="478"/>
          <ac:spMkLst>
            <pc:docMk/>
            <pc:sldMk cId="2703491951" sldId="888"/>
            <ac:spMk id="64" creationId="{51E7C46C-260C-4F65-94D9-1E2415AC4F87}"/>
          </ac:spMkLst>
        </pc:spChg>
        <pc:spChg chg="del">
          <ac:chgData name="Mr. PPT" userId="6442ff2356111531" providerId="LiveId" clId="{DADE28A3-3ED3-4026-93F5-4B4226D90F7D}" dt="2022-10-18T06:08:14.659" v="2470" actId="478"/>
          <ac:spMkLst>
            <pc:docMk/>
            <pc:sldMk cId="2703491951" sldId="888"/>
            <ac:spMk id="65" creationId="{228327F5-C273-46A2-ACDE-A9C1F3113807}"/>
          </ac:spMkLst>
        </pc:spChg>
        <pc:spChg chg="del">
          <ac:chgData name="Mr. PPT" userId="6442ff2356111531" providerId="LiveId" clId="{DADE28A3-3ED3-4026-93F5-4B4226D90F7D}" dt="2022-10-18T06:08:14.659" v="2470" actId="478"/>
          <ac:spMkLst>
            <pc:docMk/>
            <pc:sldMk cId="2703491951" sldId="888"/>
            <ac:spMk id="66" creationId="{D01260C6-0D49-49A3-A4D5-34B49FF4C4B7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67" creationId="{8C1B36CE-3BD9-4DDE-9FA8-E67E9767496C}"/>
          </ac:spMkLst>
        </pc:spChg>
        <pc:spChg chg="mod">
          <ac:chgData name="Mr. PPT" userId="6442ff2356111531" providerId="LiveId" clId="{DADE28A3-3ED3-4026-93F5-4B4226D90F7D}" dt="2022-10-18T06:52:38.913" v="3103" actId="207"/>
          <ac:spMkLst>
            <pc:docMk/>
            <pc:sldMk cId="2703491951" sldId="888"/>
            <ac:spMk id="68" creationId="{5BC1501C-052D-4A15-B6C9-6075C0AAA275}"/>
          </ac:spMkLst>
        </pc:spChg>
        <pc:grpChg chg="add mod">
          <ac:chgData name="Mr. PPT" userId="6442ff2356111531" providerId="LiveId" clId="{DADE28A3-3ED3-4026-93F5-4B4226D90F7D}" dt="2022-10-18T06:17:26.426" v="2583" actId="1076"/>
          <ac:grpSpMkLst>
            <pc:docMk/>
            <pc:sldMk cId="2703491951" sldId="888"/>
            <ac:grpSpMk id="2" creationId="{99D9B0E4-F813-49A7-8353-C3A9FAD015F5}"/>
          </ac:grpSpMkLst>
        </pc:grpChg>
        <pc:grpChg chg="add del mod">
          <ac:chgData name="Mr. PPT" userId="6442ff2356111531" providerId="LiveId" clId="{DADE28A3-3ED3-4026-93F5-4B4226D90F7D}" dt="2022-10-18T06:10:36.701" v="2523" actId="165"/>
          <ac:grpSpMkLst>
            <pc:docMk/>
            <pc:sldMk cId="2703491951" sldId="888"/>
            <ac:grpSpMk id="5" creationId="{EA62F40E-6EE0-4983-A12C-39913715FC38}"/>
          </ac:grpSpMkLst>
        </pc:grpChg>
        <pc:grpChg chg="add del mod">
          <ac:chgData name="Mr. PPT" userId="6442ff2356111531" providerId="LiveId" clId="{DADE28A3-3ED3-4026-93F5-4B4226D90F7D}" dt="2022-10-18T06:17:16.583" v="2577" actId="165"/>
          <ac:grpSpMkLst>
            <pc:docMk/>
            <pc:sldMk cId="2703491951" sldId="888"/>
            <ac:grpSpMk id="7" creationId="{032B864A-129B-42CD-B258-591BFDFE43AF}"/>
          </ac:grpSpMkLst>
        </pc:grpChg>
        <pc:grpChg chg="add mod">
          <ac:chgData name="Mr. PPT" userId="6442ff2356111531" providerId="LiveId" clId="{DADE28A3-3ED3-4026-93F5-4B4226D90F7D}" dt="2022-10-18T06:52:38.913" v="3103" actId="207"/>
          <ac:grpSpMkLst>
            <pc:docMk/>
            <pc:sldMk cId="2703491951" sldId="888"/>
            <ac:grpSpMk id="9" creationId="{F037EE21-D957-4C2C-A4F0-9A75FFF985BA}"/>
          </ac:grpSpMkLst>
        </pc:grpChg>
        <pc:grpChg chg="add del mod">
          <ac:chgData name="Mr. PPT" userId="6442ff2356111531" providerId="LiveId" clId="{DADE28A3-3ED3-4026-93F5-4B4226D90F7D}" dt="2022-10-18T06:17:16.583" v="2577" actId="165"/>
          <ac:grpSpMkLst>
            <pc:docMk/>
            <pc:sldMk cId="2703491951" sldId="888"/>
            <ac:grpSpMk id="36" creationId="{11D63EC6-1AE3-42DC-9712-CACD7E94007D}"/>
          </ac:grpSpMkLst>
        </pc:grpChg>
        <pc:grpChg chg="add mod">
          <ac:chgData name="Mr. PPT" userId="6442ff2356111531" providerId="LiveId" clId="{DADE28A3-3ED3-4026-93F5-4B4226D90F7D}" dt="2022-10-18T06:52:38.913" v="3103" actId="207"/>
          <ac:grpSpMkLst>
            <pc:docMk/>
            <pc:sldMk cId="2703491951" sldId="888"/>
            <ac:grpSpMk id="41" creationId="{B295731F-8C0F-4EFB-98C2-D383ECEC456C}"/>
          </ac:grpSpMkLst>
        </pc:grpChg>
        <pc:grpChg chg="add mod">
          <ac:chgData name="Mr. PPT" userId="6442ff2356111531" providerId="LiveId" clId="{DADE28A3-3ED3-4026-93F5-4B4226D90F7D}" dt="2022-10-18T06:52:38.913" v="3103" actId="207"/>
          <ac:grpSpMkLst>
            <pc:docMk/>
            <pc:sldMk cId="2703491951" sldId="888"/>
            <ac:grpSpMk id="47" creationId="{0C60055E-07A0-4DE5-AEFD-F03B3865745F}"/>
          </ac:grpSpMkLst>
        </pc:grpChg>
      </pc:sldChg>
      <pc:sldChg chg="addSp delSp modSp add mod ord modTransition">
        <pc:chgData name="Mr. PPT" userId="6442ff2356111531" providerId="LiveId" clId="{DADE28A3-3ED3-4026-93F5-4B4226D90F7D}" dt="2022-11-01T07:23:31.320" v="10564" actId="478"/>
        <pc:sldMkLst>
          <pc:docMk/>
          <pc:sldMk cId="2985568886" sldId="889"/>
        </pc:sldMkLst>
        <pc:spChg chg="mod">
          <ac:chgData name="Mr. PPT" userId="6442ff2356111531" providerId="LiveId" clId="{DADE28A3-3ED3-4026-93F5-4B4226D90F7D}" dt="2022-10-18T06:20:10.555" v="2626" actId="692"/>
          <ac:spMkLst>
            <pc:docMk/>
            <pc:sldMk cId="2985568886" sldId="889"/>
            <ac:spMk id="4" creationId="{DB97FE55-9637-43F3-AEC8-C095EFF38C03}"/>
          </ac:spMkLst>
        </pc:spChg>
        <pc:spChg chg="del mod">
          <ac:chgData name="Mr. PPT" userId="6442ff2356111531" providerId="LiveId" clId="{DADE28A3-3ED3-4026-93F5-4B4226D90F7D}" dt="2022-10-19T05:46:07.665" v="3369" actId="478"/>
          <ac:spMkLst>
            <pc:docMk/>
            <pc:sldMk cId="2985568886" sldId="889"/>
            <ac:spMk id="8" creationId="{2035DCDF-57F1-446A-9452-518A03C2592E}"/>
          </ac:spMkLst>
        </pc:spChg>
        <pc:spChg chg="add mod">
          <ac:chgData name="Mr. PPT" userId="6442ff2356111531" providerId="LiveId" clId="{DADE28A3-3ED3-4026-93F5-4B4226D90F7D}" dt="2022-10-19T05:46:07.891" v="3370"/>
          <ac:spMkLst>
            <pc:docMk/>
            <pc:sldMk cId="2985568886" sldId="889"/>
            <ac:spMk id="21" creationId="{3F5B1827-690C-473B-9CB1-CD8A099B611D}"/>
          </ac:spMkLst>
        </pc:spChg>
        <pc:spChg chg="mod topLvl">
          <ac:chgData name="Mr. PPT" userId="6442ff2356111531" providerId="LiveId" clId="{DADE28A3-3ED3-4026-93F5-4B4226D90F7D}" dt="2022-10-18T06:19:51.793" v="2624"/>
          <ac:spMkLst>
            <pc:docMk/>
            <pc:sldMk cId="2985568886" sldId="889"/>
            <ac:spMk id="37" creationId="{7ADFDAFD-0146-4B7B-891F-85CCB16F06F4}"/>
          </ac:spMkLst>
        </pc:spChg>
        <pc:spChg chg="del mod topLvl">
          <ac:chgData name="Mr. PPT" userId="6442ff2356111531" providerId="LiveId" clId="{DADE28A3-3ED3-4026-93F5-4B4226D90F7D}" dt="2022-10-18T06:19:41.875" v="2622" actId="478"/>
          <ac:spMkLst>
            <pc:docMk/>
            <pc:sldMk cId="2985568886" sldId="889"/>
            <ac:spMk id="43" creationId="{D86D41CD-52E1-4EA8-9D49-868E3560299A}"/>
          </ac:spMkLst>
        </pc:spChg>
        <pc:spChg chg="del">
          <ac:chgData name="Mr. PPT" userId="6442ff2356111531" providerId="LiveId" clId="{DADE28A3-3ED3-4026-93F5-4B4226D90F7D}" dt="2022-11-01T07:23:31.320" v="10564" actId="478"/>
          <ac:spMkLst>
            <pc:docMk/>
            <pc:sldMk cId="2985568886" sldId="889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31.320" v="10564" actId="478"/>
          <ac:spMkLst>
            <pc:docMk/>
            <pc:sldMk cId="2985568886" sldId="889"/>
            <ac:spMk id="51" creationId="{7E9A2CAC-4AE8-4BF7-857A-13D324756E48}"/>
          </ac:spMkLst>
        </pc:spChg>
        <pc:spChg chg="mod">
          <ac:chgData name="Mr. PPT" userId="6442ff2356111531" providerId="LiveId" clId="{DADE28A3-3ED3-4026-93F5-4B4226D90F7D}" dt="2022-10-18T06:20:16.292" v="2627" actId="207"/>
          <ac:spMkLst>
            <pc:docMk/>
            <pc:sldMk cId="2985568886" sldId="889"/>
            <ac:spMk id="53" creationId="{A084B47D-3FA6-4AC8-B60A-8530E0C38222}"/>
          </ac:spMkLst>
        </pc:spChg>
        <pc:spChg chg="mod topLvl">
          <ac:chgData name="Mr. PPT" userId="6442ff2356111531" providerId="LiveId" clId="{DADE28A3-3ED3-4026-93F5-4B4226D90F7D}" dt="2022-10-18T06:19:51.793" v="2624"/>
          <ac:spMkLst>
            <pc:docMk/>
            <pc:sldMk cId="2985568886" sldId="889"/>
            <ac:spMk id="56" creationId="{5617A820-D0BC-45ED-BEF5-6B8A703DEBAE}"/>
          </ac:spMkLst>
        </pc:spChg>
        <pc:spChg chg="del mod topLvl">
          <ac:chgData name="Mr. PPT" userId="6442ff2356111531" providerId="LiveId" clId="{DADE28A3-3ED3-4026-93F5-4B4226D90F7D}" dt="2022-10-18T06:19:41.875" v="2622" actId="478"/>
          <ac:spMkLst>
            <pc:docMk/>
            <pc:sldMk cId="2985568886" sldId="889"/>
            <ac:spMk id="57" creationId="{C4FBFB5C-C070-4B56-B96D-259EF7DA83BC}"/>
          </ac:spMkLst>
        </pc:spChg>
        <pc:spChg chg="mod">
          <ac:chgData name="Mr. PPT" userId="6442ff2356111531" providerId="LiveId" clId="{DADE28A3-3ED3-4026-93F5-4B4226D90F7D}" dt="2022-10-18T06:20:10.555" v="2626" actId="692"/>
          <ac:spMkLst>
            <pc:docMk/>
            <pc:sldMk cId="2985568886" sldId="889"/>
            <ac:spMk id="58" creationId="{BA49BFD8-453C-44E9-8D25-95C22B484CA1}"/>
          </ac:spMkLst>
        </pc:spChg>
        <pc:spChg chg="mod">
          <ac:chgData name="Mr. PPT" userId="6442ff2356111531" providerId="LiveId" clId="{DADE28A3-3ED3-4026-93F5-4B4226D90F7D}" dt="2022-10-18T06:20:16.292" v="2627" actId="207"/>
          <ac:spMkLst>
            <pc:docMk/>
            <pc:sldMk cId="2985568886" sldId="889"/>
            <ac:spMk id="59" creationId="{C1B3C464-C340-44CC-939B-96D46AC4C65C}"/>
          </ac:spMkLst>
        </pc:spChg>
        <pc:spChg chg="mod">
          <ac:chgData name="Mr. PPT" userId="6442ff2356111531" providerId="LiveId" clId="{DADE28A3-3ED3-4026-93F5-4B4226D90F7D}" dt="2022-10-18T06:21:26.246" v="2635" actId="207"/>
          <ac:spMkLst>
            <pc:docMk/>
            <pc:sldMk cId="2985568886" sldId="889"/>
            <ac:spMk id="65" creationId="{228327F5-C273-46A2-ACDE-A9C1F3113807}"/>
          </ac:spMkLst>
        </pc:spChg>
        <pc:spChg chg="mod">
          <ac:chgData name="Mr. PPT" userId="6442ff2356111531" providerId="LiveId" clId="{DADE28A3-3ED3-4026-93F5-4B4226D90F7D}" dt="2022-10-18T06:21:42.730" v="2637" actId="2711"/>
          <ac:spMkLst>
            <pc:docMk/>
            <pc:sldMk cId="2985568886" sldId="889"/>
            <ac:spMk id="66" creationId="{D01260C6-0D49-49A3-A4D5-34B49FF4C4B7}"/>
          </ac:spMkLst>
        </pc:spChg>
        <pc:grpChg chg="del">
          <ac:chgData name="Mr. PPT" userId="6442ff2356111531" providerId="LiveId" clId="{DADE28A3-3ED3-4026-93F5-4B4226D90F7D}" dt="2022-10-18T06:19:38.445" v="2621" actId="165"/>
          <ac:grpSpMkLst>
            <pc:docMk/>
            <pc:sldMk cId="2985568886" sldId="889"/>
            <ac:grpSpMk id="10" creationId="{F3F152E2-E06E-4269-9E43-5A095F3503E0}"/>
          </ac:grpSpMkLst>
        </pc:grpChg>
        <pc:grpChg chg="del">
          <ac:chgData name="Mr. PPT" userId="6442ff2356111531" providerId="LiveId" clId="{DADE28A3-3ED3-4026-93F5-4B4226D90F7D}" dt="2022-10-18T06:19:37.585" v="2620" actId="165"/>
          <ac:grpSpMkLst>
            <pc:docMk/>
            <pc:sldMk cId="2985568886" sldId="889"/>
            <ac:grpSpMk id="11" creationId="{04A159AE-FF95-4230-905C-5A05A52AED1C}"/>
          </ac:grpSpMkLst>
        </pc:grpChg>
        <pc:picChg chg="add del mod">
          <ac:chgData name="Mr. PPT" userId="6442ff2356111531" providerId="LiveId" clId="{DADE28A3-3ED3-4026-93F5-4B4226D90F7D}" dt="2022-10-19T05:34:36.565" v="3165"/>
          <ac:picMkLst>
            <pc:docMk/>
            <pc:sldMk cId="2985568886" sldId="889"/>
            <ac:picMk id="20" creationId="{E55BC4C0-79C1-44C3-AEE3-AD0555221D1C}"/>
          </ac:picMkLst>
        </pc:picChg>
      </pc:sldChg>
      <pc:sldChg chg="del">
        <pc:chgData name="Mr. PPT" userId="6442ff2356111531" providerId="LiveId" clId="{DADE28A3-3ED3-4026-93F5-4B4226D90F7D}" dt="2022-10-30T23:47:47.176" v="4665" actId="47"/>
        <pc:sldMkLst>
          <pc:docMk/>
          <pc:sldMk cId="2565672722" sldId="890"/>
        </pc:sldMkLst>
      </pc:sldChg>
      <pc:sldChg chg="del ord">
        <pc:chgData name="Mr. PPT" userId="6442ff2356111531" providerId="LiveId" clId="{DADE28A3-3ED3-4026-93F5-4B4226D90F7D}" dt="2022-10-31T02:58:20.680" v="5284" actId="47"/>
        <pc:sldMkLst>
          <pc:docMk/>
          <pc:sldMk cId="193590260" sldId="891"/>
        </pc:sldMkLst>
      </pc:sldChg>
      <pc:sldChg chg="del">
        <pc:chgData name="Mr. PPT" userId="6442ff2356111531" providerId="LiveId" clId="{DADE28A3-3ED3-4026-93F5-4B4226D90F7D}" dt="2022-10-30T23:47:32.968" v="4662" actId="47"/>
        <pc:sldMkLst>
          <pc:docMk/>
          <pc:sldMk cId="2320128966" sldId="892"/>
        </pc:sldMkLst>
      </pc:sldChg>
      <pc:sldChg chg="delSp modSp del mod ord">
        <pc:chgData name="Mr. PPT" userId="6442ff2356111531" providerId="LiveId" clId="{DADE28A3-3ED3-4026-93F5-4B4226D90F7D}" dt="2022-11-01T01:42:59.490" v="8233" actId="47"/>
        <pc:sldMkLst>
          <pc:docMk/>
          <pc:sldMk cId="1770067880" sldId="893"/>
        </pc:sldMkLst>
        <pc:spChg chg="mod topLvl">
          <ac:chgData name="Mr. PPT" userId="6442ff2356111531" providerId="LiveId" clId="{DADE28A3-3ED3-4026-93F5-4B4226D90F7D}" dt="2022-10-19T05:52:02.750" v="3397" actId="165"/>
          <ac:spMkLst>
            <pc:docMk/>
            <pc:sldMk cId="1770067880" sldId="893"/>
            <ac:spMk id="2" creationId="{60F40091-56C2-9D2C-7454-D2FE550340E5}"/>
          </ac:spMkLst>
        </pc:spChg>
        <pc:spChg chg="mod topLvl">
          <ac:chgData name="Mr. PPT" userId="6442ff2356111531" providerId="LiveId" clId="{DADE28A3-3ED3-4026-93F5-4B4226D90F7D}" dt="2022-10-19T05:52:02.750" v="3397" actId="165"/>
          <ac:spMkLst>
            <pc:docMk/>
            <pc:sldMk cId="1770067880" sldId="893"/>
            <ac:spMk id="9" creationId="{4E996D0A-47F1-F03A-0690-E29DD531C701}"/>
          </ac:spMkLst>
        </pc:spChg>
        <pc:spChg chg="mod topLvl">
          <ac:chgData name="Mr. PPT" userId="6442ff2356111531" providerId="LiveId" clId="{DADE28A3-3ED3-4026-93F5-4B4226D90F7D}" dt="2022-10-19T05:52:02.750" v="3397" actId="165"/>
          <ac:spMkLst>
            <pc:docMk/>
            <pc:sldMk cId="1770067880" sldId="893"/>
            <ac:spMk id="10" creationId="{FD7E588A-E263-BC30-D5CC-DE6FB33234A4}"/>
          </ac:spMkLst>
        </pc:spChg>
        <pc:grpChg chg="del mod">
          <ac:chgData name="Mr. PPT" userId="6442ff2356111531" providerId="LiveId" clId="{DADE28A3-3ED3-4026-93F5-4B4226D90F7D}" dt="2022-10-19T05:52:02.750" v="3397" actId="165"/>
          <ac:grpSpMkLst>
            <pc:docMk/>
            <pc:sldMk cId="1770067880" sldId="893"/>
            <ac:grpSpMk id="11" creationId="{43817D4C-8B11-B9CB-F344-8C097B2F5707}"/>
          </ac:grpSpMkLst>
        </pc:grpChg>
      </pc:sldChg>
      <pc:sldChg chg="addSp delSp modSp del mod">
        <pc:chgData name="Mr. PPT" userId="6442ff2356111531" providerId="LiveId" clId="{DADE28A3-3ED3-4026-93F5-4B4226D90F7D}" dt="2022-10-31T05:18:58.580" v="5742" actId="47"/>
        <pc:sldMkLst>
          <pc:docMk/>
          <pc:sldMk cId="3945313102" sldId="894"/>
        </pc:sldMkLst>
        <pc:spChg chg="mod">
          <ac:chgData name="Mr. PPT" userId="6442ff2356111531" providerId="LiveId" clId="{DADE28A3-3ED3-4026-93F5-4B4226D90F7D}" dt="2022-10-31T05:13:31.309" v="5584"/>
          <ac:spMkLst>
            <pc:docMk/>
            <pc:sldMk cId="3945313102" sldId="894"/>
            <ac:spMk id="24" creationId="{4F6A98A1-633A-440A-B19B-2E00E11E8DED}"/>
          </ac:spMkLst>
        </pc:spChg>
        <pc:spChg chg="mod">
          <ac:chgData name="Mr. PPT" userId="6442ff2356111531" providerId="LiveId" clId="{DADE28A3-3ED3-4026-93F5-4B4226D90F7D}" dt="2022-10-31T05:13:31.309" v="5584"/>
          <ac:spMkLst>
            <pc:docMk/>
            <pc:sldMk cId="3945313102" sldId="894"/>
            <ac:spMk id="25" creationId="{8F2D05A3-9676-4571-9E60-6E589A050CA2}"/>
          </ac:spMkLst>
        </pc:spChg>
        <pc:grpChg chg="add del mod">
          <ac:chgData name="Mr. PPT" userId="6442ff2356111531" providerId="LiveId" clId="{DADE28A3-3ED3-4026-93F5-4B4226D90F7D}" dt="2022-10-31T05:13:31.995" v="5585"/>
          <ac:grpSpMkLst>
            <pc:docMk/>
            <pc:sldMk cId="3945313102" sldId="894"/>
            <ac:grpSpMk id="23" creationId="{69BC3AEB-135B-4DDD-90BE-4CBE384F5E57}"/>
          </ac:grpSpMkLst>
        </pc:grpChg>
        <pc:picChg chg="mod">
          <ac:chgData name="Mr. PPT" userId="6442ff2356111531" providerId="LiveId" clId="{DADE28A3-3ED3-4026-93F5-4B4226D90F7D}" dt="2022-10-31T05:09:07.408" v="5493" actId="1076"/>
          <ac:picMkLst>
            <pc:docMk/>
            <pc:sldMk cId="3945313102" sldId="894"/>
            <ac:picMk id="4" creationId="{964446E0-00AF-2453-F0BF-6DD3367238E2}"/>
          </ac:picMkLst>
        </pc:picChg>
      </pc:sldChg>
      <pc:sldChg chg="addSp delSp modSp add mod">
        <pc:chgData name="Mr. PPT" userId="6442ff2356111531" providerId="LiveId" clId="{DADE28A3-3ED3-4026-93F5-4B4226D90F7D}" dt="2022-11-01T07:23:50.327" v="10569" actId="478"/>
        <pc:sldMkLst>
          <pc:docMk/>
          <pc:sldMk cId="2028657848" sldId="895"/>
        </pc:sldMkLst>
        <pc:spChg chg="mod">
          <ac:chgData name="Mr. PPT" userId="6442ff2356111531" providerId="LiveId" clId="{DADE28A3-3ED3-4026-93F5-4B4226D90F7D}" dt="2022-10-19T05:46:23.022" v="3379" actId="1035"/>
          <ac:spMkLst>
            <pc:docMk/>
            <pc:sldMk cId="2028657848" sldId="895"/>
            <ac:spMk id="8" creationId="{2035DCDF-57F1-446A-9452-518A03C2592E}"/>
          </ac:spMkLst>
        </pc:spChg>
        <pc:spChg chg="del">
          <ac:chgData name="Mr. PPT" userId="6442ff2356111531" providerId="LiveId" clId="{DADE28A3-3ED3-4026-93F5-4B4226D90F7D}" dt="2022-10-18T06:42:13.907" v="2646" actId="478"/>
          <ac:spMkLst>
            <pc:docMk/>
            <pc:sldMk cId="2028657848" sldId="895"/>
            <ac:spMk id="25" creationId="{E241D125-4214-43B9-94D2-62C5DA07760A}"/>
          </ac:spMkLst>
        </pc:spChg>
        <pc:spChg chg="del">
          <ac:chgData name="Mr. PPT" userId="6442ff2356111531" providerId="LiveId" clId="{DADE28A3-3ED3-4026-93F5-4B4226D90F7D}" dt="2022-10-18T06:42:13.907" v="2646" actId="478"/>
          <ac:spMkLst>
            <pc:docMk/>
            <pc:sldMk cId="2028657848" sldId="895"/>
            <ac:spMk id="26" creationId="{CE8F5068-2CF1-4AAE-8F8A-9CE8EB2F7DB5}"/>
          </ac:spMkLst>
        </pc:spChg>
        <pc:spChg chg="del">
          <ac:chgData name="Mr. PPT" userId="6442ff2356111531" providerId="LiveId" clId="{DADE28A3-3ED3-4026-93F5-4B4226D90F7D}" dt="2022-10-18T06:42:13.907" v="2646" actId="478"/>
          <ac:spMkLst>
            <pc:docMk/>
            <pc:sldMk cId="2028657848" sldId="895"/>
            <ac:spMk id="27" creationId="{AC2CA923-281E-44C6-B6C2-CB7F4F726E71}"/>
          </ac:spMkLst>
        </pc:spChg>
        <pc:spChg chg="del">
          <ac:chgData name="Mr. PPT" userId="6442ff2356111531" providerId="LiveId" clId="{DADE28A3-3ED3-4026-93F5-4B4226D90F7D}" dt="2022-10-18T06:42:13.907" v="2646" actId="478"/>
          <ac:spMkLst>
            <pc:docMk/>
            <pc:sldMk cId="2028657848" sldId="895"/>
            <ac:spMk id="30" creationId="{56C68369-6C9D-45E1-A44D-06714A110849}"/>
          </ac:spMkLst>
        </pc:spChg>
        <pc:spChg chg="del">
          <ac:chgData name="Mr. PPT" userId="6442ff2356111531" providerId="LiveId" clId="{DADE28A3-3ED3-4026-93F5-4B4226D90F7D}" dt="2022-10-18T06:42:13.907" v="2646" actId="478"/>
          <ac:spMkLst>
            <pc:docMk/>
            <pc:sldMk cId="2028657848" sldId="895"/>
            <ac:spMk id="31" creationId="{E49CA5B3-DE30-4CAF-88B8-54579537EFBC}"/>
          </ac:spMkLst>
        </pc:spChg>
        <pc:spChg chg="del">
          <ac:chgData name="Mr. PPT" userId="6442ff2356111531" providerId="LiveId" clId="{DADE28A3-3ED3-4026-93F5-4B4226D90F7D}" dt="2022-10-18T06:42:13.907" v="2646" actId="478"/>
          <ac:spMkLst>
            <pc:docMk/>
            <pc:sldMk cId="2028657848" sldId="895"/>
            <ac:spMk id="32" creationId="{3203BD98-0193-4713-8B9A-5DBE8494ED51}"/>
          </ac:spMkLst>
        </pc:spChg>
        <pc:spChg chg="del">
          <ac:chgData name="Mr. PPT" userId="6442ff2356111531" providerId="LiveId" clId="{DADE28A3-3ED3-4026-93F5-4B4226D90F7D}" dt="2022-10-18T06:42:13.907" v="2646" actId="478"/>
          <ac:spMkLst>
            <pc:docMk/>
            <pc:sldMk cId="2028657848" sldId="895"/>
            <ac:spMk id="33" creationId="{4A303AF4-C649-4255-8B44-A2CD13B40EA1}"/>
          </ac:spMkLst>
        </pc:spChg>
        <pc:spChg chg="del">
          <ac:chgData name="Mr. PPT" userId="6442ff2356111531" providerId="LiveId" clId="{DADE28A3-3ED3-4026-93F5-4B4226D90F7D}" dt="2022-10-18T06:42:13.907" v="2646" actId="478"/>
          <ac:spMkLst>
            <pc:docMk/>
            <pc:sldMk cId="2028657848" sldId="895"/>
            <ac:spMk id="34" creationId="{E1C5E0D6-312B-4D92-ADEA-30DCDB5B89DE}"/>
          </ac:spMkLst>
        </pc:spChg>
        <pc:spChg chg="del">
          <ac:chgData name="Mr. PPT" userId="6442ff2356111531" providerId="LiveId" clId="{DADE28A3-3ED3-4026-93F5-4B4226D90F7D}" dt="2022-10-18T06:42:13.907" v="2646" actId="478"/>
          <ac:spMkLst>
            <pc:docMk/>
            <pc:sldMk cId="2028657848" sldId="895"/>
            <ac:spMk id="35" creationId="{7224495E-2249-468E-8986-0E159FEC674A}"/>
          </ac:spMkLst>
        </pc:spChg>
        <pc:spChg chg="add del mod">
          <ac:chgData name="Mr. PPT" userId="6442ff2356111531" providerId="LiveId" clId="{DADE28A3-3ED3-4026-93F5-4B4226D90F7D}" dt="2022-10-19T05:44:59.612" v="3336" actId="478"/>
          <ac:spMkLst>
            <pc:docMk/>
            <pc:sldMk cId="2028657848" sldId="895"/>
            <ac:spMk id="36" creationId="{699C7A2F-B0DF-41FB-8A51-D184C1B8B4F7}"/>
          </ac:spMkLst>
        </pc:spChg>
        <pc:spChg chg="add mod">
          <ac:chgData name="Mr. PPT" userId="6442ff2356111531" providerId="LiveId" clId="{DADE28A3-3ED3-4026-93F5-4B4226D90F7D}" dt="2022-10-18T06:44:12.438" v="2690" actId="552"/>
          <ac:spMkLst>
            <pc:docMk/>
            <pc:sldMk cId="2028657848" sldId="895"/>
            <ac:spMk id="37" creationId="{455A7C67-E77D-4EE7-8FA7-672616BBE8D3}"/>
          </ac:spMkLst>
        </pc:spChg>
        <pc:spChg chg="del">
          <ac:chgData name="Mr. PPT" userId="6442ff2356111531" providerId="LiveId" clId="{DADE28A3-3ED3-4026-93F5-4B4226D90F7D}" dt="2022-11-01T07:23:50.327" v="10569" actId="478"/>
          <ac:spMkLst>
            <pc:docMk/>
            <pc:sldMk cId="2028657848" sldId="895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50.327" v="10569" actId="478"/>
          <ac:spMkLst>
            <pc:docMk/>
            <pc:sldMk cId="2028657848" sldId="895"/>
            <ac:spMk id="51" creationId="{7E9A2CAC-4AE8-4BF7-857A-13D324756E48}"/>
          </ac:spMkLst>
        </pc:spChg>
        <pc:spChg chg="mod topLvl">
          <ac:chgData name="Mr. PPT" userId="6442ff2356111531" providerId="LiveId" clId="{DADE28A3-3ED3-4026-93F5-4B4226D90F7D}" dt="2022-10-25T23:20:46.267" v="4507" actId="164"/>
          <ac:spMkLst>
            <pc:docMk/>
            <pc:sldMk cId="2028657848" sldId="895"/>
            <ac:spMk id="53" creationId="{18F4F52A-08BF-465F-9A72-7C5282415D86}"/>
          </ac:spMkLst>
        </pc:spChg>
        <pc:spChg chg="mod topLvl">
          <ac:chgData name="Mr. PPT" userId="6442ff2356111531" providerId="LiveId" clId="{DADE28A3-3ED3-4026-93F5-4B4226D90F7D}" dt="2022-10-25T23:20:46.267" v="4507" actId="164"/>
          <ac:spMkLst>
            <pc:docMk/>
            <pc:sldMk cId="2028657848" sldId="895"/>
            <ac:spMk id="54" creationId="{B3C16059-D7BD-4C4F-AD33-251C7FABA60B}"/>
          </ac:spMkLst>
        </pc:spChg>
        <pc:spChg chg="mod topLvl">
          <ac:chgData name="Mr. PPT" userId="6442ff2356111531" providerId="LiveId" clId="{DADE28A3-3ED3-4026-93F5-4B4226D90F7D}" dt="2022-10-25T23:20:31.383" v="4502" actId="164"/>
          <ac:spMkLst>
            <pc:docMk/>
            <pc:sldMk cId="2028657848" sldId="895"/>
            <ac:spMk id="59" creationId="{D5D271BF-0925-4D68-85B8-CEFED29DCB06}"/>
          </ac:spMkLst>
        </pc:spChg>
        <pc:spChg chg="mod topLvl">
          <ac:chgData name="Mr. PPT" userId="6442ff2356111531" providerId="LiveId" clId="{DADE28A3-3ED3-4026-93F5-4B4226D90F7D}" dt="2022-10-25T23:20:31.383" v="4502" actId="164"/>
          <ac:spMkLst>
            <pc:docMk/>
            <pc:sldMk cId="2028657848" sldId="895"/>
            <ac:spMk id="60" creationId="{3BF14586-263B-45BA-B472-3633A40BA4BB}"/>
          </ac:spMkLst>
        </pc:spChg>
        <pc:spChg chg="mod topLvl">
          <ac:chgData name="Mr. PPT" userId="6442ff2356111531" providerId="LiveId" clId="{DADE28A3-3ED3-4026-93F5-4B4226D90F7D}" dt="2022-10-25T23:20:22.540" v="4501" actId="164"/>
          <ac:spMkLst>
            <pc:docMk/>
            <pc:sldMk cId="2028657848" sldId="895"/>
            <ac:spMk id="63" creationId="{F6235C2B-475E-4407-9B2C-C7D90CBBB6BB}"/>
          </ac:spMkLst>
        </pc:spChg>
        <pc:spChg chg="mod topLvl">
          <ac:chgData name="Mr. PPT" userId="6442ff2356111531" providerId="LiveId" clId="{DADE28A3-3ED3-4026-93F5-4B4226D90F7D}" dt="2022-10-25T23:20:22.540" v="4501" actId="164"/>
          <ac:spMkLst>
            <pc:docMk/>
            <pc:sldMk cId="2028657848" sldId="895"/>
            <ac:spMk id="64" creationId="{93C86BB6-B0C3-4B5E-A739-126E4032D1AD}"/>
          </ac:spMkLst>
        </pc:spChg>
        <pc:spChg chg="add mod">
          <ac:chgData name="Mr. PPT" userId="6442ff2356111531" providerId="LiveId" clId="{DADE28A3-3ED3-4026-93F5-4B4226D90F7D}" dt="2022-10-18T06:45:46.789" v="2794" actId="2711"/>
          <ac:spMkLst>
            <pc:docMk/>
            <pc:sldMk cId="2028657848" sldId="895"/>
            <ac:spMk id="65" creationId="{B1E3CDB4-0214-4BCC-9B8A-F25DF5061FE8}"/>
          </ac:spMkLst>
        </pc:spChg>
        <pc:spChg chg="add mod topLvl">
          <ac:chgData name="Mr. PPT" userId="6442ff2356111531" providerId="LiveId" clId="{DADE28A3-3ED3-4026-93F5-4B4226D90F7D}" dt="2022-10-18T06:49:28.218" v="2939" actId="165"/>
          <ac:spMkLst>
            <pc:docMk/>
            <pc:sldMk cId="2028657848" sldId="895"/>
            <ac:spMk id="66" creationId="{CA7FD8B7-9E27-40BB-9787-5183E8EA64D6}"/>
          </ac:spMkLst>
        </pc:spChg>
        <pc:spChg chg="add mod topLvl">
          <ac:chgData name="Mr. PPT" userId="6442ff2356111531" providerId="LiveId" clId="{DADE28A3-3ED3-4026-93F5-4B4226D90F7D}" dt="2022-10-18T06:49:28.218" v="2939" actId="165"/>
          <ac:spMkLst>
            <pc:docMk/>
            <pc:sldMk cId="2028657848" sldId="895"/>
            <ac:spMk id="69" creationId="{A7C84481-CCC9-4FD8-9FBB-0C930151BBA6}"/>
          </ac:spMkLst>
        </pc:spChg>
        <pc:spChg chg="mod">
          <ac:chgData name="Mr. PPT" userId="6442ff2356111531" providerId="LiveId" clId="{DADE28A3-3ED3-4026-93F5-4B4226D90F7D}" dt="2022-10-18T06:49:28.218" v="2939" actId="165"/>
          <ac:spMkLst>
            <pc:docMk/>
            <pc:sldMk cId="2028657848" sldId="895"/>
            <ac:spMk id="71" creationId="{F4D5B4A6-D08B-43CD-A290-E62F20CD73BA}"/>
          </ac:spMkLst>
        </pc:spChg>
        <pc:spChg chg="mod">
          <ac:chgData name="Mr. PPT" userId="6442ff2356111531" providerId="LiveId" clId="{DADE28A3-3ED3-4026-93F5-4B4226D90F7D}" dt="2022-10-18T06:49:28.218" v="2939" actId="165"/>
          <ac:spMkLst>
            <pc:docMk/>
            <pc:sldMk cId="2028657848" sldId="895"/>
            <ac:spMk id="72" creationId="{68941C00-4C84-4910-8358-62F159B06C2F}"/>
          </ac:spMkLst>
        </pc:spChg>
        <pc:spChg chg="mod">
          <ac:chgData name="Mr. PPT" userId="6442ff2356111531" providerId="LiveId" clId="{DADE28A3-3ED3-4026-93F5-4B4226D90F7D}" dt="2022-10-18T06:49:28.218" v="2939" actId="165"/>
          <ac:spMkLst>
            <pc:docMk/>
            <pc:sldMk cId="2028657848" sldId="895"/>
            <ac:spMk id="73" creationId="{540A08BE-4F62-4BA2-B869-DEAE9D00B7DE}"/>
          </ac:spMkLst>
        </pc:spChg>
        <pc:spChg chg="mod">
          <ac:chgData name="Mr. PPT" userId="6442ff2356111531" providerId="LiveId" clId="{DADE28A3-3ED3-4026-93F5-4B4226D90F7D}" dt="2022-10-25T23:20:43.543" v="4506" actId="164"/>
          <ac:spMkLst>
            <pc:docMk/>
            <pc:sldMk cId="2028657848" sldId="895"/>
            <ac:spMk id="75" creationId="{A936DA0E-5A99-461D-AA98-E04013EB4AE1}"/>
          </ac:spMkLst>
        </pc:spChg>
        <pc:spChg chg="mod">
          <ac:chgData name="Mr. PPT" userId="6442ff2356111531" providerId="LiveId" clId="{DADE28A3-3ED3-4026-93F5-4B4226D90F7D}" dt="2022-10-25T23:20:43.543" v="4506" actId="164"/>
          <ac:spMkLst>
            <pc:docMk/>
            <pc:sldMk cId="2028657848" sldId="895"/>
            <ac:spMk id="76" creationId="{CFADCEC6-7565-48C7-A7E1-1D1B5F87E1F0}"/>
          </ac:spMkLst>
        </pc:spChg>
        <pc:spChg chg="mod">
          <ac:chgData name="Mr. PPT" userId="6442ff2356111531" providerId="LiveId" clId="{DADE28A3-3ED3-4026-93F5-4B4226D90F7D}" dt="2022-10-25T23:20:43.543" v="4506" actId="164"/>
          <ac:spMkLst>
            <pc:docMk/>
            <pc:sldMk cId="2028657848" sldId="895"/>
            <ac:spMk id="77" creationId="{24F11E8D-809F-4168-86C4-9986B08B50D1}"/>
          </ac:spMkLst>
        </pc:spChg>
        <pc:spChg chg="mod">
          <ac:chgData name="Mr. PPT" userId="6442ff2356111531" providerId="LiveId" clId="{DADE28A3-3ED3-4026-93F5-4B4226D90F7D}" dt="2022-10-25T23:20:43.543" v="4506" actId="164"/>
          <ac:spMkLst>
            <pc:docMk/>
            <pc:sldMk cId="2028657848" sldId="895"/>
            <ac:spMk id="78" creationId="{3E191BB4-C47C-473C-B6BE-6C7D04F332C5}"/>
          </ac:spMkLst>
        </pc:spChg>
        <pc:spChg chg="mod">
          <ac:chgData name="Mr. PPT" userId="6442ff2356111531" providerId="LiveId" clId="{DADE28A3-3ED3-4026-93F5-4B4226D90F7D}" dt="2022-10-18T06:53:02.292" v="3109" actId="207"/>
          <ac:spMkLst>
            <pc:docMk/>
            <pc:sldMk cId="2028657848" sldId="895"/>
            <ac:spMk id="80" creationId="{E8BF13CF-8EC5-4A3A-AF5C-F84FDF0AB439}"/>
          </ac:spMkLst>
        </pc:spChg>
        <pc:spChg chg="mod">
          <ac:chgData name="Mr. PPT" userId="6442ff2356111531" providerId="LiveId" clId="{DADE28A3-3ED3-4026-93F5-4B4226D90F7D}" dt="2022-10-18T06:53:02.292" v="3109" actId="207"/>
          <ac:spMkLst>
            <pc:docMk/>
            <pc:sldMk cId="2028657848" sldId="895"/>
            <ac:spMk id="81" creationId="{66B48E3F-CA57-48B0-A665-3082490E1512}"/>
          </ac:spMkLst>
        </pc:spChg>
        <pc:spChg chg="mod">
          <ac:chgData name="Mr. PPT" userId="6442ff2356111531" providerId="LiveId" clId="{DADE28A3-3ED3-4026-93F5-4B4226D90F7D}" dt="2022-10-18T06:53:02.292" v="3109" actId="207"/>
          <ac:spMkLst>
            <pc:docMk/>
            <pc:sldMk cId="2028657848" sldId="895"/>
            <ac:spMk id="82" creationId="{77F5EEF1-5697-4FF6-BCF9-D668DA4C4FDC}"/>
          </ac:spMkLst>
        </pc:spChg>
        <pc:spChg chg="mod">
          <ac:chgData name="Mr. PPT" userId="6442ff2356111531" providerId="LiveId" clId="{DADE28A3-3ED3-4026-93F5-4B4226D90F7D}" dt="2022-10-18T06:53:02.292" v="3109" actId="207"/>
          <ac:spMkLst>
            <pc:docMk/>
            <pc:sldMk cId="2028657848" sldId="895"/>
            <ac:spMk id="83" creationId="{8558A5A2-AF97-41E8-A02E-8D0F4458752E}"/>
          </ac:spMkLst>
        </pc:spChg>
        <pc:spChg chg="mod">
          <ac:chgData name="Mr. PPT" userId="6442ff2356111531" providerId="LiveId" clId="{DADE28A3-3ED3-4026-93F5-4B4226D90F7D}" dt="2022-10-18T06:53:02.292" v="3109" actId="207"/>
          <ac:spMkLst>
            <pc:docMk/>
            <pc:sldMk cId="2028657848" sldId="895"/>
            <ac:spMk id="84" creationId="{D38CB88E-B81D-4CD1-9ACD-491CDC337059}"/>
          </ac:spMkLst>
        </pc:spChg>
        <pc:spChg chg="mod">
          <ac:chgData name="Mr. PPT" userId="6442ff2356111531" providerId="LiveId" clId="{DADE28A3-3ED3-4026-93F5-4B4226D90F7D}" dt="2022-10-18T06:53:02.292" v="3109" actId="207"/>
          <ac:spMkLst>
            <pc:docMk/>
            <pc:sldMk cId="2028657848" sldId="895"/>
            <ac:spMk id="85" creationId="{5D3425DF-6B72-47DE-ADEF-9D7CB8C271C2}"/>
          </ac:spMkLst>
        </pc:spChg>
        <pc:spChg chg="mod">
          <ac:chgData name="Mr. PPT" userId="6442ff2356111531" providerId="LiveId" clId="{DADE28A3-3ED3-4026-93F5-4B4226D90F7D}" dt="2022-10-18T06:53:02.292" v="3109" actId="207"/>
          <ac:spMkLst>
            <pc:docMk/>
            <pc:sldMk cId="2028657848" sldId="895"/>
            <ac:spMk id="86" creationId="{CAA37216-3881-4714-A7D3-B24B5EE67029}"/>
          </ac:spMkLst>
        </pc:spChg>
        <pc:spChg chg="add mod topLvl">
          <ac:chgData name="Mr. PPT" userId="6442ff2356111531" providerId="LiveId" clId="{DADE28A3-3ED3-4026-93F5-4B4226D90F7D}" dt="2022-10-18T06:51:50.806" v="3099" actId="207"/>
          <ac:spMkLst>
            <pc:docMk/>
            <pc:sldMk cId="2028657848" sldId="895"/>
            <ac:spMk id="87" creationId="{119A4B0B-6D51-4684-BD8F-35074AE42DBB}"/>
          </ac:spMkLst>
        </pc:spChg>
        <pc:spChg chg="add mod topLvl">
          <ac:chgData name="Mr. PPT" userId="6442ff2356111531" providerId="LiveId" clId="{DADE28A3-3ED3-4026-93F5-4B4226D90F7D}" dt="2022-10-25T23:20:13.225" v="4498" actId="1076"/>
          <ac:spMkLst>
            <pc:docMk/>
            <pc:sldMk cId="2028657848" sldId="895"/>
            <ac:spMk id="88" creationId="{6E48D5BB-CBB5-480E-A5A4-ADA21797529F}"/>
          </ac:spMkLst>
        </pc:spChg>
        <pc:grpChg chg="del">
          <ac:chgData name="Mr. PPT" userId="6442ff2356111531" providerId="LiveId" clId="{DADE28A3-3ED3-4026-93F5-4B4226D90F7D}" dt="2022-10-18T06:42:13.907" v="2646" actId="478"/>
          <ac:grpSpMkLst>
            <pc:docMk/>
            <pc:sldMk cId="2028657848" sldId="895"/>
            <ac:grpSpMk id="2" creationId="{99D9B0E4-F813-49A7-8353-C3A9FAD015F5}"/>
          </ac:grpSpMkLst>
        </pc:grpChg>
        <pc:grpChg chg="add mod">
          <ac:chgData name="Mr. PPT" userId="6442ff2356111531" providerId="LiveId" clId="{DADE28A3-3ED3-4026-93F5-4B4226D90F7D}" dt="2022-10-25T23:20:22.540" v="4501" actId="164"/>
          <ac:grpSpMkLst>
            <pc:docMk/>
            <pc:sldMk cId="2028657848" sldId="895"/>
            <ac:grpSpMk id="2" creationId="{FA9139C9-CA47-44DE-9097-9552153011FC}"/>
          </ac:grpSpMkLst>
        </pc:grpChg>
        <pc:grpChg chg="add mod">
          <ac:chgData name="Mr. PPT" userId="6442ff2356111531" providerId="LiveId" clId="{DADE28A3-3ED3-4026-93F5-4B4226D90F7D}" dt="2022-10-25T23:20:33.012" v="4504" actId="1076"/>
          <ac:grpSpMkLst>
            <pc:docMk/>
            <pc:sldMk cId="2028657848" sldId="895"/>
            <ac:grpSpMk id="3" creationId="{A8A4DA08-A473-42BF-B352-A524C1866BE7}"/>
          </ac:grpSpMkLst>
        </pc:grpChg>
        <pc:grpChg chg="add del mod">
          <ac:chgData name="Mr. PPT" userId="6442ff2356111531" providerId="LiveId" clId="{DADE28A3-3ED3-4026-93F5-4B4226D90F7D}" dt="2022-10-18T06:49:28.218" v="2939" actId="165"/>
          <ac:grpSpMkLst>
            <pc:docMk/>
            <pc:sldMk cId="2028657848" sldId="895"/>
            <ac:grpSpMk id="5" creationId="{9DA6C596-81E0-4F08-B428-3C8FE99371C2}"/>
          </ac:grpSpMkLst>
        </pc:grpChg>
        <pc:grpChg chg="add mod">
          <ac:chgData name="Mr. PPT" userId="6442ff2356111531" providerId="LiveId" clId="{DADE28A3-3ED3-4026-93F5-4B4226D90F7D}" dt="2022-10-25T23:20:43.543" v="4506" actId="164"/>
          <ac:grpSpMkLst>
            <pc:docMk/>
            <pc:sldMk cId="2028657848" sldId="895"/>
            <ac:grpSpMk id="5" creationId="{FF6F65E7-1501-4BF9-A598-81322412B4F5}"/>
          </ac:grpSpMkLst>
        </pc:grpChg>
        <pc:grpChg chg="add del mod">
          <ac:chgData name="Mr. PPT" userId="6442ff2356111531" providerId="LiveId" clId="{DADE28A3-3ED3-4026-93F5-4B4226D90F7D}" dt="2022-10-18T06:51:47.288" v="3098" actId="165"/>
          <ac:grpSpMkLst>
            <pc:docMk/>
            <pc:sldMk cId="2028657848" sldId="895"/>
            <ac:grpSpMk id="7" creationId="{509A1F6E-80E7-4EAD-B89A-032586A169DA}"/>
          </ac:grpSpMkLst>
        </pc:grpChg>
        <pc:grpChg chg="add mod">
          <ac:chgData name="Mr. PPT" userId="6442ff2356111531" providerId="LiveId" clId="{DADE28A3-3ED3-4026-93F5-4B4226D90F7D}" dt="2022-10-25T23:24:50.827" v="4580" actId="1076"/>
          <ac:grpSpMkLst>
            <pc:docMk/>
            <pc:sldMk cId="2028657848" sldId="895"/>
            <ac:grpSpMk id="7" creationId="{FCDE1582-6971-4F2B-87A7-4B0914B20303}"/>
          </ac:grpSpMkLst>
        </pc:grpChg>
        <pc:grpChg chg="del">
          <ac:chgData name="Mr. PPT" userId="6442ff2356111531" providerId="LiveId" clId="{DADE28A3-3ED3-4026-93F5-4B4226D90F7D}" dt="2022-10-18T06:42:13.907" v="2646" actId="478"/>
          <ac:grpSpMkLst>
            <pc:docMk/>
            <pc:sldMk cId="2028657848" sldId="895"/>
            <ac:grpSpMk id="9" creationId="{F037EE21-D957-4C2C-A4F0-9A75FFF985BA}"/>
          </ac:grpSpMkLst>
        </pc:grpChg>
        <pc:grpChg chg="add del mod">
          <ac:chgData name="Mr. PPT" userId="6442ff2356111531" providerId="LiveId" clId="{DADE28A3-3ED3-4026-93F5-4B4226D90F7D}" dt="2022-10-18T06:52:56.049" v="3108" actId="165"/>
          <ac:grpSpMkLst>
            <pc:docMk/>
            <pc:sldMk cId="2028657848" sldId="895"/>
            <ac:grpSpMk id="10" creationId="{6125E1B1-388A-472D-9823-2FDC271C7D5B}"/>
          </ac:grpSpMkLst>
        </pc:grpChg>
        <pc:grpChg chg="del">
          <ac:chgData name="Mr. PPT" userId="6442ff2356111531" providerId="LiveId" clId="{DADE28A3-3ED3-4026-93F5-4B4226D90F7D}" dt="2022-10-18T06:42:13.907" v="2646" actId="478"/>
          <ac:grpSpMkLst>
            <pc:docMk/>
            <pc:sldMk cId="2028657848" sldId="895"/>
            <ac:grpSpMk id="41" creationId="{B295731F-8C0F-4EFB-98C2-D383ECEC456C}"/>
          </ac:grpSpMkLst>
        </pc:grpChg>
        <pc:grpChg chg="add del mod">
          <ac:chgData name="Mr. PPT" userId="6442ff2356111531" providerId="LiveId" clId="{DADE28A3-3ED3-4026-93F5-4B4226D90F7D}" dt="2022-10-18T06:49:28.218" v="2939" actId="165"/>
          <ac:grpSpMkLst>
            <pc:docMk/>
            <pc:sldMk cId="2028657848" sldId="895"/>
            <ac:grpSpMk id="43" creationId="{BF1E683B-9DE0-4569-A794-B9F6B5070887}"/>
          </ac:grpSpMkLst>
        </pc:grpChg>
        <pc:grpChg chg="del">
          <ac:chgData name="Mr. PPT" userId="6442ff2356111531" providerId="LiveId" clId="{DADE28A3-3ED3-4026-93F5-4B4226D90F7D}" dt="2022-10-18T06:42:13.907" v="2646" actId="478"/>
          <ac:grpSpMkLst>
            <pc:docMk/>
            <pc:sldMk cId="2028657848" sldId="895"/>
            <ac:grpSpMk id="47" creationId="{0C60055E-07A0-4DE5-AEFD-F03B3865745F}"/>
          </ac:grpSpMkLst>
        </pc:grpChg>
        <pc:grpChg chg="add del mod">
          <ac:chgData name="Mr. PPT" userId="6442ff2356111531" providerId="LiveId" clId="{DADE28A3-3ED3-4026-93F5-4B4226D90F7D}" dt="2022-10-18T06:51:47.288" v="3098" actId="165"/>
          <ac:grpSpMkLst>
            <pc:docMk/>
            <pc:sldMk cId="2028657848" sldId="895"/>
            <ac:grpSpMk id="58" creationId="{5B3CD4E6-0020-4517-B1C5-AE04D030EDE2}"/>
          </ac:grpSpMkLst>
        </pc:grpChg>
        <pc:grpChg chg="add del mod">
          <ac:chgData name="Mr. PPT" userId="6442ff2356111531" providerId="LiveId" clId="{DADE28A3-3ED3-4026-93F5-4B4226D90F7D}" dt="2022-10-18T06:52:56.049" v="3108" actId="165"/>
          <ac:grpSpMkLst>
            <pc:docMk/>
            <pc:sldMk cId="2028657848" sldId="895"/>
            <ac:grpSpMk id="62" creationId="{AB6C869B-F64A-47E9-82A1-F714E65DCE21}"/>
          </ac:grpSpMkLst>
        </pc:grpChg>
        <pc:grpChg chg="add mod topLvl">
          <ac:chgData name="Mr. PPT" userId="6442ff2356111531" providerId="LiveId" clId="{DADE28A3-3ED3-4026-93F5-4B4226D90F7D}" dt="2022-10-18T06:49:28.218" v="2939" actId="165"/>
          <ac:grpSpMkLst>
            <pc:docMk/>
            <pc:sldMk cId="2028657848" sldId="895"/>
            <ac:grpSpMk id="70" creationId="{077DEA7A-0DD0-49C1-9019-E7AC58DC774A}"/>
          </ac:grpSpMkLst>
        </pc:grpChg>
        <pc:grpChg chg="add mod topLvl">
          <ac:chgData name="Mr. PPT" userId="6442ff2356111531" providerId="LiveId" clId="{DADE28A3-3ED3-4026-93F5-4B4226D90F7D}" dt="2022-10-25T23:20:43.543" v="4506" actId="164"/>
          <ac:grpSpMkLst>
            <pc:docMk/>
            <pc:sldMk cId="2028657848" sldId="895"/>
            <ac:grpSpMk id="74" creationId="{50BA79F1-FA06-488C-B4B6-BCF80FA136AF}"/>
          </ac:grpSpMkLst>
        </pc:grpChg>
        <pc:grpChg chg="add mod topLvl">
          <ac:chgData name="Mr. PPT" userId="6442ff2356111531" providerId="LiveId" clId="{DADE28A3-3ED3-4026-93F5-4B4226D90F7D}" dt="2022-10-25T23:20:13.225" v="4498" actId="1076"/>
          <ac:grpSpMkLst>
            <pc:docMk/>
            <pc:sldMk cId="2028657848" sldId="895"/>
            <ac:grpSpMk id="79" creationId="{BFAC722C-9913-424B-ABFA-D18A99C2B4C1}"/>
          </ac:grpSpMkLst>
        </pc:grpChg>
        <pc:picChg chg="add mod ord modCrop">
          <ac:chgData name="Mr. PPT" userId="6442ff2356111531" providerId="LiveId" clId="{DADE28A3-3ED3-4026-93F5-4B4226D90F7D}" dt="2022-10-19T05:50:24.703" v="3382"/>
          <ac:picMkLst>
            <pc:docMk/>
            <pc:sldMk cId="2028657848" sldId="895"/>
            <ac:picMk id="4" creationId="{C08118E2-C3A4-45F7-9F8A-52AA2D004BD7}"/>
          </ac:picMkLst>
        </pc:picChg>
      </pc:sldChg>
      <pc:sldChg chg="addSp delSp modSp add del mod ord">
        <pc:chgData name="Mr. PPT" userId="6442ff2356111531" providerId="LiveId" clId="{DADE28A3-3ED3-4026-93F5-4B4226D90F7D}" dt="2022-10-19T05:34:36.447" v="3161" actId="2890"/>
        <pc:sldMkLst>
          <pc:docMk/>
          <pc:sldMk cId="1815544315" sldId="896"/>
        </pc:sldMkLst>
        <pc:spChg chg="add del">
          <ac:chgData name="Mr. PPT" userId="6442ff2356111531" providerId="LiveId" clId="{DADE28A3-3ED3-4026-93F5-4B4226D90F7D}" dt="2022-10-19T05:34:36.321" v="3159" actId="478"/>
          <ac:spMkLst>
            <pc:docMk/>
            <pc:sldMk cId="1815544315" sldId="896"/>
            <ac:spMk id="34" creationId="{8FB76674-486F-400A-AD33-8DAFDAEF6A50}"/>
          </ac:spMkLst>
        </pc:spChg>
        <pc:spChg chg="mod">
          <ac:chgData name="Mr. PPT" userId="6442ff2356111531" providerId="LiveId" clId="{DADE28A3-3ED3-4026-93F5-4B4226D90F7D}" dt="2022-10-19T05:33:05.138" v="3129" actId="1076"/>
          <ac:spMkLst>
            <pc:docMk/>
            <pc:sldMk cId="1815544315" sldId="896"/>
            <ac:spMk id="36" creationId="{E4B7283C-8AF6-443C-B891-8F2BFFD10A42}"/>
          </ac:spMkLst>
        </pc:spChg>
        <pc:picChg chg="mod">
          <ac:chgData name="Mr. PPT" userId="6442ff2356111531" providerId="LiveId" clId="{DADE28A3-3ED3-4026-93F5-4B4226D90F7D}" dt="2022-10-19T05:34:36.142" v="3158" actId="1076"/>
          <ac:picMkLst>
            <pc:docMk/>
            <pc:sldMk cId="1815544315" sldId="896"/>
            <ac:picMk id="3" creationId="{54248C3B-FEA0-40E9-8529-25EE3778B5C5}"/>
          </ac:picMkLst>
        </pc:picChg>
      </pc:sldChg>
      <pc:sldChg chg="add del">
        <pc:chgData name="Mr. PPT" userId="6442ff2356111531" providerId="LiveId" clId="{DADE28A3-3ED3-4026-93F5-4B4226D90F7D}" dt="2022-10-19T05:31:56.266" v="3119" actId="2890"/>
        <pc:sldMkLst>
          <pc:docMk/>
          <pc:sldMk cId="3172665457" sldId="896"/>
        </pc:sldMkLst>
      </pc:sldChg>
      <pc:sldChg chg="addSp delSp modSp add mod ord">
        <pc:chgData name="Mr. PPT" userId="6442ff2356111531" providerId="LiveId" clId="{DADE28A3-3ED3-4026-93F5-4B4226D90F7D}" dt="2022-11-01T07:23:19.939" v="10560" actId="478"/>
        <pc:sldMkLst>
          <pc:docMk/>
          <pc:sldMk cId="3596423410" sldId="896"/>
        </pc:sldMkLst>
        <pc:spChg chg="del mod">
          <ac:chgData name="Mr. PPT" userId="6442ff2356111531" providerId="LiveId" clId="{DADE28A3-3ED3-4026-93F5-4B4226D90F7D}" dt="2022-10-19T05:46:15.172" v="3373" actId="478"/>
          <ac:spMkLst>
            <pc:docMk/>
            <pc:sldMk cId="3596423410" sldId="896"/>
            <ac:spMk id="8" creationId="{2035DCDF-57F1-446A-9452-518A03C2592E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30" creationId="{B7B11C36-2E28-4834-939B-06AD10DA77EB}"/>
          </ac:spMkLst>
        </pc:spChg>
        <pc:spChg chg="del">
          <ac:chgData name="Mr. PPT" userId="6442ff2356111531" providerId="LiveId" clId="{DADE28A3-3ED3-4026-93F5-4B4226D90F7D}" dt="2022-10-19T05:36:28.645" v="3186" actId="478"/>
          <ac:spMkLst>
            <pc:docMk/>
            <pc:sldMk cId="3596423410" sldId="896"/>
            <ac:spMk id="34" creationId="{8FB76674-486F-400A-AD33-8DAFDAEF6A50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36" creationId="{3ECFE2DD-63BA-41F3-9528-6C43D8807BF1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37" creationId="{8C795721-408C-48F4-97E5-5CA888395733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43" creationId="{9EBA8A85-EB18-44C6-B82A-E88A4B16648E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44" creationId="{524B0112-2281-4A4E-AC9D-C45506AC8A12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45" creationId="{771AB566-C77A-4EDF-AD11-144B545643EC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46" creationId="{AEFF05E9-E039-4216-8B91-BF45A210C017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47" creationId="{3099B4BB-20DB-497D-BC36-EB59780D3280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48" creationId="{777EF956-04AE-4845-AFD1-4A64B4A94E07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49" creationId="{64E6F88C-AA39-48E4-A748-5E5F33EB7EFE}"/>
          </ac:spMkLst>
        </pc:spChg>
        <pc:spChg chg="del">
          <ac:chgData name="Mr. PPT" userId="6442ff2356111531" providerId="LiveId" clId="{DADE28A3-3ED3-4026-93F5-4B4226D90F7D}" dt="2022-11-01T07:23:17.917" v="10559" actId="478"/>
          <ac:spMkLst>
            <pc:docMk/>
            <pc:sldMk cId="3596423410" sldId="896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17.917" v="10559" actId="478"/>
          <ac:spMkLst>
            <pc:docMk/>
            <pc:sldMk cId="3596423410" sldId="896"/>
            <ac:spMk id="51" creationId="{7E9A2CAC-4AE8-4BF7-857A-13D324756E48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52" creationId="{1B9171EB-ECD6-4EB3-AB39-88C9872A1728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53" creationId="{F6876765-A1A0-406D-83E6-7330664411CC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54" creationId="{6C9C3363-1182-4620-A052-18150550DEC1}"/>
          </ac:spMkLst>
        </pc:spChg>
        <pc:spChg chg="add del mod">
          <ac:chgData name="Mr. PPT" userId="6442ff2356111531" providerId="LiveId" clId="{DADE28A3-3ED3-4026-93F5-4B4226D90F7D}" dt="2022-11-01T07:23:19.939" v="10560" actId="478"/>
          <ac:spMkLst>
            <pc:docMk/>
            <pc:sldMk cId="3596423410" sldId="896"/>
            <ac:spMk id="55" creationId="{D248F26A-9749-487A-9635-5D39BCA85B6D}"/>
          </ac:spMkLst>
        </pc:spChg>
        <pc:spChg chg="mod">
          <ac:chgData name="Mr. PPT" userId="6442ff2356111531" providerId="LiveId" clId="{DADE28A3-3ED3-4026-93F5-4B4226D90F7D}" dt="2022-10-19T05:37:21.843" v="3202" actId="571"/>
          <ac:spMkLst>
            <pc:docMk/>
            <pc:sldMk cId="3596423410" sldId="896"/>
            <ac:spMk id="57" creationId="{A3E5D0C1-50E7-4EFB-A47B-95BCB7D1B58B}"/>
          </ac:spMkLst>
        </pc:spChg>
        <pc:spChg chg="mod">
          <ac:chgData name="Mr. PPT" userId="6442ff2356111531" providerId="LiveId" clId="{DADE28A3-3ED3-4026-93F5-4B4226D90F7D}" dt="2022-10-19T05:37:21.843" v="3202" actId="571"/>
          <ac:spMkLst>
            <pc:docMk/>
            <pc:sldMk cId="3596423410" sldId="896"/>
            <ac:spMk id="58" creationId="{8105D3B7-88D0-4F68-BCA1-F27C50D39F75}"/>
          </ac:spMkLst>
        </pc:spChg>
        <pc:spChg chg="mod">
          <ac:chgData name="Mr. PPT" userId="6442ff2356111531" providerId="LiveId" clId="{DADE28A3-3ED3-4026-93F5-4B4226D90F7D}" dt="2022-10-19T05:37:23.186" v="3203" actId="571"/>
          <ac:spMkLst>
            <pc:docMk/>
            <pc:sldMk cId="3596423410" sldId="896"/>
            <ac:spMk id="60" creationId="{E1A8CFA4-4287-46E6-BFEA-2687C187F96D}"/>
          </ac:spMkLst>
        </pc:spChg>
        <pc:spChg chg="mod">
          <ac:chgData name="Mr. PPT" userId="6442ff2356111531" providerId="LiveId" clId="{DADE28A3-3ED3-4026-93F5-4B4226D90F7D}" dt="2022-10-19T05:37:23.186" v="3203" actId="571"/>
          <ac:spMkLst>
            <pc:docMk/>
            <pc:sldMk cId="3596423410" sldId="896"/>
            <ac:spMk id="61" creationId="{B9ACC496-EDAA-4F9C-B56A-D00A0172F87E}"/>
          </ac:spMkLst>
        </pc:spChg>
        <pc:spChg chg="add mod">
          <ac:chgData name="Mr. PPT" userId="6442ff2356111531" providerId="LiveId" clId="{DADE28A3-3ED3-4026-93F5-4B4226D90F7D}" dt="2022-10-19T05:40:39.607" v="3245" actId="552"/>
          <ac:spMkLst>
            <pc:docMk/>
            <pc:sldMk cId="3596423410" sldId="896"/>
            <ac:spMk id="62" creationId="{37482C95-31CA-42DD-A45A-DBDA63CD480F}"/>
          </ac:spMkLst>
        </pc:spChg>
        <pc:spChg chg="add mod">
          <ac:chgData name="Mr. PPT" userId="6442ff2356111531" providerId="LiveId" clId="{DADE28A3-3ED3-4026-93F5-4B4226D90F7D}" dt="2022-10-19T05:42:20.907" v="3257" actId="1076"/>
          <ac:spMkLst>
            <pc:docMk/>
            <pc:sldMk cId="3596423410" sldId="896"/>
            <ac:spMk id="63" creationId="{DBC722D5-8083-4FED-9784-1FFCE7B9EE98}"/>
          </ac:spMkLst>
        </pc:spChg>
        <pc:spChg chg="add mod">
          <ac:chgData name="Mr. PPT" userId="6442ff2356111531" providerId="LiveId" clId="{DADE28A3-3ED3-4026-93F5-4B4226D90F7D}" dt="2022-10-19T05:40:39.607" v="3245" actId="552"/>
          <ac:spMkLst>
            <pc:docMk/>
            <pc:sldMk cId="3596423410" sldId="896"/>
            <ac:spMk id="64" creationId="{38FFF070-A026-4B2E-8B05-0E6D8E388BC9}"/>
          </ac:spMkLst>
        </pc:spChg>
        <pc:spChg chg="add del mod">
          <ac:chgData name="Mr. PPT" userId="6442ff2356111531" providerId="LiveId" clId="{DADE28A3-3ED3-4026-93F5-4B4226D90F7D}" dt="2022-10-19T05:40:43.400" v="3246" actId="478"/>
          <ac:spMkLst>
            <pc:docMk/>
            <pc:sldMk cId="3596423410" sldId="896"/>
            <ac:spMk id="65" creationId="{9CBB1896-8EF3-447B-A7E3-E9382262BC05}"/>
          </ac:spMkLst>
        </pc:spChg>
        <pc:spChg chg="mod topLvl">
          <ac:chgData name="Mr. PPT" userId="6442ff2356111531" providerId="LiveId" clId="{DADE28A3-3ED3-4026-93F5-4B4226D90F7D}" dt="2022-10-19T05:42:56.714" v="3285" actId="165"/>
          <ac:spMkLst>
            <pc:docMk/>
            <pc:sldMk cId="3596423410" sldId="896"/>
            <ac:spMk id="67" creationId="{B02841A2-9AAE-4EAB-8913-1EACA6E2D4FB}"/>
          </ac:spMkLst>
        </pc:spChg>
        <pc:spChg chg="mod topLvl">
          <ac:chgData name="Mr. PPT" userId="6442ff2356111531" providerId="LiveId" clId="{DADE28A3-3ED3-4026-93F5-4B4226D90F7D}" dt="2022-10-19T05:42:56.714" v="3285" actId="165"/>
          <ac:spMkLst>
            <pc:docMk/>
            <pc:sldMk cId="3596423410" sldId="896"/>
            <ac:spMk id="68" creationId="{B87076AB-A51A-45E9-BB12-5B467EC7D8E0}"/>
          </ac:spMkLst>
        </pc:spChg>
        <pc:spChg chg="add mod topLvl">
          <ac:chgData name="Mr. PPT" userId="6442ff2356111531" providerId="LiveId" clId="{DADE28A3-3ED3-4026-93F5-4B4226D90F7D}" dt="2022-10-19T05:44:27.107" v="3329" actId="1035"/>
          <ac:spMkLst>
            <pc:docMk/>
            <pc:sldMk cId="3596423410" sldId="896"/>
            <ac:spMk id="69" creationId="{0E42AAD1-2C9A-431C-9B37-3686120070FF}"/>
          </ac:spMkLst>
        </pc:spChg>
        <pc:spChg chg="add mod topLvl">
          <ac:chgData name="Mr. PPT" userId="6442ff2356111531" providerId="LiveId" clId="{DADE28A3-3ED3-4026-93F5-4B4226D90F7D}" dt="2022-10-19T05:44:27.107" v="3329" actId="1035"/>
          <ac:spMkLst>
            <pc:docMk/>
            <pc:sldMk cId="3596423410" sldId="896"/>
            <ac:spMk id="70" creationId="{1A37C341-761D-4F78-AE31-D974494D31D6}"/>
          </ac:spMkLst>
        </pc:spChg>
        <pc:spChg chg="add mod topLvl">
          <ac:chgData name="Mr. PPT" userId="6442ff2356111531" providerId="LiveId" clId="{DADE28A3-3ED3-4026-93F5-4B4226D90F7D}" dt="2022-10-19T05:44:27.107" v="3329" actId="1035"/>
          <ac:spMkLst>
            <pc:docMk/>
            <pc:sldMk cId="3596423410" sldId="896"/>
            <ac:spMk id="71" creationId="{749A77EB-5BE2-45EA-9CA1-ACE4D22E768A}"/>
          </ac:spMkLst>
        </pc:spChg>
        <pc:spChg chg="add mod">
          <ac:chgData name="Mr. PPT" userId="6442ff2356111531" providerId="LiveId" clId="{DADE28A3-3ED3-4026-93F5-4B4226D90F7D}" dt="2022-10-19T05:44:11.972" v="3321" actId="404"/>
          <ac:spMkLst>
            <pc:docMk/>
            <pc:sldMk cId="3596423410" sldId="896"/>
            <ac:spMk id="72" creationId="{2D601D36-3C6E-4C01-9E2C-6C7F38010D93}"/>
          </ac:spMkLst>
        </pc:spChg>
        <pc:spChg chg="add mod">
          <ac:chgData name="Mr. PPT" userId="6442ff2356111531" providerId="LiveId" clId="{DADE28A3-3ED3-4026-93F5-4B4226D90F7D}" dt="2022-10-19T05:44:11.972" v="3321" actId="404"/>
          <ac:spMkLst>
            <pc:docMk/>
            <pc:sldMk cId="3596423410" sldId="896"/>
            <ac:spMk id="73" creationId="{FCEA4723-0EB0-4B23-890B-5B6ABA9D2436}"/>
          </ac:spMkLst>
        </pc:spChg>
        <pc:spChg chg="add mod">
          <ac:chgData name="Mr. PPT" userId="6442ff2356111531" providerId="LiveId" clId="{DADE28A3-3ED3-4026-93F5-4B4226D90F7D}" dt="2022-10-19T05:44:11.972" v="3321" actId="404"/>
          <ac:spMkLst>
            <pc:docMk/>
            <pc:sldMk cId="3596423410" sldId="896"/>
            <ac:spMk id="74" creationId="{8ADC595C-0B2C-41A9-A718-802CEAD347BA}"/>
          </ac:spMkLst>
        </pc:spChg>
        <pc:spChg chg="add mod">
          <ac:chgData name="Mr. PPT" userId="6442ff2356111531" providerId="LiveId" clId="{DADE28A3-3ED3-4026-93F5-4B4226D90F7D}" dt="2022-10-19T05:46:15.417" v="3374"/>
          <ac:spMkLst>
            <pc:docMk/>
            <pc:sldMk cId="3596423410" sldId="896"/>
            <ac:spMk id="75" creationId="{D0CDAD29-B486-4CB4-B0BA-E497A27FC887}"/>
          </ac:spMkLst>
        </pc:spChg>
        <pc:spChg chg="del mod">
          <ac:chgData name="Mr. PPT" userId="6442ff2356111531" providerId="LiveId" clId="{DADE28A3-3ED3-4026-93F5-4B4226D90F7D}" dt="2022-11-01T07:23:17.917" v="10559" actId="478"/>
          <ac:spMkLst>
            <pc:docMk/>
            <pc:sldMk cId="3596423410" sldId="896"/>
            <ac:spMk id="82" creationId="{858791EC-E3DD-4EF7-8086-2C75531DE2D8}"/>
          </ac:spMkLst>
        </pc:spChg>
        <pc:spChg chg="del mod">
          <ac:chgData name="Mr. PPT" userId="6442ff2356111531" providerId="LiveId" clId="{DADE28A3-3ED3-4026-93F5-4B4226D90F7D}" dt="2022-11-01T07:23:17.917" v="10559" actId="478"/>
          <ac:spMkLst>
            <pc:docMk/>
            <pc:sldMk cId="3596423410" sldId="896"/>
            <ac:spMk id="83" creationId="{C51F3587-C1B2-4A60-AD9A-0B489E795181}"/>
          </ac:spMkLst>
        </pc:spChg>
        <pc:spChg chg="del">
          <ac:chgData name="Mr. PPT" userId="6442ff2356111531" providerId="LiveId" clId="{DADE28A3-3ED3-4026-93F5-4B4226D90F7D}" dt="2022-10-19T05:36:30.066" v="3187" actId="478"/>
          <ac:spMkLst>
            <pc:docMk/>
            <pc:sldMk cId="3596423410" sldId="896"/>
            <ac:spMk id="86" creationId="{F0A691FD-209E-4944-AD3E-DB70E537DDC3}"/>
          </ac:spMkLst>
        </pc:spChg>
        <pc:spChg chg="del">
          <ac:chgData name="Mr. PPT" userId="6442ff2356111531" providerId="LiveId" clId="{DADE28A3-3ED3-4026-93F5-4B4226D90F7D}" dt="2022-10-19T05:36:30.066" v="3187" actId="478"/>
          <ac:spMkLst>
            <pc:docMk/>
            <pc:sldMk cId="3596423410" sldId="896"/>
            <ac:spMk id="87" creationId="{BFCFA7F9-C712-4FC3-B0B1-99E1BDCB7AF4}"/>
          </ac:spMkLst>
        </pc:spChg>
        <pc:spChg chg="del">
          <ac:chgData name="Mr. PPT" userId="6442ff2356111531" providerId="LiveId" clId="{DADE28A3-3ED3-4026-93F5-4B4226D90F7D}" dt="2022-10-19T05:36:30.066" v="3187" actId="478"/>
          <ac:spMkLst>
            <pc:docMk/>
            <pc:sldMk cId="3596423410" sldId="896"/>
            <ac:spMk id="89" creationId="{099E30BE-8ED8-4D7F-B3A3-1BC19EAAD763}"/>
          </ac:spMkLst>
        </pc:spChg>
        <pc:spChg chg="del">
          <ac:chgData name="Mr. PPT" userId="6442ff2356111531" providerId="LiveId" clId="{DADE28A3-3ED3-4026-93F5-4B4226D90F7D}" dt="2022-10-19T05:36:30.066" v="3187" actId="478"/>
          <ac:spMkLst>
            <pc:docMk/>
            <pc:sldMk cId="3596423410" sldId="896"/>
            <ac:spMk id="90" creationId="{7712D7FA-0B91-4BCF-8FE9-47FF3838C2A2}"/>
          </ac:spMkLst>
        </pc:spChg>
        <pc:spChg chg="del">
          <ac:chgData name="Mr. PPT" userId="6442ff2356111531" providerId="LiveId" clId="{DADE28A3-3ED3-4026-93F5-4B4226D90F7D}" dt="2022-10-19T05:36:30.066" v="3187" actId="478"/>
          <ac:spMkLst>
            <pc:docMk/>
            <pc:sldMk cId="3596423410" sldId="896"/>
            <ac:spMk id="92" creationId="{0E33B41B-9A9F-4B9B-AA8D-8078C9EA1B24}"/>
          </ac:spMkLst>
        </pc:spChg>
        <pc:spChg chg="del">
          <ac:chgData name="Mr. PPT" userId="6442ff2356111531" providerId="LiveId" clId="{DADE28A3-3ED3-4026-93F5-4B4226D90F7D}" dt="2022-10-19T05:36:30.066" v="3187" actId="478"/>
          <ac:spMkLst>
            <pc:docMk/>
            <pc:sldMk cId="3596423410" sldId="896"/>
            <ac:spMk id="93" creationId="{41917A75-826B-413A-87B2-25476B410AF7}"/>
          </ac:spMkLst>
        </pc:spChg>
        <pc:grpChg chg="add del mod">
          <ac:chgData name="Mr. PPT" userId="6442ff2356111531" providerId="LiveId" clId="{DADE28A3-3ED3-4026-93F5-4B4226D90F7D}" dt="2022-10-19T05:43:02.198" v="3286" actId="165"/>
          <ac:grpSpMkLst>
            <pc:docMk/>
            <pc:sldMk cId="3596423410" sldId="896"/>
            <ac:grpSpMk id="10" creationId="{518BB030-9BC2-4884-AD94-2AE55676863C}"/>
          </ac:grpSpMkLst>
        </pc:grpChg>
        <pc:grpChg chg="mod">
          <ac:chgData name="Mr. PPT" userId="6442ff2356111531" providerId="LiveId" clId="{DADE28A3-3ED3-4026-93F5-4B4226D90F7D}" dt="2022-10-19T05:43:27.097" v="3296" actId="12789"/>
          <ac:grpSpMkLst>
            <pc:docMk/>
            <pc:sldMk cId="3596423410" sldId="896"/>
            <ac:grpSpMk id="27" creationId="{29F45072-4B78-4C3B-9655-DD3B5429C424}"/>
          </ac:grpSpMkLst>
        </pc:grpChg>
        <pc:grpChg chg="del">
          <ac:chgData name="Mr. PPT" userId="6442ff2356111531" providerId="LiveId" clId="{DADE28A3-3ED3-4026-93F5-4B4226D90F7D}" dt="2022-10-19T05:36:30.066" v="3187" actId="478"/>
          <ac:grpSpMkLst>
            <pc:docMk/>
            <pc:sldMk cId="3596423410" sldId="896"/>
            <ac:grpSpMk id="31" creationId="{40EE8088-8120-4E0F-9B05-9C88F0DD8F00}"/>
          </ac:grpSpMkLst>
        </pc:grpChg>
        <pc:grpChg chg="del">
          <ac:chgData name="Mr. PPT" userId="6442ff2356111531" providerId="LiveId" clId="{DADE28A3-3ED3-4026-93F5-4B4226D90F7D}" dt="2022-10-19T05:36:30.066" v="3187" actId="478"/>
          <ac:grpSpMkLst>
            <pc:docMk/>
            <pc:sldMk cId="3596423410" sldId="896"/>
            <ac:grpSpMk id="35" creationId="{70B99C13-3C1F-4F8C-95EF-59E8839B8109}"/>
          </ac:grpSpMkLst>
        </pc:grpChg>
        <pc:grpChg chg="del">
          <ac:chgData name="Mr. PPT" userId="6442ff2356111531" providerId="LiveId" clId="{DADE28A3-3ED3-4026-93F5-4B4226D90F7D}" dt="2022-10-19T05:36:30.066" v="3187" actId="478"/>
          <ac:grpSpMkLst>
            <pc:docMk/>
            <pc:sldMk cId="3596423410" sldId="896"/>
            <ac:grpSpMk id="40" creationId="{0E2BA5B8-74C3-4A9A-BDE4-B88592F5C38C}"/>
          </ac:grpSpMkLst>
        </pc:grpChg>
        <pc:grpChg chg="add mod">
          <ac:chgData name="Mr. PPT" userId="6442ff2356111531" providerId="LiveId" clId="{DADE28A3-3ED3-4026-93F5-4B4226D90F7D}" dt="2022-10-19T05:43:33.482" v="3300" actId="12789"/>
          <ac:grpSpMkLst>
            <pc:docMk/>
            <pc:sldMk cId="3596423410" sldId="896"/>
            <ac:grpSpMk id="56" creationId="{537AC252-C644-4BA3-818A-DB7EDEF54848}"/>
          </ac:grpSpMkLst>
        </pc:grpChg>
        <pc:grpChg chg="add mod">
          <ac:chgData name="Mr. PPT" userId="6442ff2356111531" providerId="LiveId" clId="{DADE28A3-3ED3-4026-93F5-4B4226D90F7D}" dt="2022-10-19T05:43:32.388" v="3299" actId="12789"/>
          <ac:grpSpMkLst>
            <pc:docMk/>
            <pc:sldMk cId="3596423410" sldId="896"/>
            <ac:grpSpMk id="59" creationId="{E0579ECA-E776-487B-868B-EAC78C5F3DA6}"/>
          </ac:grpSpMkLst>
        </pc:grpChg>
        <pc:grpChg chg="add del mod">
          <ac:chgData name="Mr. PPT" userId="6442ff2356111531" providerId="LiveId" clId="{DADE28A3-3ED3-4026-93F5-4B4226D90F7D}" dt="2022-10-19T05:42:56.714" v="3285" actId="165"/>
          <ac:grpSpMkLst>
            <pc:docMk/>
            <pc:sldMk cId="3596423410" sldId="896"/>
            <ac:grpSpMk id="66" creationId="{3E2B0FC5-1DC8-41FF-94F9-53A3071B8A94}"/>
          </ac:grpSpMkLst>
        </pc:grpChg>
        <pc:picChg chg="del">
          <ac:chgData name="Mr. PPT" userId="6442ff2356111531" providerId="LiveId" clId="{DADE28A3-3ED3-4026-93F5-4B4226D90F7D}" dt="2022-11-01T07:23:17.917" v="10559" actId="478"/>
          <ac:picMkLst>
            <pc:docMk/>
            <pc:sldMk cId="3596423410" sldId="896"/>
            <ac:picMk id="3" creationId="{54248C3B-FEA0-40E9-8529-25EE3778B5C5}"/>
          </ac:picMkLst>
        </pc:picChg>
        <pc:cxnChg chg="add mod">
          <ac:chgData name="Mr. PPT" userId="6442ff2356111531" providerId="LiveId" clId="{DADE28A3-3ED3-4026-93F5-4B4226D90F7D}" dt="2022-10-19T05:41:04.754" v="3251" actId="12789"/>
          <ac:cxnSpMkLst>
            <pc:docMk/>
            <pc:sldMk cId="3596423410" sldId="896"/>
            <ac:cxnSpMk id="4" creationId="{4C067174-E1B9-4755-8B25-8791FFBE1A72}"/>
          </ac:cxnSpMkLst>
        </pc:cxnChg>
      </pc:sldChg>
      <pc:sldChg chg="addSp delSp modSp add mod ord">
        <pc:chgData name="Mr. PPT" userId="6442ff2356111531" providerId="LiveId" clId="{DADE28A3-3ED3-4026-93F5-4B4226D90F7D}" dt="2022-11-01T07:23:52.494" v="10570" actId="478"/>
        <pc:sldMkLst>
          <pc:docMk/>
          <pc:sldMk cId="3313369770" sldId="897"/>
        </pc:sldMkLst>
        <pc:spChg chg="add mod ord">
          <ac:chgData name="Mr. PPT" userId="6442ff2356111531" providerId="LiveId" clId="{DADE28A3-3ED3-4026-93F5-4B4226D90F7D}" dt="2022-10-19T06:12:20.163" v="3556" actId="12788"/>
          <ac:spMkLst>
            <pc:docMk/>
            <pc:sldMk cId="3313369770" sldId="897"/>
            <ac:spMk id="2" creationId="{6ECAA5AC-99EA-4698-A64B-355FAEB9188D}"/>
          </ac:spMkLst>
        </pc:spChg>
        <pc:spChg chg="mod">
          <ac:chgData name="Mr. PPT" userId="6442ff2356111531" providerId="LiveId" clId="{DADE28A3-3ED3-4026-93F5-4B4226D90F7D}" dt="2022-10-19T06:09:04.971" v="3541" actId="207"/>
          <ac:spMkLst>
            <pc:docMk/>
            <pc:sldMk cId="3313369770" sldId="897"/>
            <ac:spMk id="16" creationId="{2C654E74-59C1-4934-8DA6-B800D2020E91}"/>
          </ac:spMkLst>
        </pc:spChg>
        <pc:spChg chg="mod">
          <ac:chgData name="Mr. PPT" userId="6442ff2356111531" providerId="LiveId" clId="{DADE28A3-3ED3-4026-93F5-4B4226D90F7D}" dt="2022-10-19T06:09:04.971" v="3541" actId="207"/>
          <ac:spMkLst>
            <pc:docMk/>
            <pc:sldMk cId="3313369770" sldId="897"/>
            <ac:spMk id="17" creationId="{7217C7F5-DEB3-4325-AEB8-7C42CCFB682C}"/>
          </ac:spMkLst>
        </pc:spChg>
        <pc:spChg chg="mod">
          <ac:chgData name="Mr. PPT" userId="6442ff2356111531" providerId="LiveId" clId="{DADE28A3-3ED3-4026-93F5-4B4226D90F7D}" dt="2022-10-19T06:09:04.971" v="3541" actId="207"/>
          <ac:spMkLst>
            <pc:docMk/>
            <pc:sldMk cId="3313369770" sldId="897"/>
            <ac:spMk id="18" creationId="{7D7D0881-5E76-4526-9BA2-8E715EBE1EF0}"/>
          </ac:spMkLst>
        </pc:spChg>
        <pc:spChg chg="mod">
          <ac:chgData name="Mr. PPT" userId="6442ff2356111531" providerId="LiveId" clId="{DADE28A3-3ED3-4026-93F5-4B4226D90F7D}" dt="2022-10-19T06:09:04.971" v="3541" actId="207"/>
          <ac:spMkLst>
            <pc:docMk/>
            <pc:sldMk cId="3313369770" sldId="897"/>
            <ac:spMk id="19" creationId="{6242BF5E-A997-4B70-A446-7DB44753BC46}"/>
          </ac:spMkLst>
        </pc:spChg>
        <pc:spChg chg="mod">
          <ac:chgData name="Mr. PPT" userId="6442ff2356111531" providerId="LiveId" clId="{DADE28A3-3ED3-4026-93F5-4B4226D90F7D}" dt="2022-10-19T06:09:04.971" v="3541" actId="207"/>
          <ac:spMkLst>
            <pc:docMk/>
            <pc:sldMk cId="3313369770" sldId="897"/>
            <ac:spMk id="20" creationId="{8163F3A9-53B2-4DBC-85EA-7AFB9FE8DC85}"/>
          </ac:spMkLst>
        </pc:spChg>
        <pc:spChg chg="mod">
          <ac:chgData name="Mr. PPT" userId="6442ff2356111531" providerId="LiveId" clId="{DADE28A3-3ED3-4026-93F5-4B4226D90F7D}" dt="2022-10-19T06:09:04.971" v="3541" actId="207"/>
          <ac:spMkLst>
            <pc:docMk/>
            <pc:sldMk cId="3313369770" sldId="897"/>
            <ac:spMk id="21" creationId="{4FEF1822-24AE-4200-8743-8ED81C7BA9EA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30" creationId="{B7B11C36-2E28-4834-939B-06AD10DA77EB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36" creationId="{3ECFE2DD-63BA-41F3-9528-6C43D8807BF1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37" creationId="{8C795721-408C-48F4-97E5-5CA888395733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43" creationId="{9EBA8A85-EB18-44C6-B82A-E88A4B16648E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44" creationId="{524B0112-2281-4A4E-AC9D-C45506AC8A12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45" creationId="{771AB566-C77A-4EDF-AD11-144B545643EC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46" creationId="{AEFF05E9-E039-4216-8B91-BF45A210C017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47" creationId="{3099B4BB-20DB-497D-BC36-EB59780D3280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48" creationId="{777EF956-04AE-4845-AFD1-4A64B4A94E07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49" creationId="{64E6F88C-AA39-48E4-A748-5E5F33EB7EFE}"/>
          </ac:spMkLst>
        </pc:spChg>
        <pc:spChg chg="del">
          <ac:chgData name="Mr. PPT" userId="6442ff2356111531" providerId="LiveId" clId="{DADE28A3-3ED3-4026-93F5-4B4226D90F7D}" dt="2022-11-01T07:23:52.494" v="10570" actId="478"/>
          <ac:spMkLst>
            <pc:docMk/>
            <pc:sldMk cId="3313369770" sldId="897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52.494" v="10570" actId="478"/>
          <ac:spMkLst>
            <pc:docMk/>
            <pc:sldMk cId="3313369770" sldId="897"/>
            <ac:spMk id="51" creationId="{7E9A2CAC-4AE8-4BF7-857A-13D324756E48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52" creationId="{1B9171EB-ECD6-4EB3-AB39-88C9872A1728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53" creationId="{F6876765-A1A0-406D-83E6-7330664411CC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54" creationId="{6C9C3363-1182-4620-A052-18150550DEC1}"/>
          </ac:spMkLst>
        </pc:spChg>
        <pc:spChg chg="del">
          <ac:chgData name="Mr. PPT" userId="6442ff2356111531" providerId="LiveId" clId="{DADE28A3-3ED3-4026-93F5-4B4226D90F7D}" dt="2022-10-19T05:54:19.770" v="3405" actId="478"/>
          <ac:spMkLst>
            <pc:docMk/>
            <pc:sldMk cId="3313369770" sldId="897"/>
            <ac:spMk id="55" creationId="{D248F26A-9749-487A-9635-5D39BCA85B6D}"/>
          </ac:spMkLst>
        </pc:spChg>
        <pc:spChg chg="del">
          <ac:chgData name="Mr. PPT" userId="6442ff2356111531" providerId="LiveId" clId="{DADE28A3-3ED3-4026-93F5-4B4226D90F7D}" dt="2022-10-19T05:54:22.988" v="3406" actId="478"/>
          <ac:spMkLst>
            <pc:docMk/>
            <pc:sldMk cId="3313369770" sldId="897"/>
            <ac:spMk id="62" creationId="{37482C95-31CA-42DD-A45A-DBDA63CD480F}"/>
          </ac:spMkLst>
        </pc:spChg>
        <pc:spChg chg="del">
          <ac:chgData name="Mr. PPT" userId="6442ff2356111531" providerId="LiveId" clId="{DADE28A3-3ED3-4026-93F5-4B4226D90F7D}" dt="2022-10-19T05:54:22.988" v="3406" actId="478"/>
          <ac:spMkLst>
            <pc:docMk/>
            <pc:sldMk cId="3313369770" sldId="897"/>
            <ac:spMk id="63" creationId="{DBC722D5-8083-4FED-9784-1FFCE7B9EE98}"/>
          </ac:spMkLst>
        </pc:spChg>
        <pc:spChg chg="del">
          <ac:chgData name="Mr. PPT" userId="6442ff2356111531" providerId="LiveId" clId="{DADE28A3-3ED3-4026-93F5-4B4226D90F7D}" dt="2022-10-19T05:54:22.988" v="3406" actId="478"/>
          <ac:spMkLst>
            <pc:docMk/>
            <pc:sldMk cId="3313369770" sldId="897"/>
            <ac:spMk id="64" creationId="{38FFF070-A026-4B2E-8B05-0E6D8E388BC9}"/>
          </ac:spMkLst>
        </pc:spChg>
        <pc:spChg chg="del mod">
          <ac:chgData name="Mr. PPT" userId="6442ff2356111531" providerId="LiveId" clId="{DADE28A3-3ED3-4026-93F5-4B4226D90F7D}" dt="2022-11-01T07:23:52.494" v="10570" actId="478"/>
          <ac:spMkLst>
            <pc:docMk/>
            <pc:sldMk cId="3313369770" sldId="897"/>
            <ac:spMk id="69" creationId="{0E42AAD1-2C9A-431C-9B37-3686120070FF}"/>
          </ac:spMkLst>
        </pc:spChg>
        <pc:spChg chg="del mod">
          <ac:chgData name="Mr. PPT" userId="6442ff2356111531" providerId="LiveId" clId="{DADE28A3-3ED3-4026-93F5-4B4226D90F7D}" dt="2022-11-01T07:23:52.494" v="10570" actId="478"/>
          <ac:spMkLst>
            <pc:docMk/>
            <pc:sldMk cId="3313369770" sldId="897"/>
            <ac:spMk id="70" creationId="{1A37C341-761D-4F78-AE31-D974494D31D6}"/>
          </ac:spMkLst>
        </pc:spChg>
        <pc:spChg chg="del mod">
          <ac:chgData name="Mr. PPT" userId="6442ff2356111531" providerId="LiveId" clId="{DADE28A3-3ED3-4026-93F5-4B4226D90F7D}" dt="2022-11-01T07:23:52.494" v="10570" actId="478"/>
          <ac:spMkLst>
            <pc:docMk/>
            <pc:sldMk cId="3313369770" sldId="897"/>
            <ac:spMk id="71" creationId="{749A77EB-5BE2-45EA-9CA1-ACE4D22E768A}"/>
          </ac:spMkLst>
        </pc:spChg>
        <pc:spChg chg="del">
          <ac:chgData name="Mr. PPT" userId="6442ff2356111531" providerId="LiveId" clId="{DADE28A3-3ED3-4026-93F5-4B4226D90F7D}" dt="2022-10-19T05:54:22.988" v="3406" actId="478"/>
          <ac:spMkLst>
            <pc:docMk/>
            <pc:sldMk cId="3313369770" sldId="897"/>
            <ac:spMk id="72" creationId="{2D601D36-3C6E-4C01-9E2C-6C7F38010D93}"/>
          </ac:spMkLst>
        </pc:spChg>
        <pc:spChg chg="del">
          <ac:chgData name="Mr. PPT" userId="6442ff2356111531" providerId="LiveId" clId="{DADE28A3-3ED3-4026-93F5-4B4226D90F7D}" dt="2022-10-19T05:54:22.988" v="3406" actId="478"/>
          <ac:spMkLst>
            <pc:docMk/>
            <pc:sldMk cId="3313369770" sldId="897"/>
            <ac:spMk id="73" creationId="{FCEA4723-0EB0-4B23-890B-5B6ABA9D2436}"/>
          </ac:spMkLst>
        </pc:spChg>
        <pc:spChg chg="del">
          <ac:chgData name="Mr. PPT" userId="6442ff2356111531" providerId="LiveId" clId="{DADE28A3-3ED3-4026-93F5-4B4226D90F7D}" dt="2022-10-19T05:54:22.988" v="3406" actId="478"/>
          <ac:spMkLst>
            <pc:docMk/>
            <pc:sldMk cId="3313369770" sldId="897"/>
            <ac:spMk id="74" creationId="{8ADC595C-0B2C-41A9-A718-802CEAD347BA}"/>
          </ac:spMkLst>
        </pc:spChg>
        <pc:spChg chg="add del mod">
          <ac:chgData name="Mr. PPT" userId="6442ff2356111531" providerId="LiveId" clId="{DADE28A3-3ED3-4026-93F5-4B4226D90F7D}" dt="2022-10-19T06:02:10.908" v="3456" actId="478"/>
          <ac:spMkLst>
            <pc:docMk/>
            <pc:sldMk cId="3313369770" sldId="897"/>
            <ac:spMk id="78" creationId="{B2740C69-E3E1-4960-920F-E36B91ED7D4A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80" creationId="{4797BAF7-E65D-487F-98E4-0CB21FD4AE6A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81" creationId="{D5E69C52-120C-427F-B36F-B84D42CFBA4B}"/>
          </ac:spMkLst>
        </pc:spChg>
        <pc:spChg chg="del">
          <ac:chgData name="Mr. PPT" userId="6442ff2356111531" providerId="LiveId" clId="{DADE28A3-3ED3-4026-93F5-4B4226D90F7D}" dt="2022-11-01T07:23:52.494" v="10570" actId="478"/>
          <ac:spMkLst>
            <pc:docMk/>
            <pc:sldMk cId="3313369770" sldId="897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1-01T07:23:52.494" v="10570" actId="478"/>
          <ac:spMkLst>
            <pc:docMk/>
            <pc:sldMk cId="3313369770" sldId="897"/>
            <ac:spMk id="83" creationId="{C51F3587-C1B2-4A60-AD9A-0B489E795181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84" creationId="{A51ED46F-64B9-420A-8052-50AEB2B2DE62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86" creationId="{7BA609CE-113B-4B3D-BF14-8D3C71CD3A75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87" creationId="{551AA66B-1885-414D-A60C-FADBDDC5AD89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88" creationId="{C2EA9ED7-B044-4A93-8418-0979F417FC31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89" creationId="{E7D8F23F-54E9-4164-9E84-AA2E8C4F168B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91" creationId="{58C1DF82-9171-4972-A8AC-8242CDBC2209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92" creationId="{55EE5AC0-00D4-4685-9A7E-CA47EA9B0439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93" creationId="{8A504C6E-2D57-421F-A40F-41F84C02DF8E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94" creationId="{4CC7FA2C-C6F1-4D63-9609-4E99794D0837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95" creationId="{35C9858C-2BB8-42C6-B8D9-CDE7B5C3EE6F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96" creationId="{C4F35383-5191-4FF9-913A-08CD229B84F4}"/>
          </ac:spMkLst>
        </pc:spChg>
        <pc:spChg chg="mod">
          <ac:chgData name="Mr. PPT" userId="6442ff2356111531" providerId="LiveId" clId="{DADE28A3-3ED3-4026-93F5-4B4226D90F7D}" dt="2022-10-19T06:03:36.793" v="3459" actId="207"/>
          <ac:spMkLst>
            <pc:docMk/>
            <pc:sldMk cId="3313369770" sldId="897"/>
            <ac:spMk id="97" creationId="{B9AD5647-B6D0-4531-9ACA-D66DC90A95C5}"/>
          </ac:spMkLst>
        </pc:spChg>
        <pc:spChg chg="add mod">
          <ac:chgData name="Mr. PPT" userId="6442ff2356111531" providerId="LiveId" clId="{DADE28A3-3ED3-4026-93F5-4B4226D90F7D}" dt="2022-10-19T06:09:51.879" v="3544" actId="1076"/>
          <ac:spMkLst>
            <pc:docMk/>
            <pc:sldMk cId="3313369770" sldId="897"/>
            <ac:spMk id="98" creationId="{C4D44954-4695-471E-98C0-21595FC148C4}"/>
          </ac:spMkLst>
        </pc:spChg>
        <pc:spChg chg="add mod">
          <ac:chgData name="Mr. PPT" userId="6442ff2356111531" providerId="LiveId" clId="{DADE28A3-3ED3-4026-93F5-4B4226D90F7D}" dt="2022-10-19T06:09:51.879" v="3544" actId="1076"/>
          <ac:spMkLst>
            <pc:docMk/>
            <pc:sldMk cId="3313369770" sldId="897"/>
            <ac:spMk id="99" creationId="{D3C79A95-40F3-4B91-8A46-6959E0EC34A7}"/>
          </ac:spMkLst>
        </pc:spChg>
        <pc:spChg chg="add mod">
          <ac:chgData name="Mr. PPT" userId="6442ff2356111531" providerId="LiveId" clId="{DADE28A3-3ED3-4026-93F5-4B4226D90F7D}" dt="2022-10-19T06:26:20.668" v="3830" actId="554"/>
          <ac:spMkLst>
            <pc:docMk/>
            <pc:sldMk cId="3313369770" sldId="897"/>
            <ac:spMk id="100" creationId="{46BA5C39-CFE5-4DD9-846A-AA381C470291}"/>
          </ac:spMkLst>
        </pc:spChg>
        <pc:spChg chg="add mod">
          <ac:chgData name="Mr. PPT" userId="6442ff2356111531" providerId="LiveId" clId="{DADE28A3-3ED3-4026-93F5-4B4226D90F7D}" dt="2022-10-19T06:09:51.879" v="3544" actId="1076"/>
          <ac:spMkLst>
            <pc:docMk/>
            <pc:sldMk cId="3313369770" sldId="897"/>
            <ac:spMk id="102" creationId="{59ADEB8F-B0FF-4B0A-B34E-C7FFAA806E48}"/>
          </ac:spMkLst>
        </pc:spChg>
        <pc:spChg chg="add mod">
          <ac:chgData name="Mr. PPT" userId="6442ff2356111531" providerId="LiveId" clId="{DADE28A3-3ED3-4026-93F5-4B4226D90F7D}" dt="2022-10-19T06:09:51.879" v="3544" actId="1076"/>
          <ac:spMkLst>
            <pc:docMk/>
            <pc:sldMk cId="3313369770" sldId="897"/>
            <ac:spMk id="103" creationId="{F3DC17BF-EDA8-4426-A31A-C3036E446026}"/>
          </ac:spMkLst>
        </pc:spChg>
        <pc:spChg chg="add mod">
          <ac:chgData name="Mr. PPT" userId="6442ff2356111531" providerId="LiveId" clId="{DADE28A3-3ED3-4026-93F5-4B4226D90F7D}" dt="2022-10-19T06:09:51.879" v="3544" actId="1076"/>
          <ac:spMkLst>
            <pc:docMk/>
            <pc:sldMk cId="3313369770" sldId="897"/>
            <ac:spMk id="104" creationId="{C10960A1-0EF2-46F8-936C-D57F2E5C2972}"/>
          </ac:spMkLst>
        </pc:spChg>
        <pc:spChg chg="add mod">
          <ac:chgData name="Mr. PPT" userId="6442ff2356111531" providerId="LiveId" clId="{DADE28A3-3ED3-4026-93F5-4B4226D90F7D}" dt="2022-10-19T06:09:51.879" v="3544" actId="1076"/>
          <ac:spMkLst>
            <pc:docMk/>
            <pc:sldMk cId="3313369770" sldId="897"/>
            <ac:spMk id="105" creationId="{6F7FB185-B22C-483E-B030-6A0AFF763ADE}"/>
          </ac:spMkLst>
        </pc:spChg>
        <pc:spChg chg="add mod">
          <ac:chgData name="Mr. PPT" userId="6442ff2356111531" providerId="LiveId" clId="{DADE28A3-3ED3-4026-93F5-4B4226D90F7D}" dt="2022-10-19T06:12:20.163" v="3556" actId="12788"/>
          <ac:spMkLst>
            <pc:docMk/>
            <pc:sldMk cId="3313369770" sldId="897"/>
            <ac:spMk id="106" creationId="{765ABF9F-05A6-4DFA-B58B-6190AB04368A}"/>
          </ac:spMkLst>
        </pc:spChg>
        <pc:spChg chg="add mod">
          <ac:chgData name="Mr. PPT" userId="6442ff2356111531" providerId="LiveId" clId="{DADE28A3-3ED3-4026-93F5-4B4226D90F7D}" dt="2022-10-19T06:26:20.668" v="3830" actId="554"/>
          <ac:spMkLst>
            <pc:docMk/>
            <pc:sldMk cId="3313369770" sldId="897"/>
            <ac:spMk id="107" creationId="{86E15D41-2DE2-4C7E-990B-E2EE7E2936EE}"/>
          </ac:spMkLst>
        </pc:spChg>
        <pc:grpChg chg="del mod">
          <ac:chgData name="Mr. PPT" userId="6442ff2356111531" providerId="LiveId" clId="{DADE28A3-3ED3-4026-93F5-4B4226D90F7D}" dt="2022-10-19T06:08:58.274" v="3538" actId="27803"/>
          <ac:grpSpMkLst>
            <pc:docMk/>
            <pc:sldMk cId="3313369770" sldId="897"/>
            <ac:grpSpMk id="15" creationId="{64492F9E-6D4B-415B-BD9F-C911BD08DBF8}"/>
          </ac:grpSpMkLst>
        </pc:grpChg>
        <pc:grpChg chg="add mod">
          <ac:chgData name="Mr. PPT" userId="6442ff2356111531" providerId="LiveId" clId="{DADE28A3-3ED3-4026-93F5-4B4226D90F7D}" dt="2022-10-19T06:09:51.879" v="3544" actId="1076"/>
          <ac:grpSpMkLst>
            <pc:docMk/>
            <pc:sldMk cId="3313369770" sldId="897"/>
            <ac:grpSpMk id="22" creationId="{61A5FF25-4FDD-46E0-A905-381E581CDCFD}"/>
          </ac:grpSpMkLst>
        </pc:grpChg>
        <pc:grpChg chg="del">
          <ac:chgData name="Mr. PPT" userId="6442ff2356111531" providerId="LiveId" clId="{DADE28A3-3ED3-4026-93F5-4B4226D90F7D}" dt="2022-10-19T05:54:22.988" v="3406" actId="478"/>
          <ac:grpSpMkLst>
            <pc:docMk/>
            <pc:sldMk cId="3313369770" sldId="897"/>
            <ac:grpSpMk id="27" creationId="{29F45072-4B78-4C3B-9655-DD3B5429C424}"/>
          </ac:grpSpMkLst>
        </pc:grpChg>
        <pc:grpChg chg="del">
          <ac:chgData name="Mr. PPT" userId="6442ff2356111531" providerId="LiveId" clId="{DADE28A3-3ED3-4026-93F5-4B4226D90F7D}" dt="2022-10-19T05:54:22.988" v="3406" actId="478"/>
          <ac:grpSpMkLst>
            <pc:docMk/>
            <pc:sldMk cId="3313369770" sldId="897"/>
            <ac:grpSpMk id="56" creationId="{537AC252-C644-4BA3-818A-DB7EDEF54848}"/>
          </ac:grpSpMkLst>
        </pc:grpChg>
        <pc:grpChg chg="del">
          <ac:chgData name="Mr. PPT" userId="6442ff2356111531" providerId="LiveId" clId="{DADE28A3-3ED3-4026-93F5-4B4226D90F7D}" dt="2022-10-19T05:54:22.988" v="3406" actId="478"/>
          <ac:grpSpMkLst>
            <pc:docMk/>
            <pc:sldMk cId="3313369770" sldId="897"/>
            <ac:grpSpMk id="59" creationId="{E0579ECA-E776-487B-868B-EAC78C5F3DA6}"/>
          </ac:grpSpMkLst>
        </pc:grpChg>
        <pc:grpChg chg="mod">
          <ac:chgData name="Mr. PPT" userId="6442ff2356111531" providerId="LiveId" clId="{DADE28A3-3ED3-4026-93F5-4B4226D90F7D}" dt="2022-10-19T06:09:51.879" v="3544" actId="1076"/>
          <ac:grpSpMkLst>
            <pc:docMk/>
            <pc:sldMk cId="3313369770" sldId="897"/>
            <ac:grpSpMk id="66" creationId="{3E2B0FC5-1DC8-41FF-94F9-53A3071B8A94}"/>
          </ac:grpSpMkLst>
        </pc:grpChg>
        <pc:grpChg chg="add mod">
          <ac:chgData name="Mr. PPT" userId="6442ff2356111531" providerId="LiveId" clId="{DADE28A3-3ED3-4026-93F5-4B4226D90F7D}" dt="2022-10-19T06:09:51.879" v="3544" actId="1076"/>
          <ac:grpSpMkLst>
            <pc:docMk/>
            <pc:sldMk cId="3313369770" sldId="897"/>
            <ac:grpSpMk id="79" creationId="{BAC9EAAF-6597-4C05-8CEE-CA69ED3A1342}"/>
          </ac:grpSpMkLst>
        </pc:grpChg>
        <pc:grpChg chg="add mod">
          <ac:chgData name="Mr. PPT" userId="6442ff2356111531" providerId="LiveId" clId="{DADE28A3-3ED3-4026-93F5-4B4226D90F7D}" dt="2022-10-19T06:09:51.879" v="3544" actId="1076"/>
          <ac:grpSpMkLst>
            <pc:docMk/>
            <pc:sldMk cId="3313369770" sldId="897"/>
            <ac:grpSpMk id="85" creationId="{CD88276F-3E08-4204-A8A8-4339E0F41C92}"/>
          </ac:grpSpMkLst>
        </pc:grpChg>
        <pc:grpChg chg="add mod">
          <ac:chgData name="Mr. PPT" userId="6442ff2356111531" providerId="LiveId" clId="{DADE28A3-3ED3-4026-93F5-4B4226D90F7D}" dt="2022-10-31T02:50:59.486" v="5081" actId="1076"/>
          <ac:grpSpMkLst>
            <pc:docMk/>
            <pc:sldMk cId="3313369770" sldId="897"/>
            <ac:grpSpMk id="90" creationId="{1BFDB71F-DF25-444F-91A0-5EB74A3C8E72}"/>
          </ac:grpSpMkLst>
        </pc:grpChg>
        <pc:picChg chg="del">
          <ac:chgData name="Mr. PPT" userId="6442ff2356111531" providerId="LiveId" clId="{DADE28A3-3ED3-4026-93F5-4B4226D90F7D}" dt="2022-11-01T07:23:52.494" v="10570" actId="478"/>
          <ac:picMkLst>
            <pc:docMk/>
            <pc:sldMk cId="3313369770" sldId="897"/>
            <ac:picMk id="3" creationId="{54248C3B-FEA0-40E9-8529-25EE3778B5C5}"/>
          </ac:picMkLst>
        </pc:picChg>
        <pc:picChg chg="add del mod">
          <ac:chgData name="Mr. PPT" userId="6442ff2356111531" providerId="LiveId" clId="{DADE28A3-3ED3-4026-93F5-4B4226D90F7D}" dt="2022-10-19T06:08:58.274" v="3538" actId="27803"/>
          <ac:picMkLst>
            <pc:docMk/>
            <pc:sldMk cId="3313369770" sldId="897"/>
            <ac:picMk id="12" creationId="{BF3D7C03-D045-4827-99A5-5CE869E89AA0}"/>
          </ac:picMkLst>
        </pc:picChg>
        <pc:cxnChg chg="del">
          <ac:chgData name="Mr. PPT" userId="6442ff2356111531" providerId="LiveId" clId="{DADE28A3-3ED3-4026-93F5-4B4226D90F7D}" dt="2022-10-19T05:54:22.988" v="3406" actId="478"/>
          <ac:cxnSpMkLst>
            <pc:docMk/>
            <pc:sldMk cId="3313369770" sldId="897"/>
            <ac:cxnSpMk id="4" creationId="{4C067174-E1B9-4755-8B25-8791FFBE1A72}"/>
          </ac:cxnSpMkLst>
        </pc:cxnChg>
        <pc:cxnChg chg="add mod">
          <ac:chgData name="Mr. PPT" userId="6442ff2356111531" providerId="LiveId" clId="{DADE28A3-3ED3-4026-93F5-4B4226D90F7D}" dt="2022-10-19T06:09:51.879" v="3544" actId="1076"/>
          <ac:cxnSpMkLst>
            <pc:docMk/>
            <pc:sldMk cId="3313369770" sldId="897"/>
            <ac:cxnSpMk id="7" creationId="{17BFC3E1-31AC-47A8-9A2B-C1E4F4B83618}"/>
          </ac:cxnSpMkLst>
        </pc:cxnChg>
        <pc:cxnChg chg="add del mod">
          <ac:chgData name="Mr. PPT" userId="6442ff2356111531" providerId="LiveId" clId="{DADE28A3-3ED3-4026-93F5-4B4226D90F7D}" dt="2022-10-19T06:09:13.697" v="3543" actId="478"/>
          <ac:cxnSpMkLst>
            <pc:docMk/>
            <pc:sldMk cId="3313369770" sldId="897"/>
            <ac:cxnSpMk id="14" creationId="{763A0964-5083-42B9-AA75-8E2C832E9562}"/>
          </ac:cxnSpMkLst>
        </pc:cxnChg>
        <pc:cxnChg chg="add mod">
          <ac:chgData name="Mr. PPT" userId="6442ff2356111531" providerId="LiveId" clId="{DADE28A3-3ED3-4026-93F5-4B4226D90F7D}" dt="2022-10-19T06:09:51.879" v="3544" actId="1076"/>
          <ac:cxnSpMkLst>
            <pc:docMk/>
            <pc:sldMk cId="3313369770" sldId="897"/>
            <ac:cxnSpMk id="65" creationId="{FE99063E-A403-42FB-8D9F-0F9FD6B6D1DF}"/>
          </ac:cxnSpMkLst>
        </pc:cxnChg>
        <pc:cxnChg chg="add mod">
          <ac:chgData name="Mr. PPT" userId="6442ff2356111531" providerId="LiveId" clId="{DADE28A3-3ED3-4026-93F5-4B4226D90F7D}" dt="2022-10-19T06:09:51.879" v="3544" actId="1076"/>
          <ac:cxnSpMkLst>
            <pc:docMk/>
            <pc:sldMk cId="3313369770" sldId="897"/>
            <ac:cxnSpMk id="76" creationId="{1BFF5FA8-8FE5-44B7-8F99-63DBA7FB62C6}"/>
          </ac:cxnSpMkLst>
        </pc:cxnChg>
        <pc:cxnChg chg="add mod">
          <ac:chgData name="Mr. PPT" userId="6442ff2356111531" providerId="LiveId" clId="{DADE28A3-3ED3-4026-93F5-4B4226D90F7D}" dt="2022-10-19T06:09:51.879" v="3544" actId="1076"/>
          <ac:cxnSpMkLst>
            <pc:docMk/>
            <pc:sldMk cId="3313369770" sldId="897"/>
            <ac:cxnSpMk id="77" creationId="{9F181418-3EDA-45B4-BCC8-C1CA659BC1F3}"/>
          </ac:cxnSpMkLst>
        </pc:cxnChg>
        <pc:cxnChg chg="add del mod">
          <ac:chgData name="Mr. PPT" userId="6442ff2356111531" providerId="LiveId" clId="{DADE28A3-3ED3-4026-93F5-4B4226D90F7D}" dt="2022-10-19T06:07:44.839" v="3518" actId="478"/>
          <ac:cxnSpMkLst>
            <pc:docMk/>
            <pc:sldMk cId="3313369770" sldId="897"/>
            <ac:cxnSpMk id="101" creationId="{9DCD9641-AC45-4C84-8BD0-BA115D678E68}"/>
          </ac:cxnSpMkLst>
        </pc:cxnChg>
      </pc:sldChg>
      <pc:sldChg chg="addSp delSp modSp add mod">
        <pc:chgData name="Mr. PPT" userId="6442ff2356111531" providerId="LiveId" clId="{DADE28A3-3ED3-4026-93F5-4B4226D90F7D}" dt="2022-11-01T07:23:54.414" v="10571" actId="478"/>
        <pc:sldMkLst>
          <pc:docMk/>
          <pc:sldMk cId="3039376413" sldId="898"/>
        </pc:sldMkLst>
        <pc:spChg chg="del">
          <ac:chgData name="Mr. PPT" userId="6442ff2356111531" providerId="LiveId" clId="{DADE28A3-3ED3-4026-93F5-4B4226D90F7D}" dt="2022-10-19T06:15:57.900" v="3563" actId="478"/>
          <ac:spMkLst>
            <pc:docMk/>
            <pc:sldMk cId="3039376413" sldId="898"/>
            <ac:spMk id="2" creationId="{6ECAA5AC-99EA-4698-A64B-355FAEB9188D}"/>
          </ac:spMkLst>
        </pc:spChg>
        <pc:spChg chg="add mod topLvl">
          <ac:chgData name="Mr. PPT" userId="6442ff2356111531" providerId="LiveId" clId="{DADE28A3-3ED3-4026-93F5-4B4226D90F7D}" dt="2022-10-19T06:20:01.532" v="3613" actId="165"/>
          <ac:spMkLst>
            <pc:docMk/>
            <pc:sldMk cId="3039376413" sldId="898"/>
            <ac:spMk id="4" creationId="{1948C0E9-60E0-4A83-BB7D-22609392B2D7}"/>
          </ac:spMkLst>
        </pc:spChg>
        <pc:spChg chg="add del">
          <ac:chgData name="Mr. PPT" userId="6442ff2356111531" providerId="LiveId" clId="{DADE28A3-3ED3-4026-93F5-4B4226D90F7D}" dt="2022-10-19T06:23:24.864" v="3778"/>
          <ac:spMkLst>
            <pc:docMk/>
            <pc:sldMk cId="3039376413" sldId="898"/>
            <ac:spMk id="14" creationId="{D7AC7872-27F9-48A6-98B9-71762C4BCF34}"/>
          </ac:spMkLst>
        </pc:spChg>
        <pc:spChg chg="del">
          <ac:chgData name="Mr. PPT" userId="6442ff2356111531" providerId="LiveId" clId="{DADE28A3-3ED3-4026-93F5-4B4226D90F7D}" dt="2022-11-01T07:23:54.414" v="10571" actId="478"/>
          <ac:spMkLst>
            <pc:docMk/>
            <pc:sldMk cId="3039376413" sldId="898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54.414" v="10571" actId="478"/>
          <ac:spMkLst>
            <pc:docMk/>
            <pc:sldMk cId="3039376413" sldId="898"/>
            <ac:spMk id="51" creationId="{7E9A2CAC-4AE8-4BF7-857A-13D324756E48}"/>
          </ac:spMkLst>
        </pc:spChg>
        <pc:spChg chg="add mod">
          <ac:chgData name="Mr. PPT" userId="6442ff2356111531" providerId="LiveId" clId="{DADE28A3-3ED3-4026-93F5-4B4226D90F7D}" dt="2022-10-19T06:24:40.772" v="3817" actId="20577"/>
          <ac:spMkLst>
            <pc:docMk/>
            <pc:sldMk cId="3039376413" sldId="898"/>
            <ac:spMk id="52" creationId="{6357365E-8281-4069-AA68-8112DF5DEB44}"/>
          </ac:spMkLst>
        </pc:spChg>
        <pc:spChg chg="add mod">
          <ac:chgData name="Mr. PPT" userId="6442ff2356111531" providerId="LiveId" clId="{DADE28A3-3ED3-4026-93F5-4B4226D90F7D}" dt="2022-10-19T06:17:18.879" v="3579" actId="555"/>
          <ac:spMkLst>
            <pc:docMk/>
            <pc:sldMk cId="3039376413" sldId="898"/>
            <ac:spMk id="53" creationId="{278F53BD-BBC1-48A7-A802-E05050D93190}"/>
          </ac:spMkLst>
        </pc:spChg>
        <pc:spChg chg="mod">
          <ac:chgData name="Mr. PPT" userId="6442ff2356111531" providerId="LiveId" clId="{DADE28A3-3ED3-4026-93F5-4B4226D90F7D}" dt="2022-10-19T06:16:38.174" v="3566"/>
          <ac:spMkLst>
            <pc:docMk/>
            <pc:sldMk cId="3039376413" sldId="898"/>
            <ac:spMk id="55" creationId="{8E6A33C0-61DB-4885-AD94-B1A019978439}"/>
          </ac:spMkLst>
        </pc:spChg>
        <pc:spChg chg="mod">
          <ac:chgData name="Mr. PPT" userId="6442ff2356111531" providerId="LiveId" clId="{DADE28A3-3ED3-4026-93F5-4B4226D90F7D}" dt="2022-10-19T06:16:38.174" v="3566"/>
          <ac:spMkLst>
            <pc:docMk/>
            <pc:sldMk cId="3039376413" sldId="898"/>
            <ac:spMk id="56" creationId="{A1C7204D-F7EA-418D-9E5C-7DB3A0CB2816}"/>
          </ac:spMkLst>
        </pc:spChg>
        <pc:spChg chg="mod">
          <ac:chgData name="Mr. PPT" userId="6442ff2356111531" providerId="LiveId" clId="{DADE28A3-3ED3-4026-93F5-4B4226D90F7D}" dt="2022-10-19T06:16:56.535" v="3573" actId="571"/>
          <ac:spMkLst>
            <pc:docMk/>
            <pc:sldMk cId="3039376413" sldId="898"/>
            <ac:spMk id="58" creationId="{AD6EF5EA-5B68-40A9-B823-916B417965B7}"/>
          </ac:spMkLst>
        </pc:spChg>
        <pc:spChg chg="mod">
          <ac:chgData name="Mr. PPT" userId="6442ff2356111531" providerId="LiveId" clId="{DADE28A3-3ED3-4026-93F5-4B4226D90F7D}" dt="2022-10-19T06:16:56.535" v="3573" actId="571"/>
          <ac:spMkLst>
            <pc:docMk/>
            <pc:sldMk cId="3039376413" sldId="898"/>
            <ac:spMk id="59" creationId="{9DBFD187-18F5-4168-BAAA-F6F729D2D44F}"/>
          </ac:spMkLst>
        </pc:spChg>
        <pc:spChg chg="del">
          <ac:chgData name="Mr. PPT" userId="6442ff2356111531" providerId="LiveId" clId="{DADE28A3-3ED3-4026-93F5-4B4226D90F7D}" dt="2022-11-01T07:23:54.414" v="10571" actId="478"/>
          <ac:spMkLst>
            <pc:docMk/>
            <pc:sldMk cId="3039376413" sldId="898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1-01T07:23:54.414" v="10571" actId="478"/>
          <ac:spMkLst>
            <pc:docMk/>
            <pc:sldMk cId="3039376413" sldId="898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1-01T07:23:54.414" v="10571" actId="478"/>
          <ac:spMkLst>
            <pc:docMk/>
            <pc:sldMk cId="3039376413" sldId="898"/>
            <ac:spMk id="71" creationId="{749A77EB-5BE2-45EA-9CA1-ACE4D22E768A}"/>
          </ac:spMkLst>
        </pc:spChg>
        <pc:spChg chg="add mod topLvl">
          <ac:chgData name="Mr. PPT" userId="6442ff2356111531" providerId="LiveId" clId="{DADE28A3-3ED3-4026-93F5-4B4226D90F7D}" dt="2022-10-19T06:20:09.458" v="3614" actId="1076"/>
          <ac:spMkLst>
            <pc:docMk/>
            <pc:sldMk cId="3039376413" sldId="898"/>
            <ac:spMk id="72" creationId="{B98F413B-004D-41D8-93CB-AFE555520F5E}"/>
          </ac:spMkLst>
        </pc:spChg>
        <pc:spChg chg="add mod topLvl">
          <ac:chgData name="Mr. PPT" userId="6442ff2356111531" providerId="LiveId" clId="{DADE28A3-3ED3-4026-93F5-4B4226D90F7D}" dt="2022-10-19T06:25:00.297" v="3821" actId="1038"/>
          <ac:spMkLst>
            <pc:docMk/>
            <pc:sldMk cId="3039376413" sldId="898"/>
            <ac:spMk id="74" creationId="{3C6A5D27-03B0-4584-A85D-F2E6B489DE95}"/>
          </ac:spMkLst>
        </pc:spChg>
        <pc:spChg chg="add del mod">
          <ac:chgData name="Mr. PPT" userId="6442ff2356111531" providerId="LiveId" clId="{DADE28A3-3ED3-4026-93F5-4B4226D90F7D}" dt="2022-10-19T06:21:52.203" v="3681" actId="478"/>
          <ac:spMkLst>
            <pc:docMk/>
            <pc:sldMk cId="3039376413" sldId="898"/>
            <ac:spMk id="78" creationId="{896E7964-2208-4675-AC65-36438D728BED}"/>
          </ac:spMkLst>
        </pc:spChg>
        <pc:spChg chg="del">
          <ac:chgData name="Mr. PPT" userId="6442ff2356111531" providerId="LiveId" clId="{DADE28A3-3ED3-4026-93F5-4B4226D90F7D}" dt="2022-11-01T07:23:54.414" v="10571" actId="478"/>
          <ac:spMkLst>
            <pc:docMk/>
            <pc:sldMk cId="3039376413" sldId="898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1-01T07:23:54.414" v="10571" actId="478"/>
          <ac:spMkLst>
            <pc:docMk/>
            <pc:sldMk cId="3039376413" sldId="898"/>
            <ac:spMk id="83" creationId="{C51F3587-C1B2-4A60-AD9A-0B489E795181}"/>
          </ac:spMkLst>
        </pc:spChg>
        <pc:spChg chg="del">
          <ac:chgData name="Mr. PPT" userId="6442ff2356111531" providerId="LiveId" clId="{DADE28A3-3ED3-4026-93F5-4B4226D90F7D}" dt="2022-10-19T06:15:57.900" v="3563" actId="478"/>
          <ac:spMkLst>
            <pc:docMk/>
            <pc:sldMk cId="3039376413" sldId="898"/>
            <ac:spMk id="98" creationId="{C4D44954-4695-471E-98C0-21595FC148C4}"/>
          </ac:spMkLst>
        </pc:spChg>
        <pc:spChg chg="del">
          <ac:chgData name="Mr. PPT" userId="6442ff2356111531" providerId="LiveId" clId="{DADE28A3-3ED3-4026-93F5-4B4226D90F7D}" dt="2022-10-19T06:15:57.900" v="3563" actId="478"/>
          <ac:spMkLst>
            <pc:docMk/>
            <pc:sldMk cId="3039376413" sldId="898"/>
            <ac:spMk id="99" creationId="{D3C79A95-40F3-4B91-8A46-6959E0EC34A7}"/>
          </ac:spMkLst>
        </pc:spChg>
        <pc:spChg chg="del">
          <ac:chgData name="Mr. PPT" userId="6442ff2356111531" providerId="LiveId" clId="{DADE28A3-3ED3-4026-93F5-4B4226D90F7D}" dt="2022-10-19T06:15:57.900" v="3563" actId="478"/>
          <ac:spMkLst>
            <pc:docMk/>
            <pc:sldMk cId="3039376413" sldId="898"/>
            <ac:spMk id="100" creationId="{46BA5C39-CFE5-4DD9-846A-AA381C470291}"/>
          </ac:spMkLst>
        </pc:spChg>
        <pc:spChg chg="add del mod">
          <ac:chgData name="Mr. PPT" userId="6442ff2356111531" providerId="LiveId" clId="{DADE28A3-3ED3-4026-93F5-4B4226D90F7D}" dt="2022-10-19T06:22:51.366" v="3750" actId="478"/>
          <ac:spMkLst>
            <pc:docMk/>
            <pc:sldMk cId="3039376413" sldId="898"/>
            <ac:spMk id="101" creationId="{A20EE747-9A24-4987-8DC8-CD1511478F28}"/>
          </ac:spMkLst>
        </pc:spChg>
        <pc:spChg chg="del">
          <ac:chgData name="Mr. PPT" userId="6442ff2356111531" providerId="LiveId" clId="{DADE28A3-3ED3-4026-93F5-4B4226D90F7D}" dt="2022-10-19T06:15:57.900" v="3563" actId="478"/>
          <ac:spMkLst>
            <pc:docMk/>
            <pc:sldMk cId="3039376413" sldId="898"/>
            <ac:spMk id="102" creationId="{59ADEB8F-B0FF-4B0A-B34E-C7FFAA806E48}"/>
          </ac:spMkLst>
        </pc:spChg>
        <pc:spChg chg="del">
          <ac:chgData name="Mr. PPT" userId="6442ff2356111531" providerId="LiveId" clId="{DADE28A3-3ED3-4026-93F5-4B4226D90F7D}" dt="2022-10-19T06:15:57.900" v="3563" actId="478"/>
          <ac:spMkLst>
            <pc:docMk/>
            <pc:sldMk cId="3039376413" sldId="898"/>
            <ac:spMk id="103" creationId="{F3DC17BF-EDA8-4426-A31A-C3036E446026}"/>
          </ac:spMkLst>
        </pc:spChg>
        <pc:spChg chg="del">
          <ac:chgData name="Mr. PPT" userId="6442ff2356111531" providerId="LiveId" clId="{DADE28A3-3ED3-4026-93F5-4B4226D90F7D}" dt="2022-10-19T06:15:57.900" v="3563" actId="478"/>
          <ac:spMkLst>
            <pc:docMk/>
            <pc:sldMk cId="3039376413" sldId="898"/>
            <ac:spMk id="104" creationId="{C10960A1-0EF2-46F8-936C-D57F2E5C2972}"/>
          </ac:spMkLst>
        </pc:spChg>
        <pc:spChg chg="del">
          <ac:chgData name="Mr. PPT" userId="6442ff2356111531" providerId="LiveId" clId="{DADE28A3-3ED3-4026-93F5-4B4226D90F7D}" dt="2022-10-19T06:15:57.900" v="3563" actId="478"/>
          <ac:spMkLst>
            <pc:docMk/>
            <pc:sldMk cId="3039376413" sldId="898"/>
            <ac:spMk id="105" creationId="{6F7FB185-B22C-483E-B030-6A0AFF763ADE}"/>
          </ac:spMkLst>
        </pc:spChg>
        <pc:spChg chg="del">
          <ac:chgData name="Mr. PPT" userId="6442ff2356111531" providerId="LiveId" clId="{DADE28A3-3ED3-4026-93F5-4B4226D90F7D}" dt="2022-10-19T06:15:57.900" v="3563" actId="478"/>
          <ac:spMkLst>
            <pc:docMk/>
            <pc:sldMk cId="3039376413" sldId="898"/>
            <ac:spMk id="106" creationId="{765ABF9F-05A6-4DFA-B58B-6190AB04368A}"/>
          </ac:spMkLst>
        </pc:spChg>
        <pc:spChg chg="add del mod ord">
          <ac:chgData name="Mr. PPT" userId="6442ff2356111531" providerId="LiveId" clId="{DADE28A3-3ED3-4026-93F5-4B4226D90F7D}" dt="2022-10-19T06:23:24.864" v="3778"/>
          <ac:spMkLst>
            <pc:docMk/>
            <pc:sldMk cId="3039376413" sldId="898"/>
            <ac:spMk id="107" creationId="{1107C733-E1ED-471A-9CDF-5D7648923501}"/>
          </ac:spMkLst>
        </pc:spChg>
        <pc:spChg chg="mod topLvl">
          <ac:chgData name="Mr. PPT" userId="6442ff2356111531" providerId="LiveId" clId="{DADE28A3-3ED3-4026-93F5-4B4226D90F7D}" dt="2022-10-19T06:25:00.297" v="3821" actId="1038"/>
          <ac:spMkLst>
            <pc:docMk/>
            <pc:sldMk cId="3039376413" sldId="898"/>
            <ac:spMk id="108" creationId="{EDAF90A9-3CCB-4F4F-8C2A-0DBF32D87996}"/>
          </ac:spMkLst>
        </pc:spChg>
        <pc:spChg chg="mod topLvl">
          <ac:chgData name="Mr. PPT" userId="6442ff2356111531" providerId="LiveId" clId="{DADE28A3-3ED3-4026-93F5-4B4226D90F7D}" dt="2022-10-19T06:25:00.297" v="3821" actId="1038"/>
          <ac:spMkLst>
            <pc:docMk/>
            <pc:sldMk cId="3039376413" sldId="898"/>
            <ac:spMk id="110" creationId="{FB6E133C-3D3D-4AA5-9BE4-315B03A92C79}"/>
          </ac:spMkLst>
        </pc:spChg>
        <pc:spChg chg="mod topLvl">
          <ac:chgData name="Mr. PPT" userId="6442ff2356111531" providerId="LiveId" clId="{DADE28A3-3ED3-4026-93F5-4B4226D90F7D}" dt="2022-10-19T06:25:00.297" v="3821" actId="1038"/>
          <ac:spMkLst>
            <pc:docMk/>
            <pc:sldMk cId="3039376413" sldId="898"/>
            <ac:spMk id="111" creationId="{F0474366-B818-4696-BC4A-23DAD178F17E}"/>
          </ac:spMkLst>
        </pc:spChg>
        <pc:spChg chg="add mod">
          <ac:chgData name="Mr. PPT" userId="6442ff2356111531" providerId="LiveId" clId="{DADE28A3-3ED3-4026-93F5-4B4226D90F7D}" dt="2022-10-19T06:26:43.387" v="3839" actId="12789"/>
          <ac:spMkLst>
            <pc:docMk/>
            <pc:sldMk cId="3039376413" sldId="898"/>
            <ac:spMk id="112" creationId="{4D52CE66-128D-47F4-BB8F-ED98DDA5B184}"/>
          </ac:spMkLst>
        </pc:spChg>
        <pc:spChg chg="add mod topLvl">
          <ac:chgData name="Mr. PPT" userId="6442ff2356111531" providerId="LiveId" clId="{DADE28A3-3ED3-4026-93F5-4B4226D90F7D}" dt="2022-10-19T06:26:44.164" v="3840" actId="165"/>
          <ac:spMkLst>
            <pc:docMk/>
            <pc:sldMk cId="3039376413" sldId="898"/>
            <ac:spMk id="113" creationId="{5500DBCD-D718-4C34-A704-688D879779B5}"/>
          </ac:spMkLst>
        </pc:spChg>
        <pc:spChg chg="add mod topLvl">
          <ac:chgData name="Mr. PPT" userId="6442ff2356111531" providerId="LiveId" clId="{DADE28A3-3ED3-4026-93F5-4B4226D90F7D}" dt="2022-10-19T06:26:44.164" v="3840" actId="165"/>
          <ac:spMkLst>
            <pc:docMk/>
            <pc:sldMk cId="3039376413" sldId="898"/>
            <ac:spMk id="114" creationId="{F5975BC1-3397-4C4A-9669-6E73C49DD414}"/>
          </ac:spMkLst>
        </pc:spChg>
        <pc:grpChg chg="add del mod">
          <ac:chgData name="Mr. PPT" userId="6442ff2356111531" providerId="LiveId" clId="{DADE28A3-3ED3-4026-93F5-4B4226D90F7D}" dt="2022-10-19T06:19:32.668" v="3600" actId="165"/>
          <ac:grpSpMkLst>
            <pc:docMk/>
            <pc:sldMk cId="3039376413" sldId="898"/>
            <ac:grpSpMk id="11" creationId="{47D8CF13-79A9-469D-9396-9E9B597CD362}"/>
          </ac:grpSpMkLst>
        </pc:grpChg>
        <pc:grpChg chg="add del mod">
          <ac:chgData name="Mr. PPT" userId="6442ff2356111531" providerId="LiveId" clId="{DADE28A3-3ED3-4026-93F5-4B4226D90F7D}" dt="2022-10-19T06:20:01.532" v="3613" actId="165"/>
          <ac:grpSpMkLst>
            <pc:docMk/>
            <pc:sldMk cId="3039376413" sldId="898"/>
            <ac:grpSpMk id="12" creationId="{B75963BA-F871-40E3-8DA5-017BADA9764A}"/>
          </ac:grpSpMkLst>
        </pc:grpChg>
        <pc:grpChg chg="add del mod">
          <ac:chgData name="Mr. PPT" userId="6442ff2356111531" providerId="LiveId" clId="{DADE28A3-3ED3-4026-93F5-4B4226D90F7D}" dt="2022-10-19T06:20:01.532" v="3613" actId="165"/>
          <ac:grpSpMkLst>
            <pc:docMk/>
            <pc:sldMk cId="3039376413" sldId="898"/>
            <ac:grpSpMk id="13" creationId="{A54CCAA1-F8F3-4EC1-A222-860EFCA659A7}"/>
          </ac:grpSpMkLst>
        </pc:grpChg>
        <pc:grpChg chg="add del mod">
          <ac:chgData name="Mr. PPT" userId="6442ff2356111531" providerId="LiveId" clId="{DADE28A3-3ED3-4026-93F5-4B4226D90F7D}" dt="2022-10-19T06:24:07.141" v="3815" actId="165"/>
          <ac:grpSpMkLst>
            <pc:docMk/>
            <pc:sldMk cId="3039376413" sldId="898"/>
            <ac:grpSpMk id="15" creationId="{B9E95394-ED90-4AA6-A557-4F4035F432FE}"/>
          </ac:grpSpMkLst>
        </pc:grpChg>
        <pc:grpChg chg="del">
          <ac:chgData name="Mr. PPT" userId="6442ff2356111531" providerId="LiveId" clId="{DADE28A3-3ED3-4026-93F5-4B4226D90F7D}" dt="2022-10-19T06:15:57.900" v="3563" actId="478"/>
          <ac:grpSpMkLst>
            <pc:docMk/>
            <pc:sldMk cId="3039376413" sldId="898"/>
            <ac:grpSpMk id="22" creationId="{61A5FF25-4FDD-46E0-A905-381E581CDCFD}"/>
          </ac:grpSpMkLst>
        </pc:grpChg>
        <pc:grpChg chg="add del mod">
          <ac:chgData name="Mr. PPT" userId="6442ff2356111531" providerId="LiveId" clId="{DADE28A3-3ED3-4026-93F5-4B4226D90F7D}" dt="2022-10-19T06:26:35.436" v="3836" actId="165"/>
          <ac:grpSpMkLst>
            <pc:docMk/>
            <pc:sldMk cId="3039376413" sldId="898"/>
            <ac:grpSpMk id="23" creationId="{EECA3A22-EC3E-41B7-9B18-140BC10AF5AE}"/>
          </ac:grpSpMkLst>
        </pc:grpChg>
        <pc:grpChg chg="add del mod">
          <ac:chgData name="Mr. PPT" userId="6442ff2356111531" providerId="LiveId" clId="{DADE28A3-3ED3-4026-93F5-4B4226D90F7D}" dt="2022-10-19T06:26:44.164" v="3840" actId="165"/>
          <ac:grpSpMkLst>
            <pc:docMk/>
            <pc:sldMk cId="3039376413" sldId="898"/>
            <ac:grpSpMk id="24" creationId="{F1BE710B-8855-48D6-9193-AA3C92C841F5}"/>
          </ac:grpSpMkLst>
        </pc:grpChg>
        <pc:grpChg chg="add mod">
          <ac:chgData name="Mr. PPT" userId="6442ff2356111531" providerId="LiveId" clId="{DADE28A3-3ED3-4026-93F5-4B4226D90F7D}" dt="2022-10-19T06:23:58.395" v="3811" actId="12788"/>
          <ac:grpSpMkLst>
            <pc:docMk/>
            <pc:sldMk cId="3039376413" sldId="898"/>
            <ac:grpSpMk id="54" creationId="{3C394EEE-BED7-47CB-9F75-9276989A88DD}"/>
          </ac:grpSpMkLst>
        </pc:grpChg>
        <pc:grpChg chg="add mod">
          <ac:chgData name="Mr. PPT" userId="6442ff2356111531" providerId="LiveId" clId="{DADE28A3-3ED3-4026-93F5-4B4226D90F7D}" dt="2022-10-19T06:24:04.303" v="3814" actId="12789"/>
          <ac:grpSpMkLst>
            <pc:docMk/>
            <pc:sldMk cId="3039376413" sldId="898"/>
            <ac:grpSpMk id="57" creationId="{C62ED9AD-4669-4D89-B8E9-41830C2CC5A0}"/>
          </ac:grpSpMkLst>
        </pc:grpChg>
        <pc:grpChg chg="del">
          <ac:chgData name="Mr. PPT" userId="6442ff2356111531" providerId="LiveId" clId="{DADE28A3-3ED3-4026-93F5-4B4226D90F7D}" dt="2022-10-19T06:15:57.900" v="3563" actId="478"/>
          <ac:grpSpMkLst>
            <pc:docMk/>
            <pc:sldMk cId="3039376413" sldId="898"/>
            <ac:grpSpMk id="66" creationId="{3E2B0FC5-1DC8-41FF-94F9-53A3071B8A94}"/>
          </ac:grpSpMkLst>
        </pc:grpChg>
        <pc:grpChg chg="del">
          <ac:chgData name="Mr. PPT" userId="6442ff2356111531" providerId="LiveId" clId="{DADE28A3-3ED3-4026-93F5-4B4226D90F7D}" dt="2022-10-19T06:15:57.900" v="3563" actId="478"/>
          <ac:grpSpMkLst>
            <pc:docMk/>
            <pc:sldMk cId="3039376413" sldId="898"/>
            <ac:grpSpMk id="79" creationId="{BAC9EAAF-6597-4C05-8CEE-CA69ED3A1342}"/>
          </ac:grpSpMkLst>
        </pc:grpChg>
        <pc:grpChg chg="del">
          <ac:chgData name="Mr. PPT" userId="6442ff2356111531" providerId="LiveId" clId="{DADE28A3-3ED3-4026-93F5-4B4226D90F7D}" dt="2022-10-19T06:15:57.900" v="3563" actId="478"/>
          <ac:grpSpMkLst>
            <pc:docMk/>
            <pc:sldMk cId="3039376413" sldId="898"/>
            <ac:grpSpMk id="85" creationId="{CD88276F-3E08-4204-A8A8-4339E0F41C92}"/>
          </ac:grpSpMkLst>
        </pc:grpChg>
        <pc:grpChg chg="del">
          <ac:chgData name="Mr. PPT" userId="6442ff2356111531" providerId="LiveId" clId="{DADE28A3-3ED3-4026-93F5-4B4226D90F7D}" dt="2022-10-19T06:15:57.900" v="3563" actId="478"/>
          <ac:grpSpMkLst>
            <pc:docMk/>
            <pc:sldMk cId="3039376413" sldId="898"/>
            <ac:grpSpMk id="90" creationId="{1BFDB71F-DF25-444F-91A0-5EB74A3C8E72}"/>
          </ac:grpSpMkLst>
        </pc:grpChg>
        <pc:grpChg chg="add del mod">
          <ac:chgData name="Mr. PPT" userId="6442ff2356111531" providerId="LiveId" clId="{DADE28A3-3ED3-4026-93F5-4B4226D90F7D}" dt="2022-10-19T06:24:08.287" v="3816" actId="165"/>
          <ac:grpSpMkLst>
            <pc:docMk/>
            <pc:sldMk cId="3039376413" sldId="898"/>
            <ac:grpSpMk id="109" creationId="{E9B23B11-2010-481B-8BDC-899B297860EC}"/>
          </ac:grpSpMkLst>
        </pc:grpChg>
        <pc:picChg chg="del">
          <ac:chgData name="Mr. PPT" userId="6442ff2356111531" providerId="LiveId" clId="{DADE28A3-3ED3-4026-93F5-4B4226D90F7D}" dt="2022-11-01T07:23:54.414" v="10571" actId="478"/>
          <ac:picMkLst>
            <pc:docMk/>
            <pc:sldMk cId="3039376413" sldId="898"/>
            <ac:picMk id="3" creationId="{54248C3B-FEA0-40E9-8529-25EE3778B5C5}"/>
          </ac:picMkLst>
        </pc:picChg>
        <pc:picChg chg="add mod topLvl">
          <ac:chgData name="Mr. PPT" userId="6442ff2356111531" providerId="LiveId" clId="{DADE28A3-3ED3-4026-93F5-4B4226D90F7D}" dt="2022-10-19T06:20:01.532" v="3613" actId="165"/>
          <ac:picMkLst>
            <pc:docMk/>
            <pc:sldMk cId="3039376413" sldId="898"/>
            <ac:picMk id="8" creationId="{541595B0-94D4-435A-A9D6-0898FF26E53D}"/>
          </ac:picMkLst>
        </pc:picChg>
        <pc:picChg chg="add mod ord topLvl">
          <ac:chgData name="Mr. PPT" userId="6442ff2356111531" providerId="LiveId" clId="{DADE28A3-3ED3-4026-93F5-4B4226D90F7D}" dt="2022-10-19T06:20:09.458" v="3614" actId="1076"/>
          <ac:picMkLst>
            <pc:docMk/>
            <pc:sldMk cId="3039376413" sldId="898"/>
            <ac:picMk id="10" creationId="{D7AD1C02-44EE-47D7-81D8-EB224AC63525}"/>
          </ac:picMkLst>
        </pc:picChg>
        <pc:picChg chg="add del mod topLvl">
          <ac:chgData name="Mr. PPT" userId="6442ff2356111531" providerId="LiveId" clId="{DADE28A3-3ED3-4026-93F5-4B4226D90F7D}" dt="2022-10-19T06:19:44.442" v="3608" actId="478"/>
          <ac:picMkLst>
            <pc:docMk/>
            <pc:sldMk cId="3039376413" sldId="898"/>
            <ac:picMk id="73" creationId="{E6A5AEB4-129F-473F-9D7C-7288DB73ED73}"/>
          </ac:picMkLst>
        </pc:picChg>
        <pc:cxnChg chg="del">
          <ac:chgData name="Mr. PPT" userId="6442ff2356111531" providerId="LiveId" clId="{DADE28A3-3ED3-4026-93F5-4B4226D90F7D}" dt="2022-10-19T06:15:57.900" v="3563" actId="478"/>
          <ac:cxnSpMkLst>
            <pc:docMk/>
            <pc:sldMk cId="3039376413" sldId="898"/>
            <ac:cxnSpMk id="7" creationId="{17BFC3E1-31AC-47A8-9A2B-C1E4F4B83618}"/>
          </ac:cxnSpMkLst>
        </pc:cxnChg>
        <pc:cxnChg chg="del">
          <ac:chgData name="Mr. PPT" userId="6442ff2356111531" providerId="LiveId" clId="{DADE28A3-3ED3-4026-93F5-4B4226D90F7D}" dt="2022-10-19T06:15:57.900" v="3563" actId="478"/>
          <ac:cxnSpMkLst>
            <pc:docMk/>
            <pc:sldMk cId="3039376413" sldId="898"/>
            <ac:cxnSpMk id="65" creationId="{FE99063E-A403-42FB-8D9F-0F9FD6B6D1DF}"/>
          </ac:cxnSpMkLst>
        </pc:cxnChg>
        <pc:cxnChg chg="del">
          <ac:chgData name="Mr. PPT" userId="6442ff2356111531" providerId="LiveId" clId="{DADE28A3-3ED3-4026-93F5-4B4226D90F7D}" dt="2022-10-19T06:15:57.900" v="3563" actId="478"/>
          <ac:cxnSpMkLst>
            <pc:docMk/>
            <pc:sldMk cId="3039376413" sldId="898"/>
            <ac:cxnSpMk id="76" creationId="{1BFF5FA8-8FE5-44B7-8F99-63DBA7FB62C6}"/>
          </ac:cxnSpMkLst>
        </pc:cxnChg>
        <pc:cxnChg chg="del">
          <ac:chgData name="Mr. PPT" userId="6442ff2356111531" providerId="LiveId" clId="{DADE28A3-3ED3-4026-93F5-4B4226D90F7D}" dt="2022-10-19T06:15:57.900" v="3563" actId="478"/>
          <ac:cxnSpMkLst>
            <pc:docMk/>
            <pc:sldMk cId="3039376413" sldId="898"/>
            <ac:cxnSpMk id="77" creationId="{9F181418-3EDA-45B4-BCC8-C1CA659BC1F3}"/>
          </ac:cxnSpMkLst>
        </pc:cxnChg>
      </pc:sldChg>
      <pc:sldChg chg="del">
        <pc:chgData name="Mr. PPT" userId="6442ff2356111531" providerId="LiveId" clId="{DADE28A3-3ED3-4026-93F5-4B4226D90F7D}" dt="2022-10-19T06:59:50.557" v="3949" actId="47"/>
        <pc:sldMkLst>
          <pc:docMk/>
          <pc:sldMk cId="790717226" sldId="899"/>
        </pc:sldMkLst>
      </pc:sldChg>
      <pc:sldChg chg="addSp delSp modSp add mod">
        <pc:chgData name="Mr. PPT" userId="6442ff2356111531" providerId="LiveId" clId="{DADE28A3-3ED3-4026-93F5-4B4226D90F7D}" dt="2022-11-01T07:23:58.529" v="10573" actId="478"/>
        <pc:sldMkLst>
          <pc:docMk/>
          <pc:sldMk cId="1944479764" sldId="900"/>
        </pc:sldMkLst>
        <pc:spChg chg="add del">
          <ac:chgData name="Mr. PPT" userId="6442ff2356111531" providerId="LiveId" clId="{DADE28A3-3ED3-4026-93F5-4B4226D90F7D}" dt="2022-10-19T06:49:39.034" v="3845" actId="478"/>
          <ac:spMkLst>
            <pc:docMk/>
            <pc:sldMk cId="1944479764" sldId="900"/>
            <ac:spMk id="4" creationId="{1948C0E9-60E0-4A83-BB7D-22609392B2D7}"/>
          </ac:spMkLst>
        </pc:spChg>
        <pc:spChg chg="add del mod">
          <ac:chgData name="Mr. PPT" userId="6442ff2356111531" providerId="LiveId" clId="{DADE28A3-3ED3-4026-93F5-4B4226D90F7D}" dt="2022-10-19T06:50:14.453" v="3854" actId="478"/>
          <ac:spMkLst>
            <pc:docMk/>
            <pc:sldMk cId="1944479764" sldId="900"/>
            <ac:spMk id="31" creationId="{AA91161E-3AAB-4EC3-B88C-449358FB1AB0}"/>
          </ac:spMkLst>
        </pc:spChg>
        <pc:spChg chg="add del mod">
          <ac:chgData name="Mr. PPT" userId="6442ff2356111531" providerId="LiveId" clId="{DADE28A3-3ED3-4026-93F5-4B4226D90F7D}" dt="2022-10-19T06:55:32.733" v="3876" actId="478"/>
          <ac:spMkLst>
            <pc:docMk/>
            <pc:sldMk cId="1944479764" sldId="900"/>
            <ac:spMk id="32" creationId="{A1267704-8C96-40F8-B709-5EA4E54D8782}"/>
          </ac:spMkLst>
        </pc:spChg>
        <pc:spChg chg="add del mod">
          <ac:chgData name="Mr. PPT" userId="6442ff2356111531" providerId="LiveId" clId="{DADE28A3-3ED3-4026-93F5-4B4226D90F7D}" dt="2022-10-19T06:55:32.733" v="3876" actId="478"/>
          <ac:spMkLst>
            <pc:docMk/>
            <pc:sldMk cId="1944479764" sldId="900"/>
            <ac:spMk id="33" creationId="{A89AD10F-C768-4E20-858A-AF2B9CB4BBF8}"/>
          </ac:spMkLst>
        </pc:spChg>
        <pc:spChg chg="add del mod">
          <ac:chgData name="Mr. PPT" userId="6442ff2356111531" providerId="LiveId" clId="{DADE28A3-3ED3-4026-93F5-4B4226D90F7D}" dt="2022-10-19T06:55:32.733" v="3876" actId="478"/>
          <ac:spMkLst>
            <pc:docMk/>
            <pc:sldMk cId="1944479764" sldId="900"/>
            <ac:spMk id="34" creationId="{B4C79B6B-8FC2-4805-AF65-E7288D69B5AE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36" creationId="{7FA5A42B-36B7-45CC-AD3C-39B6616C0FEE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37" creationId="{F56A5D65-6699-4C27-AE23-3F1F3B020306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38" creationId="{4FE88FC7-5520-46B9-858D-3F0CC0960249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39" creationId="{EF1426FE-2745-4525-BFA8-29CA21F53978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40" creationId="{6A7C99BA-2B55-4079-A64B-2A1CEF88D094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41" creationId="{7104E275-FB2B-4783-A5B1-3CBC4AE2902C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43" creationId="{2D298FAA-0D7C-4F5C-990C-27CAD02B1E7A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44" creationId="{736E3931-79C9-4D4B-9ABD-64ED3F6334E2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45" creationId="{558C9303-A76E-4295-ADED-42B8AF0EFFB0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46" creationId="{AFB226D0-14BF-482D-8734-CB7AB9CAB496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47" creationId="{FF888C21-3337-45F1-9D58-69CDD1D8655F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48" creationId="{236FA112-EEDB-4156-9E6C-FA5B5EC85D04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49" creationId="{27BD6AFC-E48D-424A-B3D0-F2B38F7506F3}"/>
          </ac:spMkLst>
        </pc:spChg>
        <pc:spChg chg="del">
          <ac:chgData name="Mr. PPT" userId="6442ff2356111531" providerId="LiveId" clId="{DADE28A3-3ED3-4026-93F5-4B4226D90F7D}" dt="2022-11-01T07:23:56.642" v="10572" actId="478"/>
          <ac:spMkLst>
            <pc:docMk/>
            <pc:sldMk cId="1944479764" sldId="900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56.642" v="10572" actId="478"/>
          <ac:spMkLst>
            <pc:docMk/>
            <pc:sldMk cId="1944479764" sldId="900"/>
            <ac:spMk id="51" creationId="{7E9A2CAC-4AE8-4BF7-857A-13D324756E48}"/>
          </ac:spMkLst>
        </pc:spChg>
        <pc:spChg chg="del">
          <ac:chgData name="Mr. PPT" userId="6442ff2356111531" providerId="LiveId" clId="{DADE28A3-3ED3-4026-93F5-4B4226D90F7D}" dt="2022-10-19T06:49:42.851" v="3846" actId="478"/>
          <ac:spMkLst>
            <pc:docMk/>
            <pc:sldMk cId="1944479764" sldId="900"/>
            <ac:spMk id="52" creationId="{6357365E-8281-4069-AA68-8112DF5DEB44}"/>
          </ac:spMkLst>
        </pc:spChg>
        <pc:spChg chg="del mod topLvl">
          <ac:chgData name="Mr. PPT" userId="6442ff2356111531" providerId="LiveId" clId="{DADE28A3-3ED3-4026-93F5-4B4226D90F7D}" dt="2022-11-01T07:23:58.529" v="10573" actId="478"/>
          <ac:spMkLst>
            <pc:docMk/>
            <pc:sldMk cId="1944479764" sldId="900"/>
            <ac:spMk id="53" creationId="{10336B9A-E1EA-4B7D-9962-61772FD83006}"/>
          </ac:spMkLst>
        </pc:spChg>
        <pc:spChg chg="del">
          <ac:chgData name="Mr. PPT" userId="6442ff2356111531" providerId="LiveId" clId="{DADE28A3-3ED3-4026-93F5-4B4226D90F7D}" dt="2022-10-19T06:49:42.851" v="3846" actId="478"/>
          <ac:spMkLst>
            <pc:docMk/>
            <pc:sldMk cId="1944479764" sldId="900"/>
            <ac:spMk id="53" creationId="{278F53BD-BBC1-48A7-A802-E05050D93190}"/>
          </ac:spMkLst>
        </pc:spChg>
        <pc:spChg chg="del mod topLvl">
          <ac:chgData name="Mr. PPT" userId="6442ff2356111531" providerId="LiveId" clId="{DADE28A3-3ED3-4026-93F5-4B4226D90F7D}" dt="2022-11-01T07:23:58.529" v="10573" actId="478"/>
          <ac:spMkLst>
            <pc:docMk/>
            <pc:sldMk cId="1944479764" sldId="900"/>
            <ac:spMk id="54" creationId="{04D3B071-3F49-4A14-958E-DBEFCC25B6B0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60" creationId="{453114B6-E900-487D-B782-F5472C50DC62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61" creationId="{20D58DFD-E9ED-4837-A651-6A744790AF76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62" creationId="{E938A03F-98AB-466E-B6BF-68C66344E855}"/>
          </ac:spMkLst>
        </pc:spChg>
        <pc:spChg chg="add del mod">
          <ac:chgData name="Mr. PPT" userId="6442ff2356111531" providerId="LiveId" clId="{DADE28A3-3ED3-4026-93F5-4B4226D90F7D}" dt="2022-10-19T06:56:12.631" v="3882" actId="478"/>
          <ac:spMkLst>
            <pc:docMk/>
            <pc:sldMk cId="1944479764" sldId="900"/>
            <ac:spMk id="63" creationId="{314843B2-71EE-4B50-940C-E155C05EEB8C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65" creationId="{52D9310A-63C9-43D8-8EFB-9DF06010B806}"/>
          </ac:spMkLst>
        </pc:spChg>
        <pc:spChg chg="mod">
          <ac:chgData name="Mr. PPT" userId="6442ff2356111531" providerId="LiveId" clId="{DADE28A3-3ED3-4026-93F5-4B4226D90F7D}" dt="2022-10-19T06:50:02.358" v="3852"/>
          <ac:spMkLst>
            <pc:docMk/>
            <pc:sldMk cId="1944479764" sldId="900"/>
            <ac:spMk id="66" creationId="{60AFDDC8-9B5F-417D-AC15-889C745DA95A}"/>
          </ac:spMkLst>
        </pc:spChg>
        <pc:spChg chg="add del mod">
          <ac:chgData name="Mr. PPT" userId="6442ff2356111531" providerId="LiveId" clId="{DADE28A3-3ED3-4026-93F5-4B4226D90F7D}" dt="2022-10-19T06:56:12.631" v="3882" actId="478"/>
          <ac:spMkLst>
            <pc:docMk/>
            <pc:sldMk cId="1944479764" sldId="900"/>
            <ac:spMk id="67" creationId="{278C83F0-8F4F-4706-9CAF-A45F2D4E4A08}"/>
          </ac:spMkLst>
        </pc:spChg>
        <pc:spChg chg="add del mod">
          <ac:chgData name="Mr. PPT" userId="6442ff2356111531" providerId="LiveId" clId="{DADE28A3-3ED3-4026-93F5-4B4226D90F7D}" dt="2022-10-19T06:56:12.631" v="3882" actId="478"/>
          <ac:spMkLst>
            <pc:docMk/>
            <pc:sldMk cId="1944479764" sldId="900"/>
            <ac:spMk id="68" creationId="{E4859B50-938E-4939-A2A6-937870D2E27D}"/>
          </ac:spMkLst>
        </pc:spChg>
        <pc:spChg chg="del">
          <ac:chgData name="Mr. PPT" userId="6442ff2356111531" providerId="LiveId" clId="{DADE28A3-3ED3-4026-93F5-4B4226D90F7D}" dt="2022-11-01T07:23:56.642" v="10572" actId="478"/>
          <ac:spMkLst>
            <pc:docMk/>
            <pc:sldMk cId="1944479764" sldId="900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1-01T07:23:56.642" v="10572" actId="478"/>
          <ac:spMkLst>
            <pc:docMk/>
            <pc:sldMk cId="1944479764" sldId="900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1-01T07:23:56.642" v="10572" actId="478"/>
          <ac:spMkLst>
            <pc:docMk/>
            <pc:sldMk cId="1944479764" sldId="900"/>
            <ac:spMk id="71" creationId="{749A77EB-5BE2-45EA-9CA1-ACE4D22E768A}"/>
          </ac:spMkLst>
        </pc:spChg>
        <pc:spChg chg="add del">
          <ac:chgData name="Mr. PPT" userId="6442ff2356111531" providerId="LiveId" clId="{DADE28A3-3ED3-4026-93F5-4B4226D90F7D}" dt="2022-10-19T06:49:39.034" v="3845" actId="478"/>
          <ac:spMkLst>
            <pc:docMk/>
            <pc:sldMk cId="1944479764" sldId="900"/>
            <ac:spMk id="72" creationId="{B98F413B-004D-41D8-93CB-AFE555520F5E}"/>
          </ac:spMkLst>
        </pc:spChg>
        <pc:spChg chg="add del mod">
          <ac:chgData name="Mr. PPT" userId="6442ff2356111531" providerId="LiveId" clId="{DADE28A3-3ED3-4026-93F5-4B4226D90F7D}" dt="2022-10-19T06:56:12.631" v="3882" actId="478"/>
          <ac:spMkLst>
            <pc:docMk/>
            <pc:sldMk cId="1944479764" sldId="900"/>
            <ac:spMk id="73" creationId="{A5B56854-7F1F-42C9-89BC-2A3BFC65E4FA}"/>
          </ac:spMkLst>
        </pc:spChg>
        <pc:spChg chg="add del">
          <ac:chgData name="Mr. PPT" userId="6442ff2356111531" providerId="LiveId" clId="{DADE28A3-3ED3-4026-93F5-4B4226D90F7D}" dt="2022-10-19T06:49:39.034" v="3845" actId="478"/>
          <ac:spMkLst>
            <pc:docMk/>
            <pc:sldMk cId="1944479764" sldId="900"/>
            <ac:spMk id="74" creationId="{3C6A5D27-03B0-4584-A85D-F2E6B489DE95}"/>
          </ac:spMkLst>
        </pc:spChg>
        <pc:spChg chg="add del mod">
          <ac:chgData name="Mr. PPT" userId="6442ff2356111531" providerId="LiveId" clId="{DADE28A3-3ED3-4026-93F5-4B4226D90F7D}" dt="2022-10-19T06:56:12.631" v="3882" actId="478"/>
          <ac:spMkLst>
            <pc:docMk/>
            <pc:sldMk cId="1944479764" sldId="900"/>
            <ac:spMk id="76" creationId="{3E789748-97E5-4166-AAE2-BFA750D39FB1}"/>
          </ac:spMkLst>
        </pc:spChg>
        <pc:spChg chg="add del mod">
          <ac:chgData name="Mr. PPT" userId="6442ff2356111531" providerId="LiveId" clId="{DADE28A3-3ED3-4026-93F5-4B4226D90F7D}" dt="2022-10-19T06:56:12.631" v="3882" actId="478"/>
          <ac:spMkLst>
            <pc:docMk/>
            <pc:sldMk cId="1944479764" sldId="900"/>
            <ac:spMk id="77" creationId="{42333AD1-985D-4A94-8293-A240CB346E40}"/>
          </ac:spMkLst>
        </pc:spChg>
        <pc:spChg chg="mod">
          <ac:chgData name="Mr. PPT" userId="6442ff2356111531" providerId="LiveId" clId="{DADE28A3-3ED3-4026-93F5-4B4226D90F7D}" dt="2022-10-19T06:50:24.569" v="3855"/>
          <ac:spMkLst>
            <pc:docMk/>
            <pc:sldMk cId="1944479764" sldId="900"/>
            <ac:spMk id="79" creationId="{AAD5BC9A-7933-4DDB-A4CB-67DAB95F4F1B}"/>
          </ac:spMkLst>
        </pc:spChg>
        <pc:spChg chg="mod">
          <ac:chgData name="Mr. PPT" userId="6442ff2356111531" providerId="LiveId" clId="{DADE28A3-3ED3-4026-93F5-4B4226D90F7D}" dt="2022-10-19T06:50:24.569" v="3855"/>
          <ac:spMkLst>
            <pc:docMk/>
            <pc:sldMk cId="1944479764" sldId="900"/>
            <ac:spMk id="80" creationId="{B1DB1CE1-FAC5-4C45-9553-B80515875557}"/>
          </ac:spMkLst>
        </pc:spChg>
        <pc:spChg chg="add del">
          <ac:chgData name="Mr. PPT" userId="6442ff2356111531" providerId="LiveId" clId="{DADE28A3-3ED3-4026-93F5-4B4226D90F7D}" dt="2022-11-01T07:23:56.642" v="10572" actId="478"/>
          <ac:spMkLst>
            <pc:docMk/>
            <pc:sldMk cId="1944479764" sldId="900"/>
            <ac:spMk id="82" creationId="{858791EC-E3DD-4EF7-8086-2C75531DE2D8}"/>
          </ac:spMkLst>
        </pc:spChg>
        <pc:spChg chg="add del">
          <ac:chgData name="Mr. PPT" userId="6442ff2356111531" providerId="LiveId" clId="{DADE28A3-3ED3-4026-93F5-4B4226D90F7D}" dt="2022-11-01T07:23:56.642" v="10572" actId="478"/>
          <ac:spMkLst>
            <pc:docMk/>
            <pc:sldMk cId="1944479764" sldId="900"/>
            <ac:spMk id="83" creationId="{C51F3587-C1B2-4A60-AD9A-0B489E795181}"/>
          </ac:spMkLst>
        </pc:spChg>
        <pc:spChg chg="mod">
          <ac:chgData name="Mr. PPT" userId="6442ff2356111531" providerId="LiveId" clId="{DADE28A3-3ED3-4026-93F5-4B4226D90F7D}" dt="2022-10-19T06:54:53.139" v="3864" actId="571"/>
          <ac:spMkLst>
            <pc:docMk/>
            <pc:sldMk cId="1944479764" sldId="900"/>
            <ac:spMk id="84" creationId="{49F808D4-620C-451D-AF7E-8781F44DF85F}"/>
          </ac:spMkLst>
        </pc:spChg>
        <pc:spChg chg="mod">
          <ac:chgData name="Mr. PPT" userId="6442ff2356111531" providerId="LiveId" clId="{DADE28A3-3ED3-4026-93F5-4B4226D90F7D}" dt="2022-10-19T06:54:53.139" v="3864" actId="571"/>
          <ac:spMkLst>
            <pc:docMk/>
            <pc:sldMk cId="1944479764" sldId="900"/>
            <ac:spMk id="85" creationId="{183DBB59-1AB5-41F0-9CDA-9FA3F210AA21}"/>
          </ac:spMkLst>
        </pc:spChg>
        <pc:spChg chg="mod">
          <ac:chgData name="Mr. PPT" userId="6442ff2356111531" providerId="LiveId" clId="{DADE28A3-3ED3-4026-93F5-4B4226D90F7D}" dt="2022-10-19T06:55:08.472" v="3871" actId="571"/>
          <ac:spMkLst>
            <pc:docMk/>
            <pc:sldMk cId="1944479764" sldId="900"/>
            <ac:spMk id="87" creationId="{0C34A4BB-22CB-41BE-A17E-0BC324A52FD3}"/>
          </ac:spMkLst>
        </pc:spChg>
        <pc:spChg chg="mod">
          <ac:chgData name="Mr. PPT" userId="6442ff2356111531" providerId="LiveId" clId="{DADE28A3-3ED3-4026-93F5-4B4226D90F7D}" dt="2022-10-19T06:55:08.472" v="3871" actId="571"/>
          <ac:spMkLst>
            <pc:docMk/>
            <pc:sldMk cId="1944479764" sldId="900"/>
            <ac:spMk id="88" creationId="{DF655306-A6A8-42F9-9652-E50103F942B1}"/>
          </ac:spMkLst>
        </pc:spChg>
        <pc:spChg chg="mod">
          <ac:chgData name="Mr. PPT" userId="6442ff2356111531" providerId="LiveId" clId="{DADE28A3-3ED3-4026-93F5-4B4226D90F7D}" dt="2022-10-19T06:55:11.375" v="3872" actId="571"/>
          <ac:spMkLst>
            <pc:docMk/>
            <pc:sldMk cId="1944479764" sldId="900"/>
            <ac:spMk id="90" creationId="{C70787B1-8701-4384-86C3-0213ED40780B}"/>
          </ac:spMkLst>
        </pc:spChg>
        <pc:spChg chg="mod">
          <ac:chgData name="Mr. PPT" userId="6442ff2356111531" providerId="LiveId" clId="{DADE28A3-3ED3-4026-93F5-4B4226D90F7D}" dt="2022-10-19T06:55:11.375" v="3872" actId="571"/>
          <ac:spMkLst>
            <pc:docMk/>
            <pc:sldMk cId="1944479764" sldId="900"/>
            <ac:spMk id="91" creationId="{F77B2A73-9A2A-4713-A178-030337781536}"/>
          </ac:spMkLst>
        </pc:spChg>
        <pc:spChg chg="mod">
          <ac:chgData name="Mr. PPT" userId="6442ff2356111531" providerId="LiveId" clId="{DADE28A3-3ED3-4026-93F5-4B4226D90F7D}" dt="2022-10-19T06:55:16.567" v="3873" actId="571"/>
          <ac:spMkLst>
            <pc:docMk/>
            <pc:sldMk cId="1944479764" sldId="900"/>
            <ac:spMk id="93" creationId="{23A11EAF-9DA2-4734-BD1E-962157D31649}"/>
          </ac:spMkLst>
        </pc:spChg>
        <pc:spChg chg="mod">
          <ac:chgData name="Mr. PPT" userId="6442ff2356111531" providerId="LiveId" clId="{DADE28A3-3ED3-4026-93F5-4B4226D90F7D}" dt="2022-10-19T06:55:16.567" v="3873" actId="571"/>
          <ac:spMkLst>
            <pc:docMk/>
            <pc:sldMk cId="1944479764" sldId="900"/>
            <ac:spMk id="94" creationId="{5E2AA89B-FE73-4B1D-A50C-250C4B39CBE5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96" creationId="{257CC820-7CB6-4E8C-8BD1-2FAF1E39ABC5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97" creationId="{0E2148A6-EB45-41FB-8E66-3EE715BB3F62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98" creationId="{49BA0E9F-15A9-4D5D-AFC5-AFB3828A1D24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00" creationId="{FA89E676-2438-4FCB-8C57-7AD928310FB7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01" creationId="{57674853-5B52-4361-AEF5-E7F67F48737C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02" creationId="{F8014DAB-ADBA-4495-89A6-E642E4041226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03" creationId="{4D35D05A-E4A9-4B92-8125-3B48188C61C5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05" creationId="{16F4F61F-4819-4D36-8423-357BFC5B8DB1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06" creationId="{0CE76C41-DA7F-4776-BF7D-7559B0B3350D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07" creationId="{F0653DE5-1CEF-4113-BEEE-382BCC4C229B}"/>
          </ac:spMkLst>
        </pc:spChg>
        <pc:spChg chg="add del">
          <ac:chgData name="Mr. PPT" userId="6442ff2356111531" providerId="LiveId" clId="{DADE28A3-3ED3-4026-93F5-4B4226D90F7D}" dt="2022-10-19T06:49:39.034" v="3845" actId="478"/>
          <ac:spMkLst>
            <pc:docMk/>
            <pc:sldMk cId="1944479764" sldId="900"/>
            <ac:spMk id="108" creationId="{EDAF90A9-3CCB-4F4F-8C2A-0DBF32D87996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09" creationId="{E157ADA4-5845-42B6-BB7E-3310D83B3186}"/>
          </ac:spMkLst>
        </pc:spChg>
        <pc:spChg chg="add del">
          <ac:chgData name="Mr. PPT" userId="6442ff2356111531" providerId="LiveId" clId="{DADE28A3-3ED3-4026-93F5-4B4226D90F7D}" dt="2022-10-19T06:49:39.034" v="3845" actId="478"/>
          <ac:spMkLst>
            <pc:docMk/>
            <pc:sldMk cId="1944479764" sldId="900"/>
            <ac:spMk id="110" creationId="{FB6E133C-3D3D-4AA5-9BE4-315B03A92C79}"/>
          </ac:spMkLst>
        </pc:spChg>
        <pc:spChg chg="add del">
          <ac:chgData name="Mr. PPT" userId="6442ff2356111531" providerId="LiveId" clId="{DADE28A3-3ED3-4026-93F5-4B4226D90F7D}" dt="2022-10-19T06:49:39.034" v="3845" actId="478"/>
          <ac:spMkLst>
            <pc:docMk/>
            <pc:sldMk cId="1944479764" sldId="900"/>
            <ac:spMk id="111" creationId="{F0474366-B818-4696-BC4A-23DAD178F17E}"/>
          </ac:spMkLst>
        </pc:spChg>
        <pc:spChg chg="mod">
          <ac:chgData name="Mr. PPT" userId="6442ff2356111531" providerId="LiveId" clId="{DADE28A3-3ED3-4026-93F5-4B4226D90F7D}" dt="2022-10-19T06:57:27.115" v="3890" actId="1076"/>
          <ac:spMkLst>
            <pc:docMk/>
            <pc:sldMk cId="1944479764" sldId="900"/>
            <ac:spMk id="112" creationId="{4D52CE66-128D-47F4-BB8F-ED98DDA5B184}"/>
          </ac:spMkLst>
        </pc:spChg>
        <pc:spChg chg="del mod">
          <ac:chgData name="Mr. PPT" userId="6442ff2356111531" providerId="LiveId" clId="{DADE28A3-3ED3-4026-93F5-4B4226D90F7D}" dt="2022-11-01T07:23:58.529" v="10573" actId="478"/>
          <ac:spMkLst>
            <pc:docMk/>
            <pc:sldMk cId="1944479764" sldId="900"/>
            <ac:spMk id="113" creationId="{5500DBCD-D718-4C34-A704-688D879779B5}"/>
          </ac:spMkLst>
        </pc:spChg>
        <pc:spChg chg="del mod">
          <ac:chgData name="Mr. PPT" userId="6442ff2356111531" providerId="LiveId" clId="{DADE28A3-3ED3-4026-93F5-4B4226D90F7D}" dt="2022-11-01T07:23:58.529" v="10573" actId="478"/>
          <ac:spMkLst>
            <pc:docMk/>
            <pc:sldMk cId="1944479764" sldId="900"/>
            <ac:spMk id="114" creationId="{F5975BC1-3397-4C4A-9669-6E73C49DD414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15" creationId="{5B79F073-E868-4067-B185-D955A87F2112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16" creationId="{351E7362-CA02-44C3-918A-CD0193FBB533}"/>
          </ac:spMkLst>
        </pc:spChg>
        <pc:spChg chg="mod">
          <ac:chgData name="Mr. PPT" userId="6442ff2356111531" providerId="LiveId" clId="{DADE28A3-3ED3-4026-93F5-4B4226D90F7D}" dt="2022-10-19T06:59:45.483" v="3948" actId="207"/>
          <ac:spMkLst>
            <pc:docMk/>
            <pc:sldMk cId="1944479764" sldId="900"/>
            <ac:spMk id="117" creationId="{9BB0A1DC-6474-43A8-B17C-6F8E4BD3BD90}"/>
          </ac:spMkLst>
        </pc:spChg>
        <pc:spChg chg="add mod">
          <ac:chgData name="Mr. PPT" userId="6442ff2356111531" providerId="LiveId" clId="{DADE28A3-3ED3-4026-93F5-4B4226D90F7D}" dt="2022-10-19T06:58:28.989" v="3939" actId="164"/>
          <ac:spMkLst>
            <pc:docMk/>
            <pc:sldMk cId="1944479764" sldId="900"/>
            <ac:spMk id="118" creationId="{54CA0A96-E3C4-42D0-A60A-00ACDB502DED}"/>
          </ac:spMkLst>
        </pc:spChg>
        <pc:spChg chg="add mod">
          <ac:chgData name="Mr. PPT" userId="6442ff2356111531" providerId="LiveId" clId="{DADE28A3-3ED3-4026-93F5-4B4226D90F7D}" dt="2022-10-19T06:58:28.989" v="3939" actId="164"/>
          <ac:spMkLst>
            <pc:docMk/>
            <pc:sldMk cId="1944479764" sldId="900"/>
            <ac:spMk id="119" creationId="{8052802E-0B79-45A3-9009-3286A3E824B8}"/>
          </ac:spMkLst>
        </pc:spChg>
        <pc:spChg chg="add mod">
          <ac:chgData name="Mr. PPT" userId="6442ff2356111531" providerId="LiveId" clId="{DADE28A3-3ED3-4026-93F5-4B4226D90F7D}" dt="2022-10-19T06:58:31.055" v="3941" actId="571"/>
          <ac:spMkLst>
            <pc:docMk/>
            <pc:sldMk cId="1944479764" sldId="900"/>
            <ac:spMk id="120" creationId="{F8DFDCBF-0F61-4D8D-8083-28F82F2ECFAE}"/>
          </ac:spMkLst>
        </pc:spChg>
        <pc:spChg chg="mod">
          <ac:chgData name="Mr. PPT" userId="6442ff2356111531" providerId="LiveId" clId="{DADE28A3-3ED3-4026-93F5-4B4226D90F7D}" dt="2022-10-19T06:58:31.055" v="3941" actId="571"/>
          <ac:spMkLst>
            <pc:docMk/>
            <pc:sldMk cId="1944479764" sldId="900"/>
            <ac:spMk id="122" creationId="{387246B9-FE3E-4E47-8CA7-7F385F6FFFB5}"/>
          </ac:spMkLst>
        </pc:spChg>
        <pc:spChg chg="mod">
          <ac:chgData name="Mr. PPT" userId="6442ff2356111531" providerId="LiveId" clId="{DADE28A3-3ED3-4026-93F5-4B4226D90F7D}" dt="2022-10-19T06:58:31.055" v="3941" actId="571"/>
          <ac:spMkLst>
            <pc:docMk/>
            <pc:sldMk cId="1944479764" sldId="900"/>
            <ac:spMk id="123" creationId="{F69FF2B1-4CD1-4D0F-B9B1-1AF1CE163DB6}"/>
          </ac:spMkLst>
        </pc:spChg>
        <pc:spChg chg="mod">
          <ac:chgData name="Mr. PPT" userId="6442ff2356111531" providerId="LiveId" clId="{DADE28A3-3ED3-4026-93F5-4B4226D90F7D}" dt="2022-10-19T06:58:34.219" v="3942" actId="571"/>
          <ac:spMkLst>
            <pc:docMk/>
            <pc:sldMk cId="1944479764" sldId="900"/>
            <ac:spMk id="125" creationId="{5F13150E-99C8-4A74-BD47-5D815CD895F7}"/>
          </ac:spMkLst>
        </pc:spChg>
        <pc:spChg chg="mod">
          <ac:chgData name="Mr. PPT" userId="6442ff2356111531" providerId="LiveId" clId="{DADE28A3-3ED3-4026-93F5-4B4226D90F7D}" dt="2022-10-19T06:58:34.219" v="3942" actId="571"/>
          <ac:spMkLst>
            <pc:docMk/>
            <pc:sldMk cId="1944479764" sldId="900"/>
            <ac:spMk id="126" creationId="{C0C8EFCE-2B16-4A07-92DD-7B100CCE119A}"/>
          </ac:spMkLst>
        </pc:spChg>
        <pc:spChg chg="mod">
          <ac:chgData name="Mr. PPT" userId="6442ff2356111531" providerId="LiveId" clId="{DADE28A3-3ED3-4026-93F5-4B4226D90F7D}" dt="2022-10-19T06:58:37.539" v="3943" actId="571"/>
          <ac:spMkLst>
            <pc:docMk/>
            <pc:sldMk cId="1944479764" sldId="900"/>
            <ac:spMk id="128" creationId="{EBF8DE9F-856A-418F-A1C0-48822494AAB1}"/>
          </ac:spMkLst>
        </pc:spChg>
        <pc:spChg chg="mod">
          <ac:chgData name="Mr. PPT" userId="6442ff2356111531" providerId="LiveId" clId="{DADE28A3-3ED3-4026-93F5-4B4226D90F7D}" dt="2022-10-19T06:58:37.539" v="3943" actId="571"/>
          <ac:spMkLst>
            <pc:docMk/>
            <pc:sldMk cId="1944479764" sldId="900"/>
            <ac:spMk id="129" creationId="{031E94FA-A6C7-472F-B36C-BFD831D3C79C}"/>
          </ac:spMkLst>
        </pc:spChg>
        <pc:grpChg chg="add mod">
          <ac:chgData name="Mr. PPT" userId="6442ff2356111531" providerId="LiveId" clId="{DADE28A3-3ED3-4026-93F5-4B4226D90F7D}" dt="2022-10-19T06:58:28.989" v="3939" actId="164"/>
          <ac:grpSpMkLst>
            <pc:docMk/>
            <pc:sldMk cId="1944479764" sldId="900"/>
            <ac:grpSpMk id="2" creationId="{EDF5A84D-71AE-426F-84E4-2DF0EB467070}"/>
          </ac:grpSpMkLst>
        </pc:grpChg>
        <pc:grpChg chg="add del mod">
          <ac:chgData name="Mr. PPT" userId="6442ff2356111531" providerId="LiveId" clId="{DADE28A3-3ED3-4026-93F5-4B4226D90F7D}" dt="2022-10-19T06:55:33.838" v="3877" actId="478"/>
          <ac:grpSpMkLst>
            <pc:docMk/>
            <pc:sldMk cId="1944479764" sldId="900"/>
            <ac:grpSpMk id="35" creationId="{53DB3098-3449-4CBA-B197-C60822428819}"/>
          </ac:grpSpMkLst>
        </pc:grpChg>
        <pc:grpChg chg="add del mod">
          <ac:chgData name="Mr. PPT" userId="6442ff2356111531" providerId="LiveId" clId="{DADE28A3-3ED3-4026-93F5-4B4226D90F7D}" dt="2022-10-19T06:55:32.733" v="3876" actId="478"/>
          <ac:grpSpMkLst>
            <pc:docMk/>
            <pc:sldMk cId="1944479764" sldId="900"/>
            <ac:grpSpMk id="42" creationId="{4A5B912E-6FEA-47CA-850D-31DA97DE3C48}"/>
          </ac:grpSpMkLst>
        </pc:grpChg>
        <pc:grpChg chg="add del mod">
          <ac:chgData name="Mr. PPT" userId="6442ff2356111531" providerId="LiveId" clId="{DADE28A3-3ED3-4026-93F5-4B4226D90F7D}" dt="2022-10-31T01:16:57.572" v="4712" actId="165"/>
          <ac:grpSpMkLst>
            <pc:docMk/>
            <pc:sldMk cId="1944479764" sldId="900"/>
            <ac:grpSpMk id="52" creationId="{EF2045C9-59CA-4953-8CB2-923AD41D6BE1}"/>
          </ac:grpSpMkLst>
        </pc:grpChg>
        <pc:grpChg chg="del">
          <ac:chgData name="Mr. PPT" userId="6442ff2356111531" providerId="LiveId" clId="{DADE28A3-3ED3-4026-93F5-4B4226D90F7D}" dt="2022-10-19T06:49:39.034" v="3845" actId="478"/>
          <ac:grpSpMkLst>
            <pc:docMk/>
            <pc:sldMk cId="1944479764" sldId="900"/>
            <ac:grpSpMk id="54" creationId="{3C394EEE-BED7-47CB-9F75-9276989A88DD}"/>
          </ac:grpSpMkLst>
        </pc:grpChg>
        <pc:grpChg chg="add del">
          <ac:chgData name="Mr. PPT" userId="6442ff2356111531" providerId="LiveId" clId="{DADE28A3-3ED3-4026-93F5-4B4226D90F7D}" dt="2022-10-19T06:49:39.034" v="3845" actId="478"/>
          <ac:grpSpMkLst>
            <pc:docMk/>
            <pc:sldMk cId="1944479764" sldId="900"/>
            <ac:grpSpMk id="57" creationId="{C62ED9AD-4669-4D89-B8E9-41830C2CC5A0}"/>
          </ac:grpSpMkLst>
        </pc:grpChg>
        <pc:grpChg chg="add del mod">
          <ac:chgData name="Mr. PPT" userId="6442ff2356111531" providerId="LiveId" clId="{DADE28A3-3ED3-4026-93F5-4B4226D90F7D}" dt="2022-10-19T06:55:32.733" v="3876" actId="478"/>
          <ac:grpSpMkLst>
            <pc:docMk/>
            <pc:sldMk cId="1944479764" sldId="900"/>
            <ac:grpSpMk id="64" creationId="{A402859A-9FC7-4F2E-85EC-38ED0AB25476}"/>
          </ac:grpSpMkLst>
        </pc:grpChg>
        <pc:grpChg chg="add mod ord">
          <ac:chgData name="Mr. PPT" userId="6442ff2356111531" providerId="LiveId" clId="{DADE28A3-3ED3-4026-93F5-4B4226D90F7D}" dt="2022-10-19T06:58:07.223" v="3902" actId="552"/>
          <ac:grpSpMkLst>
            <pc:docMk/>
            <pc:sldMk cId="1944479764" sldId="900"/>
            <ac:grpSpMk id="78" creationId="{81A76D11-D2EC-43EB-9E87-8E7A3F44AA71}"/>
          </ac:grpSpMkLst>
        </pc:grpChg>
        <pc:grpChg chg="add mod">
          <ac:chgData name="Mr. PPT" userId="6442ff2356111531" providerId="LiveId" clId="{DADE28A3-3ED3-4026-93F5-4B4226D90F7D}" dt="2022-10-19T06:54:53.139" v="3864" actId="571"/>
          <ac:grpSpMkLst>
            <pc:docMk/>
            <pc:sldMk cId="1944479764" sldId="900"/>
            <ac:grpSpMk id="81" creationId="{5C94DA69-23BC-4FE6-B68E-90714DA9A9C8}"/>
          </ac:grpSpMkLst>
        </pc:grpChg>
        <pc:grpChg chg="add mod">
          <ac:chgData name="Mr. PPT" userId="6442ff2356111531" providerId="LiveId" clId="{DADE28A3-3ED3-4026-93F5-4B4226D90F7D}" dt="2022-10-19T06:55:08.472" v="3871" actId="571"/>
          <ac:grpSpMkLst>
            <pc:docMk/>
            <pc:sldMk cId="1944479764" sldId="900"/>
            <ac:grpSpMk id="86" creationId="{10F5315F-4C57-41AC-965E-DF072E157A4F}"/>
          </ac:grpSpMkLst>
        </pc:grpChg>
        <pc:grpChg chg="add mod ord">
          <ac:chgData name="Mr. PPT" userId="6442ff2356111531" providerId="LiveId" clId="{DADE28A3-3ED3-4026-93F5-4B4226D90F7D}" dt="2022-10-19T06:58:42.585" v="3945" actId="552"/>
          <ac:grpSpMkLst>
            <pc:docMk/>
            <pc:sldMk cId="1944479764" sldId="900"/>
            <ac:grpSpMk id="89" creationId="{EC683411-C400-4209-B36D-4C779FC6D35B}"/>
          </ac:grpSpMkLst>
        </pc:grpChg>
        <pc:grpChg chg="add mod ord">
          <ac:chgData name="Mr. PPT" userId="6442ff2356111531" providerId="LiveId" clId="{DADE28A3-3ED3-4026-93F5-4B4226D90F7D}" dt="2022-10-19T06:58:39.298" v="3944" actId="552"/>
          <ac:grpSpMkLst>
            <pc:docMk/>
            <pc:sldMk cId="1944479764" sldId="900"/>
            <ac:grpSpMk id="92" creationId="{838F3144-C27C-46C8-891D-036DD5A4EC77}"/>
          </ac:grpSpMkLst>
        </pc:grpChg>
        <pc:grpChg chg="add mod">
          <ac:chgData name="Mr. PPT" userId="6442ff2356111531" providerId="LiveId" clId="{DADE28A3-3ED3-4026-93F5-4B4226D90F7D}" dt="2022-10-19T06:59:45.483" v="3948" actId="207"/>
          <ac:grpSpMkLst>
            <pc:docMk/>
            <pc:sldMk cId="1944479764" sldId="900"/>
            <ac:grpSpMk id="95" creationId="{D8C45F0A-4321-49F3-9F63-D2C707B629D1}"/>
          </ac:grpSpMkLst>
        </pc:grpChg>
        <pc:grpChg chg="add mod">
          <ac:chgData name="Mr. PPT" userId="6442ff2356111531" providerId="LiveId" clId="{DADE28A3-3ED3-4026-93F5-4B4226D90F7D}" dt="2022-10-19T06:59:45.483" v="3948" actId="207"/>
          <ac:grpSpMkLst>
            <pc:docMk/>
            <pc:sldMk cId="1944479764" sldId="900"/>
            <ac:grpSpMk id="99" creationId="{7C715E57-A437-41F4-B9DB-30A6AA982851}"/>
          </ac:grpSpMkLst>
        </pc:grpChg>
        <pc:grpChg chg="add mod">
          <ac:chgData name="Mr. PPT" userId="6442ff2356111531" providerId="LiveId" clId="{DADE28A3-3ED3-4026-93F5-4B4226D90F7D}" dt="2022-10-19T06:59:45.483" v="3948" actId="207"/>
          <ac:grpSpMkLst>
            <pc:docMk/>
            <pc:sldMk cId="1944479764" sldId="900"/>
            <ac:grpSpMk id="104" creationId="{8FBA12E4-E6D7-4620-8E33-77BF10A4D2B1}"/>
          </ac:grpSpMkLst>
        </pc:grpChg>
        <pc:grpChg chg="add mod">
          <ac:chgData name="Mr. PPT" userId="6442ff2356111531" providerId="LiveId" clId="{DADE28A3-3ED3-4026-93F5-4B4226D90F7D}" dt="2022-10-19T06:58:31.055" v="3941" actId="571"/>
          <ac:grpSpMkLst>
            <pc:docMk/>
            <pc:sldMk cId="1944479764" sldId="900"/>
            <ac:grpSpMk id="121" creationId="{90F1DC96-385A-4786-AECB-950A5E47ED53}"/>
          </ac:grpSpMkLst>
        </pc:grpChg>
        <pc:grpChg chg="add mod">
          <ac:chgData name="Mr. PPT" userId="6442ff2356111531" providerId="LiveId" clId="{DADE28A3-3ED3-4026-93F5-4B4226D90F7D}" dt="2022-10-19T06:58:42.585" v="3945" actId="552"/>
          <ac:grpSpMkLst>
            <pc:docMk/>
            <pc:sldMk cId="1944479764" sldId="900"/>
            <ac:grpSpMk id="124" creationId="{D25F5E32-BDF9-465F-AB12-637DB9AC01A4}"/>
          </ac:grpSpMkLst>
        </pc:grpChg>
        <pc:grpChg chg="add mod">
          <ac:chgData name="Mr. PPT" userId="6442ff2356111531" providerId="LiveId" clId="{DADE28A3-3ED3-4026-93F5-4B4226D90F7D}" dt="2022-10-19T06:58:39.298" v="3944" actId="552"/>
          <ac:grpSpMkLst>
            <pc:docMk/>
            <pc:sldMk cId="1944479764" sldId="900"/>
            <ac:grpSpMk id="127" creationId="{A1724CF2-13FF-4226-BA83-9648C4C03AA3}"/>
          </ac:grpSpMkLst>
        </pc:grpChg>
        <pc:picChg chg="del">
          <ac:chgData name="Mr. PPT" userId="6442ff2356111531" providerId="LiveId" clId="{DADE28A3-3ED3-4026-93F5-4B4226D90F7D}" dt="2022-11-01T07:23:56.642" v="10572" actId="478"/>
          <ac:picMkLst>
            <pc:docMk/>
            <pc:sldMk cId="1944479764" sldId="900"/>
            <ac:picMk id="3" creationId="{54248C3B-FEA0-40E9-8529-25EE3778B5C5}"/>
          </ac:picMkLst>
        </pc:picChg>
        <pc:picChg chg="add del">
          <ac:chgData name="Mr. PPT" userId="6442ff2356111531" providerId="LiveId" clId="{DADE28A3-3ED3-4026-93F5-4B4226D90F7D}" dt="2022-10-19T06:49:39.034" v="3845" actId="478"/>
          <ac:picMkLst>
            <pc:docMk/>
            <pc:sldMk cId="1944479764" sldId="900"/>
            <ac:picMk id="8" creationId="{541595B0-94D4-435A-A9D6-0898FF26E53D}"/>
          </ac:picMkLst>
        </pc:picChg>
        <pc:picChg chg="add del">
          <ac:chgData name="Mr. PPT" userId="6442ff2356111531" providerId="LiveId" clId="{DADE28A3-3ED3-4026-93F5-4B4226D90F7D}" dt="2022-10-19T06:49:39.034" v="3845" actId="478"/>
          <ac:picMkLst>
            <pc:docMk/>
            <pc:sldMk cId="1944479764" sldId="900"/>
            <ac:picMk id="10" creationId="{D7AD1C02-44EE-47D7-81D8-EB224AC63525}"/>
          </ac:picMkLst>
        </pc:picChg>
      </pc:sldChg>
      <pc:sldChg chg="addSp delSp modSp add mod">
        <pc:chgData name="Mr. PPT" userId="6442ff2356111531" providerId="LiveId" clId="{DADE28A3-3ED3-4026-93F5-4B4226D90F7D}" dt="2022-11-01T07:24:05.753" v="10578" actId="478"/>
        <pc:sldMkLst>
          <pc:docMk/>
          <pc:sldMk cId="477676246" sldId="901"/>
        </pc:sldMkLst>
        <pc:spChg chg="del">
          <ac:chgData name="Mr. PPT" userId="6442ff2356111531" providerId="LiveId" clId="{DADE28A3-3ED3-4026-93F5-4B4226D90F7D}" dt="2022-11-01T07:24:04.669" v="10577" actId="478"/>
          <ac:spMkLst>
            <pc:docMk/>
            <pc:sldMk cId="477676246" sldId="901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4:04.669" v="10577" actId="478"/>
          <ac:spMkLst>
            <pc:docMk/>
            <pc:sldMk cId="477676246" sldId="901"/>
            <ac:spMk id="51" creationId="{7E9A2CAC-4AE8-4BF7-857A-13D324756E48}"/>
          </ac:spMkLst>
        </pc:spChg>
        <pc:spChg chg="mod">
          <ac:chgData name="Mr. PPT" userId="6442ff2356111531" providerId="LiveId" clId="{DADE28A3-3ED3-4026-93F5-4B4226D90F7D}" dt="2022-10-19T07:08:54.642" v="3960" actId="571"/>
          <ac:spMkLst>
            <pc:docMk/>
            <pc:sldMk cId="477676246" sldId="901"/>
            <ac:spMk id="53" creationId="{2FAA3024-E537-48E8-8F93-6BF44BF68381}"/>
          </ac:spMkLst>
        </pc:spChg>
        <pc:spChg chg="mod">
          <ac:chgData name="Mr. PPT" userId="6442ff2356111531" providerId="LiveId" clId="{DADE28A3-3ED3-4026-93F5-4B4226D90F7D}" dt="2022-10-19T07:08:54.642" v="3960" actId="571"/>
          <ac:spMkLst>
            <pc:docMk/>
            <pc:sldMk cId="477676246" sldId="901"/>
            <ac:spMk id="54" creationId="{F93CE85A-3D86-4426-B8D0-36A55BE8711E}"/>
          </ac:spMkLst>
        </pc:spChg>
        <pc:spChg chg="mod">
          <ac:chgData name="Mr. PPT" userId="6442ff2356111531" providerId="LiveId" clId="{DADE28A3-3ED3-4026-93F5-4B4226D90F7D}" dt="2022-10-19T07:08:56.850" v="3961" actId="571"/>
          <ac:spMkLst>
            <pc:docMk/>
            <pc:sldMk cId="477676246" sldId="901"/>
            <ac:spMk id="56" creationId="{7088887D-900E-406F-85E0-27819B124154}"/>
          </ac:spMkLst>
        </pc:spChg>
        <pc:spChg chg="mod">
          <ac:chgData name="Mr. PPT" userId="6442ff2356111531" providerId="LiveId" clId="{DADE28A3-3ED3-4026-93F5-4B4226D90F7D}" dt="2022-10-19T07:08:56.850" v="3961" actId="571"/>
          <ac:spMkLst>
            <pc:docMk/>
            <pc:sldMk cId="477676246" sldId="901"/>
            <ac:spMk id="57" creationId="{3BD3719F-C7CD-4F39-A8F8-A35C4C227801}"/>
          </ac:spMkLst>
        </pc:spChg>
        <pc:spChg chg="del mod topLvl">
          <ac:chgData name="Mr. PPT" userId="6442ff2356111531" providerId="LiveId" clId="{DADE28A3-3ED3-4026-93F5-4B4226D90F7D}" dt="2022-10-19T07:12:14.162" v="3992"/>
          <ac:spMkLst>
            <pc:docMk/>
            <pc:sldMk cId="477676246" sldId="901"/>
            <ac:spMk id="59" creationId="{DEF98FF4-EA47-4481-AAF7-A8D4BE5EDB36}"/>
          </ac:spMkLst>
        </pc:spChg>
        <pc:spChg chg="del mod topLvl">
          <ac:chgData name="Mr. PPT" userId="6442ff2356111531" providerId="LiveId" clId="{DADE28A3-3ED3-4026-93F5-4B4226D90F7D}" dt="2022-10-19T07:09:44.359" v="3970" actId="478"/>
          <ac:spMkLst>
            <pc:docMk/>
            <pc:sldMk cId="477676246" sldId="901"/>
            <ac:spMk id="60" creationId="{51853E55-1A2F-4ACC-BC80-9C3E83143EE2}"/>
          </ac:spMkLst>
        </pc:spChg>
        <pc:spChg chg="add del mod">
          <ac:chgData name="Mr. PPT" userId="6442ff2356111531" providerId="LiveId" clId="{DADE28A3-3ED3-4026-93F5-4B4226D90F7D}" dt="2022-10-19T07:12:08.662" v="3989"/>
          <ac:spMkLst>
            <pc:docMk/>
            <pc:sldMk cId="477676246" sldId="901"/>
            <ac:spMk id="61" creationId="{F52144E7-6C61-4ECD-B84A-665F4F13A5BD}"/>
          </ac:spMkLst>
        </pc:spChg>
        <pc:spChg chg="add del mod">
          <ac:chgData name="Mr. PPT" userId="6442ff2356111531" providerId="LiveId" clId="{DADE28A3-3ED3-4026-93F5-4B4226D90F7D}" dt="2022-10-19T07:12:03.091" v="3986"/>
          <ac:spMkLst>
            <pc:docMk/>
            <pc:sldMk cId="477676246" sldId="901"/>
            <ac:spMk id="62" creationId="{785F97BB-5D9A-4406-9EAB-20E1F64ECCDF}"/>
          </ac:spMkLst>
        </pc:spChg>
        <pc:spChg chg="mod topLvl">
          <ac:chgData name="Mr. PPT" userId="6442ff2356111531" providerId="LiveId" clId="{DADE28A3-3ED3-4026-93F5-4B4226D90F7D}" dt="2022-10-19T07:22:10.141" v="4061" actId="165"/>
          <ac:spMkLst>
            <pc:docMk/>
            <pc:sldMk cId="477676246" sldId="901"/>
            <ac:spMk id="64" creationId="{9AE93016-6528-44CF-93CB-7C185F1E809C}"/>
          </ac:spMkLst>
        </pc:spChg>
        <pc:spChg chg="mod topLvl">
          <ac:chgData name="Mr. PPT" userId="6442ff2356111531" providerId="LiveId" clId="{DADE28A3-3ED3-4026-93F5-4B4226D90F7D}" dt="2022-10-19T07:22:10.141" v="4061" actId="165"/>
          <ac:spMkLst>
            <pc:docMk/>
            <pc:sldMk cId="477676246" sldId="901"/>
            <ac:spMk id="65" creationId="{275B22F2-CC84-4838-B6D3-686404A32AE4}"/>
          </ac:spMkLst>
        </pc:spChg>
        <pc:spChg chg="del">
          <ac:chgData name="Mr. PPT" userId="6442ff2356111531" providerId="LiveId" clId="{DADE28A3-3ED3-4026-93F5-4B4226D90F7D}" dt="2022-11-01T07:24:00.632" v="10574" actId="478"/>
          <ac:spMkLst>
            <pc:docMk/>
            <pc:sldMk cId="477676246" sldId="901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1-01T07:24:00.632" v="10574" actId="478"/>
          <ac:spMkLst>
            <pc:docMk/>
            <pc:sldMk cId="477676246" sldId="901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1-01T07:24:00.632" v="10574" actId="478"/>
          <ac:spMkLst>
            <pc:docMk/>
            <pc:sldMk cId="477676246" sldId="901"/>
            <ac:spMk id="71" creationId="{749A77EB-5BE2-45EA-9CA1-ACE4D22E768A}"/>
          </ac:spMkLst>
        </pc:spChg>
        <pc:spChg chg="del">
          <ac:chgData name="Mr. PPT" userId="6442ff2356111531" providerId="LiveId" clId="{DADE28A3-3ED3-4026-93F5-4B4226D90F7D}" dt="2022-11-01T07:24:00.632" v="10574" actId="478"/>
          <ac:spMkLst>
            <pc:docMk/>
            <pc:sldMk cId="477676246" sldId="901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1-01T07:24:00.632" v="10574" actId="478"/>
          <ac:spMkLst>
            <pc:docMk/>
            <pc:sldMk cId="477676246" sldId="901"/>
            <ac:spMk id="83" creationId="{C51F3587-C1B2-4A60-AD9A-0B489E795181}"/>
          </ac:spMkLst>
        </pc:spChg>
        <pc:spChg chg="mod topLvl">
          <ac:chgData name="Mr. PPT" userId="6442ff2356111531" providerId="LiveId" clId="{DADE28A3-3ED3-4026-93F5-4B4226D90F7D}" dt="2022-10-19T07:22:10.141" v="4061" actId="165"/>
          <ac:spMkLst>
            <pc:docMk/>
            <pc:sldMk cId="477676246" sldId="901"/>
            <ac:spMk id="85" creationId="{E85F7036-72F1-49F8-B03E-D18E58DFD27C}"/>
          </ac:spMkLst>
        </pc:spChg>
        <pc:spChg chg="mod topLvl">
          <ac:chgData name="Mr. PPT" userId="6442ff2356111531" providerId="LiveId" clId="{DADE28A3-3ED3-4026-93F5-4B4226D90F7D}" dt="2022-10-19T07:22:10.141" v="4061" actId="165"/>
          <ac:spMkLst>
            <pc:docMk/>
            <pc:sldMk cId="477676246" sldId="901"/>
            <ac:spMk id="86" creationId="{F03B595A-994B-4CF8-9C27-E2C9B8872FC2}"/>
          </ac:spMkLst>
        </pc:spChg>
        <pc:spChg chg="mod topLvl">
          <ac:chgData name="Mr. PPT" userId="6442ff2356111531" providerId="LiveId" clId="{DADE28A3-3ED3-4026-93F5-4B4226D90F7D}" dt="2022-10-19T07:22:10.141" v="4061" actId="165"/>
          <ac:spMkLst>
            <pc:docMk/>
            <pc:sldMk cId="477676246" sldId="901"/>
            <ac:spMk id="88" creationId="{7EE8F4E4-8545-4753-8576-22F3D437AC04}"/>
          </ac:spMkLst>
        </pc:spChg>
        <pc:spChg chg="mod topLvl">
          <ac:chgData name="Mr. PPT" userId="6442ff2356111531" providerId="LiveId" clId="{DADE28A3-3ED3-4026-93F5-4B4226D90F7D}" dt="2022-10-19T07:22:10.141" v="4061" actId="165"/>
          <ac:spMkLst>
            <pc:docMk/>
            <pc:sldMk cId="477676246" sldId="901"/>
            <ac:spMk id="108" creationId="{42B35321-A8BC-4D7A-9DA1-370F889D1842}"/>
          </ac:spMkLst>
        </pc:spChg>
        <pc:spChg chg="del mod topLvl">
          <ac:chgData name="Mr. PPT" userId="6442ff2356111531" providerId="LiveId" clId="{DADE28A3-3ED3-4026-93F5-4B4226D90F7D}" dt="2022-10-19T07:23:30.439" v="4090"/>
          <ac:spMkLst>
            <pc:docMk/>
            <pc:sldMk cId="477676246" sldId="901"/>
            <ac:spMk id="111" creationId="{BD3FF9A5-8D7B-49DC-9AE2-FB3045AACD9C}"/>
          </ac:spMkLst>
        </pc:spChg>
        <pc:spChg chg="mod">
          <ac:chgData name="Mr. PPT" userId="6442ff2356111531" providerId="LiveId" clId="{DADE28A3-3ED3-4026-93F5-4B4226D90F7D}" dt="2022-11-01T07:24:03.009" v="10576" actId="1076"/>
          <ac:spMkLst>
            <pc:docMk/>
            <pc:sldMk cId="477676246" sldId="901"/>
            <ac:spMk id="112" creationId="{4D52CE66-128D-47F4-BB8F-ED98DDA5B184}"/>
          </ac:spMkLst>
        </pc:spChg>
        <pc:spChg chg="del mod">
          <ac:chgData name="Mr. PPT" userId="6442ff2356111531" providerId="LiveId" clId="{DADE28A3-3ED3-4026-93F5-4B4226D90F7D}" dt="2022-11-01T07:24:05.753" v="10578" actId="478"/>
          <ac:spMkLst>
            <pc:docMk/>
            <pc:sldMk cId="477676246" sldId="901"/>
            <ac:spMk id="113" creationId="{5500DBCD-D718-4C34-A704-688D879779B5}"/>
          </ac:spMkLst>
        </pc:spChg>
        <pc:spChg chg="del mod">
          <ac:chgData name="Mr. PPT" userId="6442ff2356111531" providerId="LiveId" clId="{DADE28A3-3ED3-4026-93F5-4B4226D90F7D}" dt="2022-11-01T07:24:05.753" v="10578" actId="478"/>
          <ac:spMkLst>
            <pc:docMk/>
            <pc:sldMk cId="477676246" sldId="901"/>
            <ac:spMk id="114" creationId="{F5975BC1-3397-4C4A-9669-6E73C49DD414}"/>
          </ac:spMkLst>
        </pc:spChg>
        <pc:spChg chg="add del mod ord topLvl">
          <ac:chgData name="Mr. PPT" userId="6442ff2356111531" providerId="LiveId" clId="{DADE28A3-3ED3-4026-93F5-4B4226D90F7D}" dt="2022-10-19T07:23:12.983" v="4082" actId="478"/>
          <ac:spMkLst>
            <pc:docMk/>
            <pc:sldMk cId="477676246" sldId="901"/>
            <ac:spMk id="120" creationId="{C6F04F6F-5780-47A9-B9D0-4A8D57996973}"/>
          </ac:spMkLst>
        </pc:spChg>
        <pc:spChg chg="mod">
          <ac:chgData name="Mr. PPT" userId="6442ff2356111531" providerId="LiveId" clId="{DADE28A3-3ED3-4026-93F5-4B4226D90F7D}" dt="2022-10-19T07:22:51.587" v="4075"/>
          <ac:spMkLst>
            <pc:docMk/>
            <pc:sldMk cId="477676246" sldId="901"/>
            <ac:spMk id="121" creationId="{B5DAA6E6-A52F-473D-A01A-D06C183E7142}"/>
          </ac:spMkLst>
        </pc:spChg>
        <pc:spChg chg="mod">
          <ac:chgData name="Mr. PPT" userId="6442ff2356111531" providerId="LiveId" clId="{DADE28A3-3ED3-4026-93F5-4B4226D90F7D}" dt="2022-10-19T07:23:09.041" v="4079"/>
          <ac:spMkLst>
            <pc:docMk/>
            <pc:sldMk cId="477676246" sldId="901"/>
            <ac:spMk id="122" creationId="{94C02292-7D54-4103-92FA-43D2FAB4169D}"/>
          </ac:spMkLst>
        </pc:spChg>
        <pc:spChg chg="add mod">
          <ac:chgData name="Mr. PPT" userId="6442ff2356111531" providerId="LiveId" clId="{DADE28A3-3ED3-4026-93F5-4B4226D90F7D}" dt="2022-10-19T07:24:35.410" v="4160" actId="1076"/>
          <ac:spMkLst>
            <pc:docMk/>
            <pc:sldMk cId="477676246" sldId="901"/>
            <ac:spMk id="130" creationId="{8907A70D-ED8C-43EA-9C4C-97A5AB67274D}"/>
          </ac:spMkLst>
        </pc:spChg>
        <pc:grpChg chg="del mod">
          <ac:chgData name="Mr. PPT" userId="6442ff2356111531" providerId="LiveId" clId="{DADE28A3-3ED3-4026-93F5-4B4226D90F7D}" dt="2022-11-01T07:24:05.753" v="10578" actId="478"/>
          <ac:grpSpMkLst>
            <pc:docMk/>
            <pc:sldMk cId="477676246" sldId="901"/>
            <ac:grpSpMk id="2" creationId="{EDF5A84D-71AE-426F-84E4-2DF0EB467070}"/>
          </ac:grpSpMkLst>
        </pc:grpChg>
        <pc:grpChg chg="add mod">
          <ac:chgData name="Mr. PPT" userId="6442ff2356111531" providerId="LiveId" clId="{DADE28A3-3ED3-4026-93F5-4B4226D90F7D}" dt="2022-10-19T07:23:35.329" v="4093" actId="554"/>
          <ac:grpSpMkLst>
            <pc:docMk/>
            <pc:sldMk cId="477676246" sldId="901"/>
            <ac:grpSpMk id="52" creationId="{FA1F8D4C-9052-477E-86F4-32664FD677C9}"/>
          </ac:grpSpMkLst>
        </pc:grpChg>
        <pc:grpChg chg="add mod ord">
          <ac:chgData name="Mr. PPT" userId="6442ff2356111531" providerId="LiveId" clId="{DADE28A3-3ED3-4026-93F5-4B4226D90F7D}" dt="2022-10-19T07:17:04.995" v="4051" actId="167"/>
          <ac:grpSpMkLst>
            <pc:docMk/>
            <pc:sldMk cId="477676246" sldId="901"/>
            <ac:grpSpMk id="55" creationId="{E9B79043-1C22-49E8-AAD1-F763DF050A35}"/>
          </ac:grpSpMkLst>
        </pc:grpChg>
        <pc:grpChg chg="add del mod">
          <ac:chgData name="Mr. PPT" userId="6442ff2356111531" providerId="LiveId" clId="{DADE28A3-3ED3-4026-93F5-4B4226D90F7D}" dt="2022-10-19T07:09:41.761" v="3968" actId="165"/>
          <ac:grpSpMkLst>
            <pc:docMk/>
            <pc:sldMk cId="477676246" sldId="901"/>
            <ac:grpSpMk id="58" creationId="{F80DD298-484E-4C56-891F-8D50A7E40EDD}"/>
          </ac:grpSpMkLst>
        </pc:grpChg>
        <pc:grpChg chg="add del mod">
          <ac:chgData name="Mr. PPT" userId="6442ff2356111531" providerId="LiveId" clId="{DADE28A3-3ED3-4026-93F5-4B4226D90F7D}" dt="2022-10-19T07:22:10.141" v="4061" actId="165"/>
          <ac:grpSpMkLst>
            <pc:docMk/>
            <pc:sldMk cId="477676246" sldId="901"/>
            <ac:grpSpMk id="63" creationId="{698ACA2D-110F-4875-9F77-15AAD0FF50B9}"/>
          </ac:grpSpMkLst>
        </pc:grpChg>
        <pc:grpChg chg="mod ord">
          <ac:chgData name="Mr. PPT" userId="6442ff2356111531" providerId="LiveId" clId="{DADE28A3-3ED3-4026-93F5-4B4226D90F7D}" dt="2022-10-19T07:17:04.995" v="4051" actId="167"/>
          <ac:grpSpMkLst>
            <pc:docMk/>
            <pc:sldMk cId="477676246" sldId="901"/>
            <ac:grpSpMk id="78" creationId="{81A76D11-D2EC-43EB-9E87-8E7A3F44AA71}"/>
          </ac:grpSpMkLst>
        </pc:grpChg>
        <pc:grpChg chg="add del mod">
          <ac:chgData name="Mr. PPT" userId="6442ff2356111531" providerId="LiveId" clId="{DADE28A3-3ED3-4026-93F5-4B4226D90F7D}" dt="2022-10-19T07:22:10.141" v="4061" actId="165"/>
          <ac:grpSpMkLst>
            <pc:docMk/>
            <pc:sldMk cId="477676246" sldId="901"/>
            <ac:grpSpMk id="84" creationId="{5134FD84-98DD-4BD6-B069-8637377E16C5}"/>
          </ac:grpSpMkLst>
        </pc:grpChg>
        <pc:grpChg chg="add del mod">
          <ac:chgData name="Mr. PPT" userId="6442ff2356111531" providerId="LiveId" clId="{DADE28A3-3ED3-4026-93F5-4B4226D90F7D}" dt="2022-10-19T07:22:10.141" v="4061" actId="165"/>
          <ac:grpSpMkLst>
            <pc:docMk/>
            <pc:sldMk cId="477676246" sldId="901"/>
            <ac:grpSpMk id="87" creationId="{7048EA46-6450-41C7-8010-FE6974426FD6}"/>
          </ac:grpSpMkLst>
        </pc:grpChg>
        <pc:grpChg chg="del mod">
          <ac:chgData name="Mr. PPT" userId="6442ff2356111531" providerId="LiveId" clId="{DADE28A3-3ED3-4026-93F5-4B4226D90F7D}" dt="2022-11-01T07:24:05.753" v="10578" actId="478"/>
          <ac:grpSpMkLst>
            <pc:docMk/>
            <pc:sldMk cId="477676246" sldId="901"/>
            <ac:grpSpMk id="89" creationId="{EC683411-C400-4209-B36D-4C779FC6D35B}"/>
          </ac:grpSpMkLst>
        </pc:grpChg>
        <pc:grpChg chg="del mod">
          <ac:chgData name="Mr. PPT" userId="6442ff2356111531" providerId="LiveId" clId="{DADE28A3-3ED3-4026-93F5-4B4226D90F7D}" dt="2022-11-01T07:24:05.753" v="10578" actId="478"/>
          <ac:grpSpMkLst>
            <pc:docMk/>
            <pc:sldMk cId="477676246" sldId="901"/>
            <ac:grpSpMk id="92" creationId="{838F3144-C27C-46C8-891D-036DD5A4EC77}"/>
          </ac:grpSpMkLst>
        </pc:grpChg>
        <pc:grpChg chg="del mod">
          <ac:chgData name="Mr. PPT" userId="6442ff2356111531" providerId="LiveId" clId="{DADE28A3-3ED3-4026-93F5-4B4226D90F7D}" dt="2022-11-01T07:24:05.753" v="10578" actId="478"/>
          <ac:grpSpMkLst>
            <pc:docMk/>
            <pc:sldMk cId="477676246" sldId="901"/>
            <ac:grpSpMk id="95" creationId="{D8C45F0A-4321-49F3-9F63-D2C707B629D1}"/>
          </ac:grpSpMkLst>
        </pc:grpChg>
        <pc:grpChg chg="del mod">
          <ac:chgData name="Mr. PPT" userId="6442ff2356111531" providerId="LiveId" clId="{DADE28A3-3ED3-4026-93F5-4B4226D90F7D}" dt="2022-11-01T07:24:05.753" v="10578" actId="478"/>
          <ac:grpSpMkLst>
            <pc:docMk/>
            <pc:sldMk cId="477676246" sldId="901"/>
            <ac:grpSpMk id="99" creationId="{7C715E57-A437-41F4-B9DB-30A6AA982851}"/>
          </ac:grpSpMkLst>
        </pc:grpChg>
        <pc:grpChg chg="del mod">
          <ac:chgData name="Mr. PPT" userId="6442ff2356111531" providerId="LiveId" clId="{DADE28A3-3ED3-4026-93F5-4B4226D90F7D}" dt="2022-11-01T07:24:05.753" v="10578" actId="478"/>
          <ac:grpSpMkLst>
            <pc:docMk/>
            <pc:sldMk cId="477676246" sldId="901"/>
            <ac:grpSpMk id="104" creationId="{8FBA12E4-E6D7-4620-8E33-77BF10A4D2B1}"/>
          </ac:grpSpMkLst>
        </pc:grpChg>
        <pc:grpChg chg="add del mod">
          <ac:chgData name="Mr. PPT" userId="6442ff2356111531" providerId="LiveId" clId="{DADE28A3-3ED3-4026-93F5-4B4226D90F7D}" dt="2022-10-19T07:22:36.065" v="4067" actId="165"/>
          <ac:grpSpMkLst>
            <pc:docMk/>
            <pc:sldMk cId="477676246" sldId="901"/>
            <ac:grpSpMk id="110" creationId="{64566AA7-DB64-4BFE-9C7D-2E6FBB1C4483}"/>
          </ac:grpSpMkLst>
        </pc:grpChg>
        <pc:grpChg chg="del mod">
          <ac:chgData name="Mr. PPT" userId="6442ff2356111531" providerId="LiveId" clId="{DADE28A3-3ED3-4026-93F5-4B4226D90F7D}" dt="2022-11-01T07:24:05.753" v="10578" actId="478"/>
          <ac:grpSpMkLst>
            <pc:docMk/>
            <pc:sldMk cId="477676246" sldId="901"/>
            <ac:grpSpMk id="124" creationId="{D25F5E32-BDF9-465F-AB12-637DB9AC01A4}"/>
          </ac:grpSpMkLst>
        </pc:grpChg>
        <pc:grpChg chg="del mod">
          <ac:chgData name="Mr. PPT" userId="6442ff2356111531" providerId="LiveId" clId="{DADE28A3-3ED3-4026-93F5-4B4226D90F7D}" dt="2022-11-01T07:24:05.753" v="10578" actId="478"/>
          <ac:grpSpMkLst>
            <pc:docMk/>
            <pc:sldMk cId="477676246" sldId="901"/>
            <ac:grpSpMk id="127" creationId="{A1724CF2-13FF-4226-BA83-9648C4C03AA3}"/>
          </ac:grpSpMkLst>
        </pc:grpChg>
        <pc:picChg chg="del">
          <ac:chgData name="Mr. PPT" userId="6442ff2356111531" providerId="LiveId" clId="{DADE28A3-3ED3-4026-93F5-4B4226D90F7D}" dt="2022-11-01T07:24:00.632" v="10574" actId="478"/>
          <ac:picMkLst>
            <pc:docMk/>
            <pc:sldMk cId="477676246" sldId="901"/>
            <ac:picMk id="3" creationId="{54248C3B-FEA0-40E9-8529-25EE3778B5C5}"/>
          </ac:picMkLst>
        </pc:picChg>
        <pc:picChg chg="add del mod ord">
          <ac:chgData name="Mr. PPT" userId="6442ff2356111531" providerId="LiveId" clId="{DADE28A3-3ED3-4026-93F5-4B4226D90F7D}" dt="2022-10-19T07:12:14.162" v="3992"/>
          <ac:picMkLst>
            <pc:docMk/>
            <pc:sldMk cId="477676246" sldId="901"/>
            <ac:picMk id="5" creationId="{0B1EA991-218B-499F-8845-E39C7A6F73B3}"/>
          </ac:picMkLst>
        </pc:picChg>
        <pc:picChg chg="add del mod ord">
          <ac:chgData name="Mr. PPT" userId="6442ff2356111531" providerId="LiveId" clId="{DADE28A3-3ED3-4026-93F5-4B4226D90F7D}" dt="2022-10-19T07:12:08.662" v="3989"/>
          <ac:picMkLst>
            <pc:docMk/>
            <pc:sldMk cId="477676246" sldId="901"/>
            <ac:picMk id="8" creationId="{CEF0DA4B-B4E1-4DEE-B6C8-9B7850822105}"/>
          </ac:picMkLst>
        </pc:picChg>
        <pc:picChg chg="add del mod ord">
          <ac:chgData name="Mr. PPT" userId="6442ff2356111531" providerId="LiveId" clId="{DADE28A3-3ED3-4026-93F5-4B4226D90F7D}" dt="2022-10-19T07:12:03.091" v="3986"/>
          <ac:picMkLst>
            <pc:docMk/>
            <pc:sldMk cId="477676246" sldId="901"/>
            <ac:picMk id="10" creationId="{50CB07BB-073C-4AC9-8996-75B41827D9E1}"/>
          </ac:picMkLst>
        </pc:picChg>
        <pc:picChg chg="add del mod ord">
          <ac:chgData name="Mr. PPT" userId="6442ff2356111531" providerId="LiveId" clId="{DADE28A3-3ED3-4026-93F5-4B4226D90F7D}" dt="2022-10-19T07:16:15.497" v="4039"/>
          <ac:picMkLst>
            <pc:docMk/>
            <pc:sldMk cId="477676246" sldId="901"/>
            <ac:picMk id="12" creationId="{14808460-D597-420C-9136-2AFFB0DF94AB}"/>
          </ac:picMkLst>
        </pc:picChg>
        <pc:picChg chg="add del mod ord">
          <ac:chgData name="Mr. PPT" userId="6442ff2356111531" providerId="LiveId" clId="{DADE28A3-3ED3-4026-93F5-4B4226D90F7D}" dt="2022-10-19T07:16:03.080" v="4033"/>
          <ac:picMkLst>
            <pc:docMk/>
            <pc:sldMk cId="477676246" sldId="901"/>
            <ac:picMk id="14" creationId="{409D8995-3562-4AA6-BE5A-6254A712F5CD}"/>
          </ac:picMkLst>
        </pc:picChg>
        <pc:picChg chg="del mod ord modCrop">
          <ac:chgData name="Mr. PPT" userId="6442ff2356111531" providerId="LiveId" clId="{DADE28A3-3ED3-4026-93F5-4B4226D90F7D}" dt="2022-10-19T07:16:15.497" v="4039"/>
          <ac:picMkLst>
            <pc:docMk/>
            <pc:sldMk cId="477676246" sldId="901"/>
            <ac:picMk id="72" creationId="{44F9891C-C8B6-4C09-AD37-AC5A9E4EF169}"/>
          </ac:picMkLst>
        </pc:picChg>
        <pc:picChg chg="add del mod ord modCrop">
          <ac:chgData name="Mr. PPT" userId="6442ff2356111531" providerId="LiveId" clId="{DADE28A3-3ED3-4026-93F5-4B4226D90F7D}" dt="2022-10-19T07:23:30.439" v="4090"/>
          <ac:picMkLst>
            <pc:docMk/>
            <pc:sldMk cId="477676246" sldId="901"/>
            <ac:picMk id="73" creationId="{BD3AB311-D8A2-4C18-A5A5-5C2CA8D8BCFC}"/>
          </ac:picMkLst>
        </pc:picChg>
        <pc:picChg chg="del mod ord modCrop">
          <ac:chgData name="Mr. PPT" userId="6442ff2356111531" providerId="LiveId" clId="{DADE28A3-3ED3-4026-93F5-4B4226D90F7D}" dt="2022-10-19T07:16:03.080" v="4033"/>
          <ac:picMkLst>
            <pc:docMk/>
            <pc:sldMk cId="477676246" sldId="901"/>
            <ac:picMk id="74" creationId="{09127DA6-C6E3-42FF-8534-642FD5919A13}"/>
          </ac:picMkLst>
        </pc:picChg>
        <pc:picChg chg="mod modCrop">
          <ac:chgData name="Mr. PPT" userId="6442ff2356111531" providerId="LiveId" clId="{DADE28A3-3ED3-4026-93F5-4B4226D90F7D}" dt="2022-10-19T07:18:11.946" v="4058" actId="18131"/>
          <ac:picMkLst>
            <pc:docMk/>
            <pc:sldMk cId="477676246" sldId="901"/>
            <ac:picMk id="77" creationId="{2F963B0B-9A7B-405D-B967-E1E64EE52DCC}"/>
          </ac:picMkLst>
        </pc:picChg>
        <pc:picChg chg="mod modCrop">
          <ac:chgData name="Mr. PPT" userId="6442ff2356111531" providerId="LiveId" clId="{DADE28A3-3ED3-4026-93F5-4B4226D90F7D}" dt="2022-10-19T07:17:00.635" v="4050" actId="553"/>
          <ac:picMkLst>
            <pc:docMk/>
            <pc:sldMk cId="477676246" sldId="901"/>
            <ac:picMk id="81" creationId="{B6D7E2A6-6653-46C3-B044-B90C718F84C8}"/>
          </ac:picMkLst>
        </pc:picChg>
        <pc:picChg chg="mod">
          <ac:chgData name="Mr. PPT" userId="6442ff2356111531" providerId="LiveId" clId="{DADE28A3-3ED3-4026-93F5-4B4226D90F7D}" dt="2022-10-19T07:23:35.329" v="4093" actId="554"/>
          <ac:picMkLst>
            <pc:docMk/>
            <pc:sldMk cId="477676246" sldId="901"/>
            <ac:picMk id="123" creationId="{297F9EB1-2E81-41E7-A938-9757503C81E7}"/>
          </ac:picMkLst>
        </pc:picChg>
      </pc:sldChg>
      <pc:sldChg chg="addSp delSp modSp add mod ord">
        <pc:chgData name="Mr. PPT" userId="6442ff2356111531" providerId="LiveId" clId="{DADE28A3-3ED3-4026-93F5-4B4226D90F7D}" dt="2022-11-01T07:24:08.038" v="10579" actId="478"/>
        <pc:sldMkLst>
          <pc:docMk/>
          <pc:sldMk cId="352322220" sldId="902"/>
        </pc:sldMkLst>
        <pc:spChg chg="add mod ord">
          <ac:chgData name="Mr. PPT" userId="6442ff2356111531" providerId="LiveId" clId="{DADE28A3-3ED3-4026-93F5-4B4226D90F7D}" dt="2022-10-20T07:47:29.669" v="4366" actId="1076"/>
          <ac:spMkLst>
            <pc:docMk/>
            <pc:sldMk cId="352322220" sldId="902"/>
            <ac:spMk id="3" creationId="{0CFD79DD-B837-49FF-9479-056D1F207C10}"/>
          </ac:spMkLst>
        </pc:spChg>
        <pc:spChg chg="del">
          <ac:chgData name="Mr. PPT" userId="6442ff2356111531" providerId="LiveId" clId="{DADE28A3-3ED3-4026-93F5-4B4226D90F7D}" dt="2022-10-20T07:27:24.443" v="4167" actId="478"/>
          <ac:spMkLst>
            <pc:docMk/>
            <pc:sldMk cId="352322220" sldId="902"/>
            <ac:spMk id="4" creationId="{DB97FE55-9637-43F3-AEC8-C095EFF38C03}"/>
          </ac:spMkLst>
        </pc:spChg>
        <pc:spChg chg="mod topLvl">
          <ac:chgData name="Mr. PPT" userId="6442ff2356111531" providerId="LiveId" clId="{DADE28A3-3ED3-4026-93F5-4B4226D90F7D}" dt="2022-10-20T07:53:48.353" v="4484" actId="207"/>
          <ac:spMkLst>
            <pc:docMk/>
            <pc:sldMk cId="352322220" sldId="902"/>
            <ac:spMk id="15" creationId="{2C4DD619-5092-4D1F-A7BC-A2892CA24637}"/>
          </ac:spMkLst>
        </pc:spChg>
        <pc:spChg chg="mod topLvl">
          <ac:chgData name="Mr. PPT" userId="6442ff2356111531" providerId="LiveId" clId="{DADE28A3-3ED3-4026-93F5-4B4226D90F7D}" dt="2022-10-20T07:53:48.353" v="4484" actId="207"/>
          <ac:spMkLst>
            <pc:docMk/>
            <pc:sldMk cId="352322220" sldId="902"/>
            <ac:spMk id="16" creationId="{9D9913C1-0E27-4326-AAFC-95ED77C1DA57}"/>
          </ac:spMkLst>
        </pc:spChg>
        <pc:spChg chg="mod topLvl">
          <ac:chgData name="Mr. PPT" userId="6442ff2356111531" providerId="LiveId" clId="{DADE28A3-3ED3-4026-93F5-4B4226D90F7D}" dt="2022-10-20T07:53:48.353" v="4484" actId="207"/>
          <ac:spMkLst>
            <pc:docMk/>
            <pc:sldMk cId="352322220" sldId="902"/>
            <ac:spMk id="17" creationId="{718334A5-EDC4-4E0B-9778-FC867DE095D4}"/>
          </ac:spMkLst>
        </pc:spChg>
        <pc:spChg chg="mod topLvl">
          <ac:chgData name="Mr. PPT" userId="6442ff2356111531" providerId="LiveId" clId="{DADE28A3-3ED3-4026-93F5-4B4226D90F7D}" dt="2022-10-20T07:53:48.353" v="4484" actId="207"/>
          <ac:spMkLst>
            <pc:docMk/>
            <pc:sldMk cId="352322220" sldId="902"/>
            <ac:spMk id="18" creationId="{017EFFC4-A9E6-4019-835C-B940FF266E90}"/>
          </ac:spMkLst>
        </pc:spChg>
        <pc:spChg chg="mod topLvl">
          <ac:chgData name="Mr. PPT" userId="6442ff2356111531" providerId="LiveId" clId="{DADE28A3-3ED3-4026-93F5-4B4226D90F7D}" dt="2022-10-20T07:53:48.353" v="4484" actId="207"/>
          <ac:spMkLst>
            <pc:docMk/>
            <pc:sldMk cId="352322220" sldId="902"/>
            <ac:spMk id="19" creationId="{7B443D9A-3D4D-4A62-9ED0-2D11C9A2BA2F}"/>
          </ac:spMkLst>
        </pc:spChg>
        <pc:spChg chg="mod">
          <ac:chgData name="Mr. PPT" userId="6442ff2356111531" providerId="LiveId" clId="{DADE28A3-3ED3-4026-93F5-4B4226D90F7D}" dt="2022-10-20T07:54:10.081" v="4492" actId="14100"/>
          <ac:spMkLst>
            <pc:docMk/>
            <pc:sldMk cId="352322220" sldId="902"/>
            <ac:spMk id="20" creationId="{CE3F5EF9-6702-492F-A075-E3411A9DCD89}"/>
          </ac:spMkLst>
        </pc:spChg>
        <pc:spChg chg="mod">
          <ac:chgData name="Mr. PPT" userId="6442ff2356111531" providerId="LiveId" clId="{DADE28A3-3ED3-4026-93F5-4B4226D90F7D}" dt="2022-10-20T07:27:35.443" v="4171" actId="571"/>
          <ac:spMkLst>
            <pc:docMk/>
            <pc:sldMk cId="352322220" sldId="902"/>
            <ac:spMk id="26" creationId="{224409AB-F65E-4A55-9240-8E8F9F1AD21E}"/>
          </ac:spMkLst>
        </pc:spChg>
        <pc:spChg chg="mod">
          <ac:chgData name="Mr. PPT" userId="6442ff2356111531" providerId="LiveId" clId="{DADE28A3-3ED3-4026-93F5-4B4226D90F7D}" dt="2022-10-20T07:27:35.443" v="4171" actId="571"/>
          <ac:spMkLst>
            <pc:docMk/>
            <pc:sldMk cId="352322220" sldId="902"/>
            <ac:spMk id="27" creationId="{21E8E47A-054B-4172-A6F0-F0538C4460CF}"/>
          </ac:spMkLst>
        </pc:spChg>
        <pc:spChg chg="mod">
          <ac:chgData name="Mr. PPT" userId="6442ff2356111531" providerId="LiveId" clId="{DADE28A3-3ED3-4026-93F5-4B4226D90F7D}" dt="2022-10-20T07:27:37.433" v="4172" actId="571"/>
          <ac:spMkLst>
            <pc:docMk/>
            <pc:sldMk cId="352322220" sldId="902"/>
            <ac:spMk id="29" creationId="{76E6B76F-FB9E-4FDC-94E8-4AF9DB1CBE70}"/>
          </ac:spMkLst>
        </pc:spChg>
        <pc:spChg chg="mod">
          <ac:chgData name="Mr. PPT" userId="6442ff2356111531" providerId="LiveId" clId="{DADE28A3-3ED3-4026-93F5-4B4226D90F7D}" dt="2022-10-20T07:27:37.433" v="4172" actId="571"/>
          <ac:spMkLst>
            <pc:docMk/>
            <pc:sldMk cId="352322220" sldId="902"/>
            <ac:spMk id="30" creationId="{ED4702C8-E9FC-4DF0-BBF9-4F7338084604}"/>
          </ac:spMkLst>
        </pc:spChg>
        <pc:spChg chg="mod">
          <ac:chgData name="Mr. PPT" userId="6442ff2356111531" providerId="LiveId" clId="{DADE28A3-3ED3-4026-93F5-4B4226D90F7D}" dt="2022-10-20T07:27:37.653" v="4173" actId="571"/>
          <ac:spMkLst>
            <pc:docMk/>
            <pc:sldMk cId="352322220" sldId="902"/>
            <ac:spMk id="32" creationId="{5C307716-981F-48BF-80EC-54B3965BB860}"/>
          </ac:spMkLst>
        </pc:spChg>
        <pc:spChg chg="mod">
          <ac:chgData name="Mr. PPT" userId="6442ff2356111531" providerId="LiveId" clId="{DADE28A3-3ED3-4026-93F5-4B4226D90F7D}" dt="2022-10-20T07:27:37.653" v="4173" actId="571"/>
          <ac:spMkLst>
            <pc:docMk/>
            <pc:sldMk cId="352322220" sldId="902"/>
            <ac:spMk id="33" creationId="{9BF75CB7-4BB1-48E7-877D-2A707AE3564D}"/>
          </ac:spMkLst>
        </pc:spChg>
        <pc:spChg chg="mod">
          <ac:chgData name="Mr. PPT" userId="6442ff2356111531" providerId="LiveId" clId="{DADE28A3-3ED3-4026-93F5-4B4226D90F7D}" dt="2022-10-20T07:27:37.835" v="4174" actId="571"/>
          <ac:spMkLst>
            <pc:docMk/>
            <pc:sldMk cId="352322220" sldId="902"/>
            <ac:spMk id="35" creationId="{CFAA858C-DAE3-4A95-A717-0029670DBBBE}"/>
          </ac:spMkLst>
        </pc:spChg>
        <pc:spChg chg="mod">
          <ac:chgData name="Mr. PPT" userId="6442ff2356111531" providerId="LiveId" clId="{DADE28A3-3ED3-4026-93F5-4B4226D90F7D}" dt="2022-10-20T07:27:37.835" v="4174" actId="571"/>
          <ac:spMkLst>
            <pc:docMk/>
            <pc:sldMk cId="352322220" sldId="902"/>
            <ac:spMk id="36" creationId="{FA3B619F-5A65-4B10-A365-8526646838CF}"/>
          </ac:spMkLst>
        </pc:spChg>
        <pc:spChg chg="mod">
          <ac:chgData name="Mr. PPT" userId="6442ff2356111531" providerId="LiveId" clId="{DADE28A3-3ED3-4026-93F5-4B4226D90F7D}" dt="2022-10-20T07:27:57.802" v="4179" actId="571"/>
          <ac:spMkLst>
            <pc:docMk/>
            <pc:sldMk cId="352322220" sldId="902"/>
            <ac:spMk id="39" creationId="{8A795033-B6DC-41C8-83C7-37BEE700001E}"/>
          </ac:spMkLst>
        </pc:spChg>
        <pc:spChg chg="mod">
          <ac:chgData name="Mr. PPT" userId="6442ff2356111531" providerId="LiveId" clId="{DADE28A3-3ED3-4026-93F5-4B4226D90F7D}" dt="2022-10-20T07:27:57.802" v="4179" actId="571"/>
          <ac:spMkLst>
            <pc:docMk/>
            <pc:sldMk cId="352322220" sldId="902"/>
            <ac:spMk id="40" creationId="{768C5704-7065-4DB3-820E-E3F14A783289}"/>
          </ac:spMkLst>
        </pc:spChg>
        <pc:spChg chg="mod">
          <ac:chgData name="Mr. PPT" userId="6442ff2356111531" providerId="LiveId" clId="{DADE28A3-3ED3-4026-93F5-4B4226D90F7D}" dt="2022-10-20T07:27:58.991" v="4180" actId="571"/>
          <ac:spMkLst>
            <pc:docMk/>
            <pc:sldMk cId="352322220" sldId="902"/>
            <ac:spMk id="42" creationId="{8CAB2612-8447-43DA-8EAB-23331200F5B8}"/>
          </ac:spMkLst>
        </pc:spChg>
        <pc:spChg chg="mod">
          <ac:chgData name="Mr. PPT" userId="6442ff2356111531" providerId="LiveId" clId="{DADE28A3-3ED3-4026-93F5-4B4226D90F7D}" dt="2022-10-20T07:27:58.991" v="4180" actId="571"/>
          <ac:spMkLst>
            <pc:docMk/>
            <pc:sldMk cId="352322220" sldId="902"/>
            <ac:spMk id="44" creationId="{CC60DC81-9141-4C5A-9C7D-8B65C5770076}"/>
          </ac:spMkLst>
        </pc:spChg>
        <pc:spChg chg="mod">
          <ac:chgData name="Mr. PPT" userId="6442ff2356111531" providerId="LiveId" clId="{DADE28A3-3ED3-4026-93F5-4B4226D90F7D}" dt="2022-10-20T07:27:59.167" v="4181" actId="571"/>
          <ac:spMkLst>
            <pc:docMk/>
            <pc:sldMk cId="352322220" sldId="902"/>
            <ac:spMk id="46" creationId="{6C4BE530-782D-461D-8A52-0F227CE569C1}"/>
          </ac:spMkLst>
        </pc:spChg>
        <pc:spChg chg="mod">
          <ac:chgData name="Mr. PPT" userId="6442ff2356111531" providerId="LiveId" clId="{DADE28A3-3ED3-4026-93F5-4B4226D90F7D}" dt="2022-10-20T07:27:59.167" v="4181" actId="571"/>
          <ac:spMkLst>
            <pc:docMk/>
            <pc:sldMk cId="352322220" sldId="902"/>
            <ac:spMk id="47" creationId="{8C8A7C2A-1DD6-4722-9E64-78BCFD80ED96}"/>
          </ac:spMkLst>
        </pc:spChg>
        <pc:spChg chg="mod">
          <ac:chgData name="Mr. PPT" userId="6442ff2356111531" providerId="LiveId" clId="{DADE28A3-3ED3-4026-93F5-4B4226D90F7D}" dt="2022-10-20T07:27:59.321" v="4182" actId="571"/>
          <ac:spMkLst>
            <pc:docMk/>
            <pc:sldMk cId="352322220" sldId="902"/>
            <ac:spMk id="49" creationId="{9B8CAB2B-FD13-47B0-9E23-60A425BD96BE}"/>
          </ac:spMkLst>
        </pc:spChg>
        <pc:spChg chg="del">
          <ac:chgData name="Mr. PPT" userId="6442ff2356111531" providerId="LiveId" clId="{DADE28A3-3ED3-4026-93F5-4B4226D90F7D}" dt="2022-11-01T07:24:08.038" v="10579" actId="478"/>
          <ac:spMkLst>
            <pc:docMk/>
            <pc:sldMk cId="352322220" sldId="902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4:08.038" v="10579" actId="478"/>
          <ac:spMkLst>
            <pc:docMk/>
            <pc:sldMk cId="352322220" sldId="902"/>
            <ac:spMk id="51" creationId="{7E9A2CAC-4AE8-4BF7-857A-13D324756E48}"/>
          </ac:spMkLst>
        </pc:spChg>
        <pc:spChg chg="mod">
          <ac:chgData name="Mr. PPT" userId="6442ff2356111531" providerId="LiveId" clId="{DADE28A3-3ED3-4026-93F5-4B4226D90F7D}" dt="2022-10-20T07:27:59.321" v="4182" actId="571"/>
          <ac:spMkLst>
            <pc:docMk/>
            <pc:sldMk cId="352322220" sldId="902"/>
            <ac:spMk id="52" creationId="{1269E537-FDA7-46D1-B4B8-EB634F33ACC4}"/>
          </ac:spMkLst>
        </pc:spChg>
        <pc:spChg chg="del">
          <ac:chgData name="Mr. PPT" userId="6442ff2356111531" providerId="LiveId" clId="{DADE28A3-3ED3-4026-93F5-4B4226D90F7D}" dt="2022-10-20T07:27:23.516" v="4166" actId="478"/>
          <ac:spMkLst>
            <pc:docMk/>
            <pc:sldMk cId="352322220" sldId="902"/>
            <ac:spMk id="53" creationId="{A084B47D-3FA6-4AC8-B60A-8530E0C38222}"/>
          </ac:spMkLst>
        </pc:spChg>
        <pc:spChg chg="del">
          <ac:chgData name="Mr. PPT" userId="6442ff2356111531" providerId="LiveId" clId="{DADE28A3-3ED3-4026-93F5-4B4226D90F7D}" dt="2022-10-20T07:27:23.516" v="4166" actId="478"/>
          <ac:spMkLst>
            <pc:docMk/>
            <pc:sldMk cId="352322220" sldId="902"/>
            <ac:spMk id="54" creationId="{D8466DEF-EF3C-401D-9400-260359C300FE}"/>
          </ac:spMkLst>
        </pc:spChg>
        <pc:spChg chg="del">
          <ac:chgData name="Mr. PPT" userId="6442ff2356111531" providerId="LiveId" clId="{DADE28A3-3ED3-4026-93F5-4B4226D90F7D}" dt="2022-10-20T07:27:23.516" v="4166" actId="478"/>
          <ac:spMkLst>
            <pc:docMk/>
            <pc:sldMk cId="352322220" sldId="902"/>
            <ac:spMk id="58" creationId="{BA49BFD8-453C-44E9-8D25-95C22B484CA1}"/>
          </ac:spMkLst>
        </pc:spChg>
        <pc:spChg chg="del">
          <ac:chgData name="Mr. PPT" userId="6442ff2356111531" providerId="LiveId" clId="{DADE28A3-3ED3-4026-93F5-4B4226D90F7D}" dt="2022-10-20T07:27:23.516" v="4166" actId="478"/>
          <ac:spMkLst>
            <pc:docMk/>
            <pc:sldMk cId="352322220" sldId="902"/>
            <ac:spMk id="59" creationId="{C1B3C464-C340-44CC-939B-96D46AC4C65C}"/>
          </ac:spMkLst>
        </pc:spChg>
        <pc:spChg chg="del">
          <ac:chgData name="Mr. PPT" userId="6442ff2356111531" providerId="LiveId" clId="{DADE28A3-3ED3-4026-93F5-4B4226D90F7D}" dt="2022-10-20T07:27:23.516" v="4166" actId="478"/>
          <ac:spMkLst>
            <pc:docMk/>
            <pc:sldMk cId="352322220" sldId="902"/>
            <ac:spMk id="60" creationId="{A6394051-B952-4F59-A286-A1792F15533B}"/>
          </ac:spMkLst>
        </pc:spChg>
        <pc:spChg chg="mod">
          <ac:chgData name="Mr. PPT" userId="6442ff2356111531" providerId="LiveId" clId="{DADE28A3-3ED3-4026-93F5-4B4226D90F7D}" dt="2022-10-20T07:27:59.461" v="4183" actId="571"/>
          <ac:spMkLst>
            <pc:docMk/>
            <pc:sldMk cId="352322220" sldId="902"/>
            <ac:spMk id="61" creationId="{D2C07153-EBE5-403E-9C29-186DAC6E42F6}"/>
          </ac:spMkLst>
        </pc:spChg>
        <pc:spChg chg="del">
          <ac:chgData name="Mr. PPT" userId="6442ff2356111531" providerId="LiveId" clId="{DADE28A3-3ED3-4026-93F5-4B4226D90F7D}" dt="2022-10-20T07:27:23.516" v="4166" actId="478"/>
          <ac:spMkLst>
            <pc:docMk/>
            <pc:sldMk cId="352322220" sldId="902"/>
            <ac:spMk id="64" creationId="{51E7C46C-260C-4F65-94D9-1E2415AC4F87}"/>
          </ac:spMkLst>
        </pc:spChg>
        <pc:spChg chg="del">
          <ac:chgData name="Mr. PPT" userId="6442ff2356111531" providerId="LiveId" clId="{DADE28A3-3ED3-4026-93F5-4B4226D90F7D}" dt="2022-10-20T07:27:23.516" v="4166" actId="478"/>
          <ac:spMkLst>
            <pc:docMk/>
            <pc:sldMk cId="352322220" sldId="902"/>
            <ac:spMk id="65" creationId="{228327F5-C273-46A2-ACDE-A9C1F3113807}"/>
          </ac:spMkLst>
        </pc:spChg>
        <pc:spChg chg="del">
          <ac:chgData name="Mr. PPT" userId="6442ff2356111531" providerId="LiveId" clId="{DADE28A3-3ED3-4026-93F5-4B4226D90F7D}" dt="2022-10-20T07:27:23.516" v="4166" actId="478"/>
          <ac:spMkLst>
            <pc:docMk/>
            <pc:sldMk cId="352322220" sldId="902"/>
            <ac:spMk id="66" creationId="{D01260C6-0D49-49A3-A4D5-34B49FF4C4B7}"/>
          </ac:spMkLst>
        </pc:spChg>
        <pc:spChg chg="mod">
          <ac:chgData name="Mr. PPT" userId="6442ff2356111531" providerId="LiveId" clId="{DADE28A3-3ED3-4026-93F5-4B4226D90F7D}" dt="2022-10-20T07:27:59.461" v="4183" actId="571"/>
          <ac:spMkLst>
            <pc:docMk/>
            <pc:sldMk cId="352322220" sldId="902"/>
            <ac:spMk id="67" creationId="{81543B1D-9161-40CE-B0E1-894C0CFADED7}"/>
          </ac:spMkLst>
        </pc:spChg>
        <pc:spChg chg="mod topLvl">
          <ac:chgData name="Mr. PPT" userId="6442ff2356111531" providerId="LiveId" clId="{DADE28A3-3ED3-4026-93F5-4B4226D90F7D}" dt="2022-10-20T07:49:24.772" v="4389" actId="164"/>
          <ac:spMkLst>
            <pc:docMk/>
            <pc:sldMk cId="352322220" sldId="902"/>
            <ac:spMk id="69" creationId="{931FB725-FB4C-4778-99A6-7E1339C38C80}"/>
          </ac:spMkLst>
        </pc:spChg>
        <pc:spChg chg="mod topLvl">
          <ac:chgData name="Mr. PPT" userId="6442ff2356111531" providerId="LiveId" clId="{DADE28A3-3ED3-4026-93F5-4B4226D90F7D}" dt="2022-10-20T07:49:24.772" v="4389" actId="164"/>
          <ac:spMkLst>
            <pc:docMk/>
            <pc:sldMk cId="352322220" sldId="902"/>
            <ac:spMk id="70" creationId="{764E38E1-2433-4E51-8164-4F3D40E1DE14}"/>
          </ac:spMkLst>
        </pc:spChg>
        <pc:spChg chg="mod topLvl">
          <ac:chgData name="Mr. PPT" userId="6442ff2356111531" providerId="LiveId" clId="{DADE28A3-3ED3-4026-93F5-4B4226D90F7D}" dt="2022-10-20T07:49:32.472" v="4396" actId="12788"/>
          <ac:spMkLst>
            <pc:docMk/>
            <pc:sldMk cId="352322220" sldId="902"/>
            <ac:spMk id="72" creationId="{1D7E73FD-7B07-40C6-9D6C-B8A2E64E43BF}"/>
          </ac:spMkLst>
        </pc:spChg>
        <pc:spChg chg="mod topLvl">
          <ac:chgData name="Mr. PPT" userId="6442ff2356111531" providerId="LiveId" clId="{DADE28A3-3ED3-4026-93F5-4B4226D90F7D}" dt="2022-10-20T07:49:32.472" v="4396" actId="12788"/>
          <ac:spMkLst>
            <pc:docMk/>
            <pc:sldMk cId="352322220" sldId="902"/>
            <ac:spMk id="73" creationId="{23E52309-3295-4AFF-89B3-9F487E1BF374}"/>
          </ac:spMkLst>
        </pc:spChg>
        <pc:spChg chg="mod topLvl">
          <ac:chgData name="Mr. PPT" userId="6442ff2356111531" providerId="LiveId" clId="{DADE28A3-3ED3-4026-93F5-4B4226D90F7D}" dt="2022-10-20T07:49:34.177" v="4397" actId="12788"/>
          <ac:spMkLst>
            <pc:docMk/>
            <pc:sldMk cId="352322220" sldId="902"/>
            <ac:spMk id="75" creationId="{47799044-C715-4ECE-8047-64774BF6437C}"/>
          </ac:spMkLst>
        </pc:spChg>
        <pc:spChg chg="mod topLvl">
          <ac:chgData name="Mr. PPT" userId="6442ff2356111531" providerId="LiveId" clId="{DADE28A3-3ED3-4026-93F5-4B4226D90F7D}" dt="2022-10-20T07:49:34.177" v="4397" actId="12788"/>
          <ac:spMkLst>
            <pc:docMk/>
            <pc:sldMk cId="352322220" sldId="902"/>
            <ac:spMk id="76" creationId="{91A030D0-146C-43F1-AD59-9F34831DC432}"/>
          </ac:spMkLst>
        </pc:spChg>
        <pc:spChg chg="mod topLvl">
          <ac:chgData name="Mr. PPT" userId="6442ff2356111531" providerId="LiveId" clId="{DADE28A3-3ED3-4026-93F5-4B4226D90F7D}" dt="2022-10-20T07:49:36.163" v="4398" actId="12788"/>
          <ac:spMkLst>
            <pc:docMk/>
            <pc:sldMk cId="352322220" sldId="902"/>
            <ac:spMk id="78" creationId="{D91D8B97-3297-4522-8DC5-E4E0473F31DA}"/>
          </ac:spMkLst>
        </pc:spChg>
        <pc:spChg chg="mod topLvl">
          <ac:chgData name="Mr. PPT" userId="6442ff2356111531" providerId="LiveId" clId="{DADE28A3-3ED3-4026-93F5-4B4226D90F7D}" dt="2022-10-20T07:49:36.163" v="4398" actId="12788"/>
          <ac:spMkLst>
            <pc:docMk/>
            <pc:sldMk cId="352322220" sldId="902"/>
            <ac:spMk id="79" creationId="{E7E3CF75-E9E9-4BB7-BB50-1EFE36ED3CEA}"/>
          </ac:spMkLst>
        </pc:spChg>
        <pc:spChg chg="mod topLvl">
          <ac:chgData name="Mr. PPT" userId="6442ff2356111531" providerId="LiveId" clId="{DADE28A3-3ED3-4026-93F5-4B4226D90F7D}" dt="2022-10-20T07:49:37.535" v="4399" actId="12788"/>
          <ac:spMkLst>
            <pc:docMk/>
            <pc:sldMk cId="352322220" sldId="902"/>
            <ac:spMk id="81" creationId="{F559A438-E9CD-4A07-A2B1-22B143719510}"/>
          </ac:spMkLst>
        </pc:spChg>
        <pc:spChg chg="mod topLvl">
          <ac:chgData name="Mr. PPT" userId="6442ff2356111531" providerId="LiveId" clId="{DADE28A3-3ED3-4026-93F5-4B4226D90F7D}" dt="2022-10-20T07:49:37.535" v="4399" actId="12788"/>
          <ac:spMkLst>
            <pc:docMk/>
            <pc:sldMk cId="352322220" sldId="902"/>
            <ac:spMk id="82" creationId="{7F90E81E-F424-4622-9EF3-D436779B8168}"/>
          </ac:spMkLst>
        </pc:spChg>
        <pc:spChg chg="add mod ord">
          <ac:chgData name="Mr. PPT" userId="6442ff2356111531" providerId="LiveId" clId="{DADE28A3-3ED3-4026-93F5-4B4226D90F7D}" dt="2022-10-20T07:48:24.147" v="4378" actId="408"/>
          <ac:spMkLst>
            <pc:docMk/>
            <pc:sldMk cId="352322220" sldId="902"/>
            <ac:spMk id="83" creationId="{5C837A0E-0854-4DA6-A02A-3EE1949809AD}"/>
          </ac:spMkLst>
        </pc:spChg>
        <pc:spChg chg="add mod ord">
          <ac:chgData name="Mr. PPT" userId="6442ff2356111531" providerId="LiveId" clId="{DADE28A3-3ED3-4026-93F5-4B4226D90F7D}" dt="2022-10-20T07:48:24.147" v="4378" actId="408"/>
          <ac:spMkLst>
            <pc:docMk/>
            <pc:sldMk cId="352322220" sldId="902"/>
            <ac:spMk id="84" creationId="{EFAF3DE6-9B31-4C8A-8902-3D4423A26697}"/>
          </ac:spMkLst>
        </pc:spChg>
        <pc:spChg chg="add mod ord">
          <ac:chgData name="Mr. PPT" userId="6442ff2356111531" providerId="LiveId" clId="{DADE28A3-3ED3-4026-93F5-4B4226D90F7D}" dt="2022-10-20T07:48:18.565" v="4377" actId="167"/>
          <ac:spMkLst>
            <pc:docMk/>
            <pc:sldMk cId="352322220" sldId="902"/>
            <ac:spMk id="85" creationId="{3C1AE930-94E5-4489-83E3-97084B85D1A5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87" creationId="{0A1E1BF3-354A-4C6E-B75A-280CBB0E4262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88" creationId="{46962E1D-4E54-45C0-A94E-A651563D37E8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89" creationId="{C0B18397-64B3-4646-AEC8-BDC037565F21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91" creationId="{A4C63F94-708E-4ADD-A06E-DC00CCC0FE3C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92" creationId="{E02C73EC-DB28-4158-81A6-F58852744584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93" creationId="{4B52830B-209C-403F-AA74-2946A4FCB72B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94" creationId="{C443A8EE-DF4B-43DE-A245-87EE313F35FD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96" creationId="{DF3DB441-0726-4F82-958A-DC7C039A2953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97" creationId="{6DBD2288-4CE4-4D08-AFF2-EA8F05BC4E71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98" creationId="{64372DDC-1DF2-4BCE-8FFF-1D2E844FF398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99" creationId="{C851FADB-20CF-4CD8-8037-1F8E69BDCAD4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100" creationId="{F9B66EF8-CD76-4842-97FE-8D4D317E2FA3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101" creationId="{8DD1458D-8F92-424F-8376-BC4B4DADAAC4}"/>
          </ac:spMkLst>
        </pc:spChg>
        <pc:spChg chg="mod">
          <ac:chgData name="Mr. PPT" userId="6442ff2356111531" providerId="LiveId" clId="{DADE28A3-3ED3-4026-93F5-4B4226D90F7D}" dt="2022-10-20T07:49:59.232" v="4400"/>
          <ac:spMkLst>
            <pc:docMk/>
            <pc:sldMk cId="352322220" sldId="902"/>
            <ac:spMk id="102" creationId="{ADD259D0-A04F-4AA6-A912-1209718245F3}"/>
          </ac:spMkLst>
        </pc:spChg>
        <pc:spChg chg="mod">
          <ac:chgData name="Mr. PPT" userId="6442ff2356111531" providerId="LiveId" clId="{DADE28A3-3ED3-4026-93F5-4B4226D90F7D}" dt="2022-10-20T07:50:32.828" v="4416" actId="571"/>
          <ac:spMkLst>
            <pc:docMk/>
            <pc:sldMk cId="352322220" sldId="902"/>
            <ac:spMk id="104" creationId="{E5BFBB2B-BF05-41E9-9EA8-5AD3BF82D8BC}"/>
          </ac:spMkLst>
        </pc:spChg>
        <pc:spChg chg="mod">
          <ac:chgData name="Mr. PPT" userId="6442ff2356111531" providerId="LiveId" clId="{DADE28A3-3ED3-4026-93F5-4B4226D90F7D}" dt="2022-10-20T07:50:32.828" v="4416" actId="571"/>
          <ac:spMkLst>
            <pc:docMk/>
            <pc:sldMk cId="352322220" sldId="902"/>
            <ac:spMk id="105" creationId="{B2C4F488-4CEA-4085-BE6F-6138DEB679E4}"/>
          </ac:spMkLst>
        </pc:spChg>
        <pc:spChg chg="mod">
          <ac:chgData name="Mr. PPT" userId="6442ff2356111531" providerId="LiveId" clId="{DADE28A3-3ED3-4026-93F5-4B4226D90F7D}" dt="2022-10-20T07:50:32.828" v="4416" actId="571"/>
          <ac:spMkLst>
            <pc:docMk/>
            <pc:sldMk cId="352322220" sldId="902"/>
            <ac:spMk id="107" creationId="{3EE52C4A-BA70-4161-B018-8824B15D828B}"/>
          </ac:spMkLst>
        </pc:spChg>
        <pc:spChg chg="mod">
          <ac:chgData name="Mr. PPT" userId="6442ff2356111531" providerId="LiveId" clId="{DADE28A3-3ED3-4026-93F5-4B4226D90F7D}" dt="2022-10-20T07:50:32.828" v="4416" actId="571"/>
          <ac:spMkLst>
            <pc:docMk/>
            <pc:sldMk cId="352322220" sldId="902"/>
            <ac:spMk id="108" creationId="{7102C8E5-F06E-4BB0-BFBC-E0A38D9B15D9}"/>
          </ac:spMkLst>
        </pc:spChg>
        <pc:spChg chg="mod">
          <ac:chgData name="Mr. PPT" userId="6442ff2356111531" providerId="LiveId" clId="{DADE28A3-3ED3-4026-93F5-4B4226D90F7D}" dt="2022-10-20T07:50:32.828" v="4416" actId="571"/>
          <ac:spMkLst>
            <pc:docMk/>
            <pc:sldMk cId="352322220" sldId="902"/>
            <ac:spMk id="109" creationId="{B33FFF50-7359-4BEC-BC02-A733BACE2EA6}"/>
          </ac:spMkLst>
        </pc:spChg>
        <pc:spChg chg="mod">
          <ac:chgData name="Mr. PPT" userId="6442ff2356111531" providerId="LiveId" clId="{DADE28A3-3ED3-4026-93F5-4B4226D90F7D}" dt="2022-10-20T07:50:32.828" v="4416" actId="571"/>
          <ac:spMkLst>
            <pc:docMk/>
            <pc:sldMk cId="352322220" sldId="902"/>
            <ac:spMk id="111" creationId="{7A9B6C48-519F-487B-8E30-EE4CF493AA4A}"/>
          </ac:spMkLst>
        </pc:spChg>
        <pc:spChg chg="mod">
          <ac:chgData name="Mr. PPT" userId="6442ff2356111531" providerId="LiveId" clId="{DADE28A3-3ED3-4026-93F5-4B4226D90F7D}" dt="2022-10-20T07:50:32.828" v="4416" actId="571"/>
          <ac:spMkLst>
            <pc:docMk/>
            <pc:sldMk cId="352322220" sldId="902"/>
            <ac:spMk id="112" creationId="{5F2D87DA-64F5-452E-8E4D-CF72B90E5EDC}"/>
          </ac:spMkLst>
        </pc:spChg>
        <pc:spChg chg="mod">
          <ac:chgData name="Mr. PPT" userId="6442ff2356111531" providerId="LiveId" clId="{DADE28A3-3ED3-4026-93F5-4B4226D90F7D}" dt="2022-10-20T07:50:32.828" v="4416" actId="571"/>
          <ac:spMkLst>
            <pc:docMk/>
            <pc:sldMk cId="352322220" sldId="902"/>
            <ac:spMk id="113" creationId="{46683633-5C4C-4D8B-8319-AE6A7CD5B41E}"/>
          </ac:spMkLst>
        </pc:spChg>
        <pc:spChg chg="mod">
          <ac:chgData name="Mr. PPT" userId="6442ff2356111531" providerId="LiveId" clId="{DADE28A3-3ED3-4026-93F5-4B4226D90F7D}" dt="2022-10-20T07:50:32.828" v="4416" actId="571"/>
          <ac:spMkLst>
            <pc:docMk/>
            <pc:sldMk cId="352322220" sldId="902"/>
            <ac:spMk id="114" creationId="{AD0F5B03-D32B-411A-9714-955A71379C50}"/>
          </ac:spMkLst>
        </pc:spChg>
        <pc:spChg chg="mod">
          <ac:chgData name="Mr. PPT" userId="6442ff2356111531" providerId="LiveId" clId="{DADE28A3-3ED3-4026-93F5-4B4226D90F7D}" dt="2022-10-20T07:50:35.382" v="4417" actId="571"/>
          <ac:spMkLst>
            <pc:docMk/>
            <pc:sldMk cId="352322220" sldId="902"/>
            <ac:spMk id="116" creationId="{C3A15917-B16B-4196-A8C5-4D29BB06600C}"/>
          </ac:spMkLst>
        </pc:spChg>
        <pc:spChg chg="mod">
          <ac:chgData name="Mr. PPT" userId="6442ff2356111531" providerId="LiveId" clId="{DADE28A3-3ED3-4026-93F5-4B4226D90F7D}" dt="2022-10-20T07:50:35.382" v="4417" actId="571"/>
          <ac:spMkLst>
            <pc:docMk/>
            <pc:sldMk cId="352322220" sldId="902"/>
            <ac:spMk id="117" creationId="{6A1D9DFB-C1A8-48D3-8B63-2F30B4F030A4}"/>
          </ac:spMkLst>
        </pc:spChg>
        <pc:spChg chg="mod">
          <ac:chgData name="Mr. PPT" userId="6442ff2356111531" providerId="LiveId" clId="{DADE28A3-3ED3-4026-93F5-4B4226D90F7D}" dt="2022-10-20T07:50:35.382" v="4417" actId="571"/>
          <ac:spMkLst>
            <pc:docMk/>
            <pc:sldMk cId="352322220" sldId="902"/>
            <ac:spMk id="118" creationId="{BEF58928-3A77-41CC-BBEF-8C9B0DA9B5BC}"/>
          </ac:spMkLst>
        </pc:spChg>
        <pc:spChg chg="mod">
          <ac:chgData name="Mr. PPT" userId="6442ff2356111531" providerId="LiveId" clId="{DADE28A3-3ED3-4026-93F5-4B4226D90F7D}" dt="2022-10-20T07:50:35.382" v="4417" actId="571"/>
          <ac:spMkLst>
            <pc:docMk/>
            <pc:sldMk cId="352322220" sldId="902"/>
            <ac:spMk id="120" creationId="{B237E08C-3A12-4A76-AEBC-79B90FCBA050}"/>
          </ac:spMkLst>
        </pc:spChg>
        <pc:spChg chg="mod">
          <ac:chgData name="Mr. PPT" userId="6442ff2356111531" providerId="LiveId" clId="{DADE28A3-3ED3-4026-93F5-4B4226D90F7D}" dt="2022-10-20T07:50:35.382" v="4417" actId="571"/>
          <ac:spMkLst>
            <pc:docMk/>
            <pc:sldMk cId="352322220" sldId="902"/>
            <ac:spMk id="121" creationId="{6577D144-B429-49AA-9031-BEC2C3CFD324}"/>
          </ac:spMkLst>
        </pc:spChg>
        <pc:spChg chg="mod">
          <ac:chgData name="Mr. PPT" userId="6442ff2356111531" providerId="LiveId" clId="{DADE28A3-3ED3-4026-93F5-4B4226D90F7D}" dt="2022-10-20T07:50:35.382" v="4417" actId="571"/>
          <ac:spMkLst>
            <pc:docMk/>
            <pc:sldMk cId="352322220" sldId="902"/>
            <ac:spMk id="122" creationId="{DBD792E2-8F9E-4108-9F40-B19EBFFF8EAD}"/>
          </ac:spMkLst>
        </pc:spChg>
        <pc:spChg chg="mod">
          <ac:chgData name="Mr. PPT" userId="6442ff2356111531" providerId="LiveId" clId="{DADE28A3-3ED3-4026-93F5-4B4226D90F7D}" dt="2022-10-20T07:50:35.382" v="4417" actId="571"/>
          <ac:spMkLst>
            <pc:docMk/>
            <pc:sldMk cId="352322220" sldId="902"/>
            <ac:spMk id="123" creationId="{7A9E0546-F98C-4F34-8EEF-7B9FB6F21695}"/>
          </ac:spMkLst>
        </pc:spChg>
        <pc:grpChg chg="add del mod">
          <ac:chgData name="Mr. PPT" userId="6442ff2356111531" providerId="LiveId" clId="{DADE28A3-3ED3-4026-93F5-4B4226D90F7D}" dt="2022-10-20T07:49:07.120" v="4379" actId="165"/>
          <ac:grpSpMkLst>
            <pc:docMk/>
            <pc:sldMk cId="352322220" sldId="902"/>
            <ac:grpSpMk id="2" creationId="{CD94D112-06AC-4D13-97FA-CE0D6A5AD52C}"/>
          </ac:grpSpMkLst>
        </pc:grpChg>
        <pc:grpChg chg="add mod">
          <ac:chgData name="Mr. PPT" userId="6442ff2356111531" providerId="LiveId" clId="{DADE28A3-3ED3-4026-93F5-4B4226D90F7D}" dt="2022-10-20T07:49:26.592" v="4390" actId="12788"/>
          <ac:grpSpMkLst>
            <pc:docMk/>
            <pc:sldMk cId="352322220" sldId="902"/>
            <ac:grpSpMk id="5" creationId="{B4788C32-81E5-4297-8CFB-01F1DF512DAD}"/>
          </ac:grpSpMkLst>
        </pc:grpChg>
        <pc:grpChg chg="mod">
          <ac:chgData name="Mr. PPT" userId="6442ff2356111531" providerId="LiveId" clId="{DADE28A3-3ED3-4026-93F5-4B4226D90F7D}" dt="2022-10-20T07:50:04.588" v="4403" actId="12789"/>
          <ac:grpSpMkLst>
            <pc:docMk/>
            <pc:sldMk cId="352322220" sldId="902"/>
            <ac:grpSpMk id="10" creationId="{F3F152E2-E06E-4269-9E43-5A095F3503E0}"/>
          </ac:grpSpMkLst>
        </pc:grpChg>
        <pc:grpChg chg="del">
          <ac:chgData name="Mr. PPT" userId="6442ff2356111531" providerId="LiveId" clId="{DADE28A3-3ED3-4026-93F5-4B4226D90F7D}" dt="2022-10-20T07:27:23.516" v="4166" actId="478"/>
          <ac:grpSpMkLst>
            <pc:docMk/>
            <pc:sldMk cId="352322220" sldId="902"/>
            <ac:grpSpMk id="11" creationId="{04A159AE-FF95-4230-905C-5A05A52AED1C}"/>
          </ac:grpSpMkLst>
        </pc:grpChg>
        <pc:grpChg chg="del">
          <ac:chgData name="Mr. PPT" userId="6442ff2356111531" providerId="LiveId" clId="{DADE28A3-3ED3-4026-93F5-4B4226D90F7D}" dt="2022-10-20T07:27:23.516" v="4166" actId="478"/>
          <ac:grpSpMkLst>
            <pc:docMk/>
            <pc:sldMk cId="352322220" sldId="902"/>
            <ac:grpSpMk id="12" creationId="{072365DC-6165-4B6E-8F6E-A12667693C46}"/>
          </ac:grpSpMkLst>
        </pc:grpChg>
        <pc:grpChg chg="del mod">
          <ac:chgData name="Mr. PPT" userId="6442ff2356111531" providerId="LiveId" clId="{DADE28A3-3ED3-4026-93F5-4B4226D90F7D}" dt="2022-10-20T07:52:08.350" v="4438" actId="27803"/>
          <ac:grpSpMkLst>
            <pc:docMk/>
            <pc:sldMk cId="352322220" sldId="902"/>
            <ac:grpSpMk id="14" creationId="{E4DFFDCF-0FAD-4A4F-A2B4-B9C0213DE4C9}"/>
          </ac:grpSpMkLst>
        </pc:grpChg>
        <pc:grpChg chg="add del mod">
          <ac:chgData name="Mr. PPT" userId="6442ff2356111531" providerId="LiveId" clId="{DADE28A3-3ED3-4026-93F5-4B4226D90F7D}" dt="2022-10-20T07:53:54.649" v="4488" actId="12789"/>
          <ac:grpSpMkLst>
            <pc:docMk/>
            <pc:sldMk cId="352322220" sldId="902"/>
            <ac:grpSpMk id="21" creationId="{505008E0-27E8-4BA9-BD05-09D9AF7D4BCE}"/>
          </ac:grpSpMkLst>
        </pc:grpChg>
        <pc:grpChg chg="add mod">
          <ac:chgData name="Mr. PPT" userId="6442ff2356111531" providerId="LiveId" clId="{DADE28A3-3ED3-4026-93F5-4B4226D90F7D}" dt="2022-10-20T07:53:36.422" v="4468" actId="164"/>
          <ac:grpSpMkLst>
            <pc:docMk/>
            <pc:sldMk cId="352322220" sldId="902"/>
            <ac:grpSpMk id="22" creationId="{270E9EC0-6D2E-40D4-A03B-E33B237AF98D}"/>
          </ac:grpSpMkLst>
        </pc:grpChg>
        <pc:grpChg chg="add del mod">
          <ac:chgData name="Mr. PPT" userId="6442ff2356111531" providerId="LiveId" clId="{DADE28A3-3ED3-4026-93F5-4B4226D90F7D}" dt="2022-10-20T07:27:50.972" v="4175" actId="478"/>
          <ac:grpSpMkLst>
            <pc:docMk/>
            <pc:sldMk cId="352322220" sldId="902"/>
            <ac:grpSpMk id="25" creationId="{DEECD828-2CEC-4DE8-8344-910D9990018A}"/>
          </ac:grpSpMkLst>
        </pc:grpChg>
        <pc:grpChg chg="add del mod">
          <ac:chgData name="Mr. PPT" userId="6442ff2356111531" providerId="LiveId" clId="{DADE28A3-3ED3-4026-93F5-4B4226D90F7D}" dt="2022-10-20T07:27:50.972" v="4175" actId="478"/>
          <ac:grpSpMkLst>
            <pc:docMk/>
            <pc:sldMk cId="352322220" sldId="902"/>
            <ac:grpSpMk id="28" creationId="{BCA3E246-8ECD-490E-94CA-903884E0C449}"/>
          </ac:grpSpMkLst>
        </pc:grpChg>
        <pc:grpChg chg="add del mod">
          <ac:chgData name="Mr. PPT" userId="6442ff2356111531" providerId="LiveId" clId="{DADE28A3-3ED3-4026-93F5-4B4226D90F7D}" dt="2022-10-20T07:27:50.972" v="4175" actId="478"/>
          <ac:grpSpMkLst>
            <pc:docMk/>
            <pc:sldMk cId="352322220" sldId="902"/>
            <ac:grpSpMk id="31" creationId="{59F6DBA7-542C-453F-8F7D-CFC491055865}"/>
          </ac:grpSpMkLst>
        </pc:grpChg>
        <pc:grpChg chg="add del mod">
          <ac:chgData name="Mr. PPT" userId="6442ff2356111531" providerId="LiveId" clId="{DADE28A3-3ED3-4026-93F5-4B4226D90F7D}" dt="2022-10-20T07:27:50.972" v="4175" actId="478"/>
          <ac:grpSpMkLst>
            <pc:docMk/>
            <pc:sldMk cId="352322220" sldId="902"/>
            <ac:grpSpMk id="34" creationId="{9E5F984B-C740-4D03-AE2B-E610ADD3E72E}"/>
          </ac:grpSpMkLst>
        </pc:grpChg>
        <pc:grpChg chg="add mod">
          <ac:chgData name="Mr. PPT" userId="6442ff2356111531" providerId="LiveId" clId="{DADE28A3-3ED3-4026-93F5-4B4226D90F7D}" dt="2022-10-20T07:50:24.243" v="4411" actId="12789"/>
          <ac:grpSpMkLst>
            <pc:docMk/>
            <pc:sldMk cId="352322220" sldId="902"/>
            <ac:grpSpMk id="38" creationId="{2AC5467D-D987-486C-8FB4-7873F57ABCCB}"/>
          </ac:grpSpMkLst>
        </pc:grpChg>
        <pc:grpChg chg="add mod">
          <ac:chgData name="Mr. PPT" userId="6442ff2356111531" providerId="LiveId" clId="{DADE28A3-3ED3-4026-93F5-4B4226D90F7D}" dt="2022-10-20T07:50:27.008" v="4414" actId="12789"/>
          <ac:grpSpMkLst>
            <pc:docMk/>
            <pc:sldMk cId="352322220" sldId="902"/>
            <ac:grpSpMk id="41" creationId="{EAE13D06-0D0B-4758-94D1-D83C866228A0}"/>
          </ac:grpSpMkLst>
        </pc:grpChg>
        <pc:grpChg chg="add mod">
          <ac:chgData name="Mr. PPT" userId="6442ff2356111531" providerId="LiveId" clId="{DADE28A3-3ED3-4026-93F5-4B4226D90F7D}" dt="2022-10-20T07:53:54.649" v="4488" actId="12789"/>
          <ac:grpSpMkLst>
            <pc:docMk/>
            <pc:sldMk cId="352322220" sldId="902"/>
            <ac:grpSpMk id="45" creationId="{92F5B5C9-5DFD-4B58-92E7-534F4C51B5DF}"/>
          </ac:grpSpMkLst>
        </pc:grpChg>
        <pc:grpChg chg="add mod">
          <ac:chgData name="Mr. PPT" userId="6442ff2356111531" providerId="LiveId" clId="{DADE28A3-3ED3-4026-93F5-4B4226D90F7D}" dt="2022-10-20T07:53:58.269" v="4491" actId="12789"/>
          <ac:grpSpMkLst>
            <pc:docMk/>
            <pc:sldMk cId="352322220" sldId="902"/>
            <ac:grpSpMk id="48" creationId="{056ED000-F13F-45BE-A0D2-5F6D2D15A2F0}"/>
          </ac:grpSpMkLst>
        </pc:grpChg>
        <pc:grpChg chg="add del mod">
          <ac:chgData name="Mr. PPT" userId="6442ff2356111531" providerId="LiveId" clId="{DADE28A3-3ED3-4026-93F5-4B4226D90F7D}" dt="2022-10-20T07:28:00.718" v="4184" actId="478"/>
          <ac:grpSpMkLst>
            <pc:docMk/>
            <pc:sldMk cId="352322220" sldId="902"/>
            <ac:grpSpMk id="55" creationId="{CB0560F7-9EDE-4E14-929D-600DDF8F1C4F}"/>
          </ac:grpSpMkLst>
        </pc:grpChg>
        <pc:grpChg chg="add del mod">
          <ac:chgData name="Mr. PPT" userId="6442ff2356111531" providerId="LiveId" clId="{DADE28A3-3ED3-4026-93F5-4B4226D90F7D}" dt="2022-10-20T07:29:01.481" v="4193" actId="165"/>
          <ac:grpSpMkLst>
            <pc:docMk/>
            <pc:sldMk cId="352322220" sldId="902"/>
            <ac:grpSpMk id="68" creationId="{D53FF609-D67D-4CF2-82C0-FA6E2FB61165}"/>
          </ac:grpSpMkLst>
        </pc:grpChg>
        <pc:grpChg chg="add del mod">
          <ac:chgData name="Mr. PPT" userId="6442ff2356111531" providerId="LiveId" clId="{DADE28A3-3ED3-4026-93F5-4B4226D90F7D}" dt="2022-10-20T07:49:07.120" v="4379" actId="165"/>
          <ac:grpSpMkLst>
            <pc:docMk/>
            <pc:sldMk cId="352322220" sldId="902"/>
            <ac:grpSpMk id="71" creationId="{125E12CF-C2FB-48E1-B933-8616CEE2C60A}"/>
          </ac:grpSpMkLst>
        </pc:grpChg>
        <pc:grpChg chg="add del mod">
          <ac:chgData name="Mr. PPT" userId="6442ff2356111531" providerId="LiveId" clId="{DADE28A3-3ED3-4026-93F5-4B4226D90F7D}" dt="2022-10-20T07:49:07.120" v="4379" actId="165"/>
          <ac:grpSpMkLst>
            <pc:docMk/>
            <pc:sldMk cId="352322220" sldId="902"/>
            <ac:grpSpMk id="74" creationId="{F3DC53CA-B174-4F2B-8DC7-852D07E6C186}"/>
          </ac:grpSpMkLst>
        </pc:grpChg>
        <pc:grpChg chg="add del mod">
          <ac:chgData name="Mr. PPT" userId="6442ff2356111531" providerId="LiveId" clId="{DADE28A3-3ED3-4026-93F5-4B4226D90F7D}" dt="2022-10-20T07:49:07.120" v="4379" actId="165"/>
          <ac:grpSpMkLst>
            <pc:docMk/>
            <pc:sldMk cId="352322220" sldId="902"/>
            <ac:grpSpMk id="77" creationId="{730BAFCF-1ECF-4514-A28E-5820A2E57E4E}"/>
          </ac:grpSpMkLst>
        </pc:grpChg>
        <pc:grpChg chg="add del mod">
          <ac:chgData name="Mr. PPT" userId="6442ff2356111531" providerId="LiveId" clId="{DADE28A3-3ED3-4026-93F5-4B4226D90F7D}" dt="2022-10-20T07:49:07.120" v="4379" actId="165"/>
          <ac:grpSpMkLst>
            <pc:docMk/>
            <pc:sldMk cId="352322220" sldId="902"/>
            <ac:grpSpMk id="80" creationId="{B5347A50-A0A2-4F8F-9F7C-A5CCE85086E1}"/>
          </ac:grpSpMkLst>
        </pc:grpChg>
        <pc:grpChg chg="add mod">
          <ac:chgData name="Mr. PPT" userId="6442ff2356111531" providerId="LiveId" clId="{DADE28A3-3ED3-4026-93F5-4B4226D90F7D}" dt="2022-10-20T07:50:04.588" v="4403" actId="12789"/>
          <ac:grpSpMkLst>
            <pc:docMk/>
            <pc:sldMk cId="352322220" sldId="902"/>
            <ac:grpSpMk id="86" creationId="{221A92CB-EA4F-416E-BD69-BBE851D9D573}"/>
          </ac:grpSpMkLst>
        </pc:grpChg>
        <pc:grpChg chg="add mod">
          <ac:chgData name="Mr. PPT" userId="6442ff2356111531" providerId="LiveId" clId="{DADE28A3-3ED3-4026-93F5-4B4226D90F7D}" dt="2022-10-20T07:50:24.243" v="4411" actId="12789"/>
          <ac:grpSpMkLst>
            <pc:docMk/>
            <pc:sldMk cId="352322220" sldId="902"/>
            <ac:grpSpMk id="90" creationId="{BAEBDD9B-84DD-44A5-8C47-8C62B46D0FF0}"/>
          </ac:grpSpMkLst>
        </pc:grpChg>
        <pc:grpChg chg="add mod">
          <ac:chgData name="Mr. PPT" userId="6442ff2356111531" providerId="LiveId" clId="{DADE28A3-3ED3-4026-93F5-4B4226D90F7D}" dt="2022-10-20T07:50:27.008" v="4414" actId="12789"/>
          <ac:grpSpMkLst>
            <pc:docMk/>
            <pc:sldMk cId="352322220" sldId="902"/>
            <ac:grpSpMk id="95" creationId="{9C68FA0B-BD5E-4E68-A1C1-6B1744FC072E}"/>
          </ac:grpSpMkLst>
        </pc:grpChg>
        <pc:grpChg chg="add mod">
          <ac:chgData name="Mr. PPT" userId="6442ff2356111531" providerId="LiveId" clId="{DADE28A3-3ED3-4026-93F5-4B4226D90F7D}" dt="2022-10-20T07:50:32.828" v="4416" actId="571"/>
          <ac:grpSpMkLst>
            <pc:docMk/>
            <pc:sldMk cId="352322220" sldId="902"/>
            <ac:grpSpMk id="103" creationId="{64C0BA6E-2E60-48BD-8798-61C9A7E71346}"/>
          </ac:grpSpMkLst>
        </pc:grpChg>
        <pc:grpChg chg="add mod">
          <ac:chgData name="Mr. PPT" userId="6442ff2356111531" providerId="LiveId" clId="{DADE28A3-3ED3-4026-93F5-4B4226D90F7D}" dt="2022-10-20T07:50:32.828" v="4416" actId="571"/>
          <ac:grpSpMkLst>
            <pc:docMk/>
            <pc:sldMk cId="352322220" sldId="902"/>
            <ac:grpSpMk id="106" creationId="{4395345C-2C69-4D71-BB80-4B7DAAA76D38}"/>
          </ac:grpSpMkLst>
        </pc:grpChg>
        <pc:grpChg chg="add mod">
          <ac:chgData name="Mr. PPT" userId="6442ff2356111531" providerId="LiveId" clId="{DADE28A3-3ED3-4026-93F5-4B4226D90F7D}" dt="2022-10-20T07:50:32.828" v="4416" actId="571"/>
          <ac:grpSpMkLst>
            <pc:docMk/>
            <pc:sldMk cId="352322220" sldId="902"/>
            <ac:grpSpMk id="110" creationId="{2A30F420-F2D2-429D-86FC-11C02E4A2439}"/>
          </ac:grpSpMkLst>
        </pc:grpChg>
        <pc:grpChg chg="add del mod">
          <ac:chgData name="Mr. PPT" userId="6442ff2356111531" providerId="LiveId" clId="{DADE28A3-3ED3-4026-93F5-4B4226D90F7D}" dt="2022-10-20T07:52:02.382" v="4437" actId="478"/>
          <ac:grpSpMkLst>
            <pc:docMk/>
            <pc:sldMk cId="352322220" sldId="902"/>
            <ac:grpSpMk id="115" creationId="{EA32719C-EF9C-43C4-8BE7-702BB1804F0C}"/>
          </ac:grpSpMkLst>
        </pc:grpChg>
        <pc:grpChg chg="add del mod">
          <ac:chgData name="Mr. PPT" userId="6442ff2356111531" providerId="LiveId" clId="{DADE28A3-3ED3-4026-93F5-4B4226D90F7D}" dt="2022-10-20T07:52:02.382" v="4437" actId="478"/>
          <ac:grpSpMkLst>
            <pc:docMk/>
            <pc:sldMk cId="352322220" sldId="902"/>
            <ac:grpSpMk id="119" creationId="{5F7FE7E5-929B-4FC1-9E2A-D8BF09EB1D4A}"/>
          </ac:grpSpMkLst>
        </pc:grpChg>
        <pc:picChg chg="add del mod">
          <ac:chgData name="Mr. PPT" userId="6442ff2356111531" providerId="LiveId" clId="{DADE28A3-3ED3-4026-93F5-4B4226D90F7D}" dt="2022-10-20T07:52:08.350" v="4438" actId="27803"/>
          <ac:picMkLst>
            <pc:docMk/>
            <pc:sldMk cId="352322220" sldId="902"/>
            <ac:picMk id="8" creationId="{13E4A3B2-8D92-4236-AB04-E43DFED13ADD}"/>
          </ac:picMkLst>
        </pc:picChg>
        <pc:picChg chg="add del mod">
          <ac:chgData name="Mr. PPT" userId="6442ff2356111531" providerId="LiveId" clId="{DADE28A3-3ED3-4026-93F5-4B4226D90F7D}" dt="2022-10-20T07:52:08.350" v="4438" actId="27803"/>
          <ac:picMkLst>
            <pc:docMk/>
            <pc:sldMk cId="352322220" sldId="902"/>
            <ac:picMk id="13" creationId="{CE3F5EF9-6702-492F-A075-E3411A9DCD89}"/>
          </ac:picMkLst>
        </pc:picChg>
      </pc:sldChg>
      <pc:sldChg chg="addSp delSp modSp add mod">
        <pc:chgData name="Mr. PPT" userId="6442ff2356111531" providerId="LiveId" clId="{DADE28A3-3ED3-4026-93F5-4B4226D90F7D}" dt="2022-11-01T07:23:40.352" v="10567" actId="1076"/>
        <pc:sldMkLst>
          <pc:docMk/>
          <pc:sldMk cId="838501835" sldId="903"/>
        </pc:sldMkLst>
        <pc:spChg chg="add del">
          <ac:chgData name="Mr. PPT" userId="6442ff2356111531" providerId="LiveId" clId="{DADE28A3-3ED3-4026-93F5-4B4226D90F7D}" dt="2022-10-25T23:21:27.775" v="4521" actId="11529"/>
          <ac:spMkLst>
            <pc:docMk/>
            <pc:sldMk cId="838501835" sldId="903"/>
            <ac:spMk id="2" creationId="{FE8F326D-3DCC-410C-98DC-BC5EAB512689}"/>
          </ac:spMkLst>
        </pc:spChg>
        <pc:spChg chg="add mod">
          <ac:chgData name="Mr. PPT" userId="6442ff2356111531" providerId="LiveId" clId="{DADE28A3-3ED3-4026-93F5-4B4226D90F7D}" dt="2022-11-01T07:23:40.352" v="10567" actId="1076"/>
          <ac:spMkLst>
            <pc:docMk/>
            <pc:sldMk cId="838501835" sldId="903"/>
            <ac:spMk id="3" creationId="{358C32E4-6C1A-417E-B7D7-E2CCEB0925D9}"/>
          </ac:spMkLst>
        </pc:spChg>
        <pc:spChg chg="del">
          <ac:chgData name="Mr. PPT" userId="6442ff2356111531" providerId="LiveId" clId="{DADE28A3-3ED3-4026-93F5-4B4226D90F7D}" dt="2022-10-25T23:19:44.092" v="4494" actId="478"/>
          <ac:spMkLst>
            <pc:docMk/>
            <pc:sldMk cId="838501835" sldId="903"/>
            <ac:spMk id="4" creationId="{DB97FE55-9637-43F3-AEC8-C095EFF38C03}"/>
          </ac:spMkLst>
        </pc:spChg>
        <pc:spChg chg="add del mod">
          <ac:chgData name="Mr. PPT" userId="6442ff2356111531" providerId="LiveId" clId="{DADE28A3-3ED3-4026-93F5-4B4226D90F7D}" dt="2022-10-25T23:23:20.631" v="4559"/>
          <ac:spMkLst>
            <pc:docMk/>
            <pc:sldMk cId="838501835" sldId="903"/>
            <ac:spMk id="8" creationId="{66B24F1A-9213-4731-94EE-CFB1EC7894A2}"/>
          </ac:spMkLst>
        </pc:spChg>
        <pc:spChg chg="add mod">
          <ac:chgData name="Mr. PPT" userId="6442ff2356111531" providerId="LiveId" clId="{DADE28A3-3ED3-4026-93F5-4B4226D90F7D}" dt="2022-10-25T23:21:20.239" v="4519" actId="1035"/>
          <ac:spMkLst>
            <pc:docMk/>
            <pc:sldMk cId="838501835" sldId="903"/>
            <ac:spMk id="25" creationId="{A578675B-9C34-4BC0-A475-D5AE746486A0}"/>
          </ac:spMkLst>
        </pc:spChg>
        <pc:spChg chg="mod">
          <ac:chgData name="Mr. PPT" userId="6442ff2356111531" providerId="LiveId" clId="{DADE28A3-3ED3-4026-93F5-4B4226D90F7D}" dt="2022-10-25T23:20:54.170" v="4508"/>
          <ac:spMkLst>
            <pc:docMk/>
            <pc:sldMk cId="838501835" sldId="903"/>
            <ac:spMk id="27" creationId="{6618DE67-3D25-4EA6-801D-FC0C2C3789AF}"/>
          </ac:spMkLst>
        </pc:spChg>
        <pc:spChg chg="mod">
          <ac:chgData name="Mr. PPT" userId="6442ff2356111531" providerId="LiveId" clId="{DADE28A3-3ED3-4026-93F5-4B4226D90F7D}" dt="2022-10-25T23:20:54.170" v="4508"/>
          <ac:spMkLst>
            <pc:docMk/>
            <pc:sldMk cId="838501835" sldId="903"/>
            <ac:spMk id="28" creationId="{F0A5E11D-08B0-429E-9395-2CD6F2F4F8D1}"/>
          </ac:spMkLst>
        </pc:spChg>
        <pc:spChg chg="add del mod">
          <ac:chgData name="Mr. PPT" userId="6442ff2356111531" providerId="LiveId" clId="{DADE28A3-3ED3-4026-93F5-4B4226D90F7D}" dt="2022-10-25T23:21:00.232" v="4510" actId="478"/>
          <ac:spMkLst>
            <pc:docMk/>
            <pc:sldMk cId="838501835" sldId="903"/>
            <ac:spMk id="29" creationId="{075A3897-584B-4F55-BD66-9166DB65C145}"/>
          </ac:spMkLst>
        </pc:spChg>
        <pc:spChg chg="add del mod">
          <ac:chgData name="Mr. PPT" userId="6442ff2356111531" providerId="LiveId" clId="{DADE28A3-3ED3-4026-93F5-4B4226D90F7D}" dt="2022-10-25T23:21:00.232" v="4510" actId="478"/>
          <ac:spMkLst>
            <pc:docMk/>
            <pc:sldMk cId="838501835" sldId="903"/>
            <ac:spMk id="30" creationId="{C9CEE31E-2374-4510-AD04-0A6448E6BE5D}"/>
          </ac:spMkLst>
        </pc:spChg>
        <pc:spChg chg="mod">
          <ac:chgData name="Mr. PPT" userId="6442ff2356111531" providerId="LiveId" clId="{DADE28A3-3ED3-4026-93F5-4B4226D90F7D}" dt="2022-10-25T23:21:07.572" v="4513" actId="571"/>
          <ac:spMkLst>
            <pc:docMk/>
            <pc:sldMk cId="838501835" sldId="903"/>
            <ac:spMk id="32" creationId="{FCF9C9D1-847C-4CB8-99D5-D0ECEBC4A021}"/>
          </ac:spMkLst>
        </pc:spChg>
        <pc:spChg chg="mod">
          <ac:chgData name="Mr. PPT" userId="6442ff2356111531" providerId="LiveId" clId="{DADE28A3-3ED3-4026-93F5-4B4226D90F7D}" dt="2022-10-25T23:21:07.572" v="4513" actId="571"/>
          <ac:spMkLst>
            <pc:docMk/>
            <pc:sldMk cId="838501835" sldId="903"/>
            <ac:spMk id="33" creationId="{4DB892FF-0BEF-40F5-8ED7-0A5CF611FE1F}"/>
          </ac:spMkLst>
        </pc:spChg>
        <pc:spChg chg="mod">
          <ac:chgData name="Mr. PPT" userId="6442ff2356111531" providerId="LiveId" clId="{DADE28A3-3ED3-4026-93F5-4B4226D90F7D}" dt="2022-10-25T23:22:06.425" v="4533" actId="571"/>
          <ac:spMkLst>
            <pc:docMk/>
            <pc:sldMk cId="838501835" sldId="903"/>
            <ac:spMk id="36" creationId="{2367BBCB-B3C5-4D26-A19D-7DC10FA6BC87}"/>
          </ac:spMkLst>
        </pc:spChg>
        <pc:spChg chg="mod">
          <ac:chgData name="Mr. PPT" userId="6442ff2356111531" providerId="LiveId" clId="{DADE28A3-3ED3-4026-93F5-4B4226D90F7D}" dt="2022-10-25T23:22:06.425" v="4533" actId="571"/>
          <ac:spMkLst>
            <pc:docMk/>
            <pc:sldMk cId="838501835" sldId="903"/>
            <ac:spMk id="38" creationId="{2CD9F8CE-F5EB-431B-A661-C672E789725E}"/>
          </ac:spMkLst>
        </pc:spChg>
        <pc:spChg chg="mod">
          <ac:chgData name="Mr. PPT" userId="6442ff2356111531" providerId="LiveId" clId="{DADE28A3-3ED3-4026-93F5-4B4226D90F7D}" dt="2022-10-25T23:26:44.571" v="4622" actId="165"/>
          <ac:spMkLst>
            <pc:docMk/>
            <pc:sldMk cId="838501835" sldId="903"/>
            <ac:spMk id="47" creationId="{F125CB99-6E77-4BD4-A00B-9581470ADC92}"/>
          </ac:spMkLst>
        </pc:spChg>
        <pc:spChg chg="mod">
          <ac:chgData name="Mr. PPT" userId="6442ff2356111531" providerId="LiveId" clId="{DADE28A3-3ED3-4026-93F5-4B4226D90F7D}" dt="2022-10-25T23:26:44.571" v="4622" actId="165"/>
          <ac:spMkLst>
            <pc:docMk/>
            <pc:sldMk cId="838501835" sldId="903"/>
            <ac:spMk id="48" creationId="{861A2B8A-B0C4-4631-9E1E-9B05BEA6C8A3}"/>
          </ac:spMkLst>
        </pc:spChg>
        <pc:spChg chg="mod">
          <ac:chgData name="Mr. PPT" userId="6442ff2356111531" providerId="LiveId" clId="{DADE28A3-3ED3-4026-93F5-4B4226D90F7D}" dt="2022-10-25T23:26:44.571" v="4622" actId="165"/>
          <ac:spMkLst>
            <pc:docMk/>
            <pc:sldMk cId="838501835" sldId="903"/>
            <ac:spMk id="49" creationId="{E775EA55-CF19-4A3E-BA43-E8A99ECEA932}"/>
          </ac:spMkLst>
        </pc:spChg>
        <pc:spChg chg="del mod">
          <ac:chgData name="Mr. PPT" userId="6442ff2356111531" providerId="LiveId" clId="{DADE28A3-3ED3-4026-93F5-4B4226D90F7D}" dt="2022-11-01T07:23:34.055" v="10565" actId="478"/>
          <ac:spMkLst>
            <pc:docMk/>
            <pc:sldMk cId="838501835" sldId="903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3:35.026" v="10566" actId="478"/>
          <ac:spMkLst>
            <pc:docMk/>
            <pc:sldMk cId="838501835" sldId="903"/>
            <ac:spMk id="51" creationId="{7E9A2CAC-4AE8-4BF7-857A-13D324756E48}"/>
          </ac:spMkLst>
        </pc:spChg>
        <pc:spChg chg="del">
          <ac:chgData name="Mr. PPT" userId="6442ff2356111531" providerId="LiveId" clId="{DADE28A3-3ED3-4026-93F5-4B4226D90F7D}" dt="2022-10-25T23:19:44.092" v="4494" actId="478"/>
          <ac:spMkLst>
            <pc:docMk/>
            <pc:sldMk cId="838501835" sldId="903"/>
            <ac:spMk id="53" creationId="{A084B47D-3FA6-4AC8-B60A-8530E0C38222}"/>
          </ac:spMkLst>
        </pc:spChg>
        <pc:spChg chg="del">
          <ac:chgData name="Mr. PPT" userId="6442ff2356111531" providerId="LiveId" clId="{DADE28A3-3ED3-4026-93F5-4B4226D90F7D}" dt="2022-10-25T23:19:44.092" v="4494" actId="478"/>
          <ac:spMkLst>
            <pc:docMk/>
            <pc:sldMk cId="838501835" sldId="903"/>
            <ac:spMk id="54" creationId="{D8466DEF-EF3C-401D-9400-260359C300FE}"/>
          </ac:spMkLst>
        </pc:spChg>
        <pc:spChg chg="mod">
          <ac:chgData name="Mr. PPT" userId="6442ff2356111531" providerId="LiveId" clId="{DADE28A3-3ED3-4026-93F5-4B4226D90F7D}" dt="2022-10-25T23:25:01.240" v="4581"/>
          <ac:spMkLst>
            <pc:docMk/>
            <pc:sldMk cId="838501835" sldId="903"/>
            <ac:spMk id="55" creationId="{915532A3-A2DD-47CA-9451-1C40ADC8F41B}"/>
          </ac:spMkLst>
        </pc:spChg>
        <pc:spChg chg="del">
          <ac:chgData name="Mr. PPT" userId="6442ff2356111531" providerId="LiveId" clId="{DADE28A3-3ED3-4026-93F5-4B4226D90F7D}" dt="2022-10-25T23:19:44.092" v="4494" actId="478"/>
          <ac:spMkLst>
            <pc:docMk/>
            <pc:sldMk cId="838501835" sldId="903"/>
            <ac:spMk id="58" creationId="{BA49BFD8-453C-44E9-8D25-95C22B484CA1}"/>
          </ac:spMkLst>
        </pc:spChg>
        <pc:spChg chg="del">
          <ac:chgData name="Mr. PPT" userId="6442ff2356111531" providerId="LiveId" clId="{DADE28A3-3ED3-4026-93F5-4B4226D90F7D}" dt="2022-10-25T23:19:44.092" v="4494" actId="478"/>
          <ac:spMkLst>
            <pc:docMk/>
            <pc:sldMk cId="838501835" sldId="903"/>
            <ac:spMk id="59" creationId="{C1B3C464-C340-44CC-939B-96D46AC4C65C}"/>
          </ac:spMkLst>
        </pc:spChg>
        <pc:spChg chg="del">
          <ac:chgData name="Mr. PPT" userId="6442ff2356111531" providerId="LiveId" clId="{DADE28A3-3ED3-4026-93F5-4B4226D90F7D}" dt="2022-10-25T23:19:44.092" v="4494" actId="478"/>
          <ac:spMkLst>
            <pc:docMk/>
            <pc:sldMk cId="838501835" sldId="903"/>
            <ac:spMk id="60" creationId="{A6394051-B952-4F59-A286-A1792F15533B}"/>
          </ac:spMkLst>
        </pc:spChg>
        <pc:spChg chg="mod">
          <ac:chgData name="Mr. PPT" userId="6442ff2356111531" providerId="LiveId" clId="{DADE28A3-3ED3-4026-93F5-4B4226D90F7D}" dt="2022-10-25T23:25:01.240" v="4581"/>
          <ac:spMkLst>
            <pc:docMk/>
            <pc:sldMk cId="838501835" sldId="903"/>
            <ac:spMk id="61" creationId="{5AA7C92F-B277-48FB-97E1-E9407431C21D}"/>
          </ac:spMkLst>
        </pc:spChg>
        <pc:spChg chg="del">
          <ac:chgData name="Mr. PPT" userId="6442ff2356111531" providerId="LiveId" clId="{DADE28A3-3ED3-4026-93F5-4B4226D90F7D}" dt="2022-10-25T23:19:44.092" v="4494" actId="478"/>
          <ac:spMkLst>
            <pc:docMk/>
            <pc:sldMk cId="838501835" sldId="903"/>
            <ac:spMk id="64" creationId="{51E7C46C-260C-4F65-94D9-1E2415AC4F87}"/>
          </ac:spMkLst>
        </pc:spChg>
        <pc:spChg chg="del">
          <ac:chgData name="Mr. PPT" userId="6442ff2356111531" providerId="LiveId" clId="{DADE28A3-3ED3-4026-93F5-4B4226D90F7D}" dt="2022-10-25T23:19:44.092" v="4494" actId="478"/>
          <ac:spMkLst>
            <pc:docMk/>
            <pc:sldMk cId="838501835" sldId="903"/>
            <ac:spMk id="65" creationId="{228327F5-C273-46A2-ACDE-A9C1F3113807}"/>
          </ac:spMkLst>
        </pc:spChg>
        <pc:spChg chg="del">
          <ac:chgData name="Mr. PPT" userId="6442ff2356111531" providerId="LiveId" clId="{DADE28A3-3ED3-4026-93F5-4B4226D90F7D}" dt="2022-10-25T23:19:44.092" v="4494" actId="478"/>
          <ac:spMkLst>
            <pc:docMk/>
            <pc:sldMk cId="838501835" sldId="903"/>
            <ac:spMk id="66" creationId="{D01260C6-0D49-49A3-A4D5-34B49FF4C4B7}"/>
          </ac:spMkLst>
        </pc:spChg>
        <pc:spChg chg="mod">
          <ac:chgData name="Mr. PPT" userId="6442ff2356111531" providerId="LiveId" clId="{DADE28A3-3ED3-4026-93F5-4B4226D90F7D}" dt="2022-10-25T23:25:01.240" v="4581"/>
          <ac:spMkLst>
            <pc:docMk/>
            <pc:sldMk cId="838501835" sldId="903"/>
            <ac:spMk id="67" creationId="{8219FDB4-930F-4565-90D2-6BFEC6823211}"/>
          </ac:spMkLst>
        </pc:spChg>
        <pc:spChg chg="mod">
          <ac:chgData name="Mr. PPT" userId="6442ff2356111531" providerId="LiveId" clId="{DADE28A3-3ED3-4026-93F5-4B4226D90F7D}" dt="2022-10-25T23:25:01.240" v="4581"/>
          <ac:spMkLst>
            <pc:docMk/>
            <pc:sldMk cId="838501835" sldId="903"/>
            <ac:spMk id="68" creationId="{1ECC1EA2-1A00-46E2-89D7-3E67389A3337}"/>
          </ac:spMkLst>
        </pc:spChg>
        <pc:spChg chg="mod">
          <ac:chgData name="Mr. PPT" userId="6442ff2356111531" providerId="LiveId" clId="{DADE28A3-3ED3-4026-93F5-4B4226D90F7D}" dt="2022-10-25T23:25:01.240" v="4581"/>
          <ac:spMkLst>
            <pc:docMk/>
            <pc:sldMk cId="838501835" sldId="903"/>
            <ac:spMk id="69" creationId="{3E3FCF7F-BF2F-43EF-B97B-81A793B51C86}"/>
          </ac:spMkLst>
        </pc:spChg>
        <pc:spChg chg="mod">
          <ac:chgData name="Mr. PPT" userId="6442ff2356111531" providerId="LiveId" clId="{DADE28A3-3ED3-4026-93F5-4B4226D90F7D}" dt="2022-10-25T23:25:01.240" v="4581"/>
          <ac:spMkLst>
            <pc:docMk/>
            <pc:sldMk cId="838501835" sldId="903"/>
            <ac:spMk id="70" creationId="{3C19B80A-6B0D-4632-88D9-942795D5AFB2}"/>
          </ac:spMkLst>
        </pc:spChg>
        <pc:spChg chg="mod">
          <ac:chgData name="Mr. PPT" userId="6442ff2356111531" providerId="LiveId" clId="{DADE28A3-3ED3-4026-93F5-4B4226D90F7D}" dt="2022-10-25T23:25:01.240" v="4581"/>
          <ac:spMkLst>
            <pc:docMk/>
            <pc:sldMk cId="838501835" sldId="903"/>
            <ac:spMk id="71" creationId="{F5BAAEAE-0215-4C1B-8C65-F3176EBF25FD}"/>
          </ac:spMkLst>
        </pc:spChg>
        <pc:spChg chg="add mod topLvl">
          <ac:chgData name="Mr. PPT" userId="6442ff2356111531" providerId="LiveId" clId="{DADE28A3-3ED3-4026-93F5-4B4226D90F7D}" dt="2022-10-25T23:26:44.571" v="4622" actId="165"/>
          <ac:spMkLst>
            <pc:docMk/>
            <pc:sldMk cId="838501835" sldId="903"/>
            <ac:spMk id="72" creationId="{B3F1F4BC-9BB3-45FF-B059-5BA1200A768A}"/>
          </ac:spMkLst>
        </pc:spChg>
        <pc:spChg chg="add mod topLvl">
          <ac:chgData name="Mr. PPT" userId="6442ff2356111531" providerId="LiveId" clId="{DADE28A3-3ED3-4026-93F5-4B4226D90F7D}" dt="2022-10-25T23:26:44.571" v="4622" actId="165"/>
          <ac:spMkLst>
            <pc:docMk/>
            <pc:sldMk cId="838501835" sldId="903"/>
            <ac:spMk id="73" creationId="{42DE285F-45CE-4BCB-9CD2-20F3BD78AC5F}"/>
          </ac:spMkLst>
        </pc:spChg>
        <pc:spChg chg="mod topLvl">
          <ac:chgData name="Mr. PPT" userId="6442ff2356111531" providerId="LiveId" clId="{DADE28A3-3ED3-4026-93F5-4B4226D90F7D}" dt="2022-10-25T23:26:43.753" v="4621" actId="165"/>
          <ac:spMkLst>
            <pc:docMk/>
            <pc:sldMk cId="838501835" sldId="903"/>
            <ac:spMk id="76" creationId="{852E0D79-F526-4ED9-B1BF-B35A01D2AC31}"/>
          </ac:spMkLst>
        </pc:spChg>
        <pc:spChg chg="mod topLvl">
          <ac:chgData name="Mr. PPT" userId="6442ff2356111531" providerId="LiveId" clId="{DADE28A3-3ED3-4026-93F5-4B4226D90F7D}" dt="2022-10-25T23:26:43.753" v="4621" actId="165"/>
          <ac:spMkLst>
            <pc:docMk/>
            <pc:sldMk cId="838501835" sldId="903"/>
            <ac:spMk id="77" creationId="{2A26624C-90D7-4D1E-A054-2349D9942A60}"/>
          </ac:spMkLst>
        </pc:spChg>
        <pc:spChg chg="mod">
          <ac:chgData name="Mr. PPT" userId="6442ff2356111531" providerId="LiveId" clId="{DADE28A3-3ED3-4026-93F5-4B4226D90F7D}" dt="2022-10-25T23:26:43.753" v="4621" actId="165"/>
          <ac:spMkLst>
            <pc:docMk/>
            <pc:sldMk cId="838501835" sldId="903"/>
            <ac:spMk id="78" creationId="{C9EB519B-F555-444E-A3C4-C2E5E15BB528}"/>
          </ac:spMkLst>
        </pc:spChg>
        <pc:spChg chg="mod">
          <ac:chgData name="Mr. PPT" userId="6442ff2356111531" providerId="LiveId" clId="{DADE28A3-3ED3-4026-93F5-4B4226D90F7D}" dt="2022-10-25T23:26:43.753" v="4621" actId="165"/>
          <ac:spMkLst>
            <pc:docMk/>
            <pc:sldMk cId="838501835" sldId="903"/>
            <ac:spMk id="79" creationId="{CCE80DC1-0529-42AC-8549-02700E0E1A43}"/>
          </ac:spMkLst>
        </pc:spChg>
        <pc:spChg chg="mod">
          <ac:chgData name="Mr. PPT" userId="6442ff2356111531" providerId="LiveId" clId="{DADE28A3-3ED3-4026-93F5-4B4226D90F7D}" dt="2022-10-25T23:26:43.753" v="4621" actId="165"/>
          <ac:spMkLst>
            <pc:docMk/>
            <pc:sldMk cId="838501835" sldId="903"/>
            <ac:spMk id="80" creationId="{87358890-E130-4BF8-89CD-9485FE675AAD}"/>
          </ac:spMkLst>
        </pc:spChg>
        <pc:grpChg chg="add del mod">
          <ac:chgData name="Mr. PPT" userId="6442ff2356111531" providerId="LiveId" clId="{DADE28A3-3ED3-4026-93F5-4B4226D90F7D}" dt="2022-10-25T23:26:44.571" v="4622" actId="165"/>
          <ac:grpSpMkLst>
            <pc:docMk/>
            <pc:sldMk cId="838501835" sldId="903"/>
            <ac:grpSpMk id="9" creationId="{8D3FA98D-8AEE-4B4B-B6AE-0A535CB6D18F}"/>
          </ac:grpSpMkLst>
        </pc:grpChg>
        <pc:grpChg chg="del">
          <ac:chgData name="Mr. PPT" userId="6442ff2356111531" providerId="LiveId" clId="{DADE28A3-3ED3-4026-93F5-4B4226D90F7D}" dt="2022-10-25T23:19:44.092" v="4494" actId="478"/>
          <ac:grpSpMkLst>
            <pc:docMk/>
            <pc:sldMk cId="838501835" sldId="903"/>
            <ac:grpSpMk id="10" creationId="{F3F152E2-E06E-4269-9E43-5A095F3503E0}"/>
          </ac:grpSpMkLst>
        </pc:grpChg>
        <pc:grpChg chg="del">
          <ac:chgData name="Mr. PPT" userId="6442ff2356111531" providerId="LiveId" clId="{DADE28A3-3ED3-4026-93F5-4B4226D90F7D}" dt="2022-10-25T23:19:44.092" v="4494" actId="478"/>
          <ac:grpSpMkLst>
            <pc:docMk/>
            <pc:sldMk cId="838501835" sldId="903"/>
            <ac:grpSpMk id="11" creationId="{04A159AE-FF95-4230-905C-5A05A52AED1C}"/>
          </ac:grpSpMkLst>
        </pc:grpChg>
        <pc:grpChg chg="del">
          <ac:chgData name="Mr. PPT" userId="6442ff2356111531" providerId="LiveId" clId="{DADE28A3-3ED3-4026-93F5-4B4226D90F7D}" dt="2022-10-25T23:19:44.092" v="4494" actId="478"/>
          <ac:grpSpMkLst>
            <pc:docMk/>
            <pc:sldMk cId="838501835" sldId="903"/>
            <ac:grpSpMk id="12" creationId="{072365DC-6165-4B6E-8F6E-A12667693C46}"/>
          </ac:grpSpMkLst>
        </pc:grpChg>
        <pc:grpChg chg="add mod">
          <ac:chgData name="Mr. PPT" userId="6442ff2356111531" providerId="LiveId" clId="{DADE28A3-3ED3-4026-93F5-4B4226D90F7D}" dt="2022-10-25T23:26:32.060" v="4615" actId="12789"/>
          <ac:grpSpMkLst>
            <pc:docMk/>
            <pc:sldMk cId="838501835" sldId="903"/>
            <ac:grpSpMk id="26" creationId="{977A8C76-8259-4929-8F2D-D8850D7746FF}"/>
          </ac:grpSpMkLst>
        </pc:grpChg>
        <pc:grpChg chg="add del mod">
          <ac:chgData name="Mr. PPT" userId="6442ff2356111531" providerId="LiveId" clId="{DADE28A3-3ED3-4026-93F5-4B4226D90F7D}" dt="2022-10-25T23:22:00.522" v="4530" actId="478"/>
          <ac:grpSpMkLst>
            <pc:docMk/>
            <pc:sldMk cId="838501835" sldId="903"/>
            <ac:grpSpMk id="31" creationId="{0E8A87EE-21E5-4849-B7E3-084B6EB54C08}"/>
          </ac:grpSpMkLst>
        </pc:grpChg>
        <pc:grpChg chg="add mod ord">
          <ac:chgData name="Mr. PPT" userId="6442ff2356111531" providerId="LiveId" clId="{DADE28A3-3ED3-4026-93F5-4B4226D90F7D}" dt="2022-10-25T23:26:53.707" v="4627" actId="1076"/>
          <ac:grpSpMkLst>
            <pc:docMk/>
            <pc:sldMk cId="838501835" sldId="903"/>
            <ac:grpSpMk id="35" creationId="{F73BB304-ECA5-4A2D-92D6-5FCD12CE0A9C}"/>
          </ac:grpSpMkLst>
        </pc:grpChg>
        <pc:grpChg chg="add mod topLvl">
          <ac:chgData name="Mr. PPT" userId="6442ff2356111531" providerId="LiveId" clId="{DADE28A3-3ED3-4026-93F5-4B4226D90F7D}" dt="2022-10-25T23:26:44.571" v="4622" actId="165"/>
          <ac:grpSpMkLst>
            <pc:docMk/>
            <pc:sldMk cId="838501835" sldId="903"/>
            <ac:grpSpMk id="46" creationId="{1F9B2B5F-53E1-47CF-B971-DAC5F35A4D9C}"/>
          </ac:grpSpMkLst>
        </pc:grpChg>
        <pc:grpChg chg="add mod ord">
          <ac:chgData name="Mr. PPT" userId="6442ff2356111531" providerId="LiveId" clId="{DADE28A3-3ED3-4026-93F5-4B4226D90F7D}" dt="2022-10-25T23:26:58.597" v="4629" actId="552"/>
          <ac:grpSpMkLst>
            <pc:docMk/>
            <pc:sldMk cId="838501835" sldId="903"/>
            <ac:grpSpMk id="52" creationId="{D321D1E7-CC70-4733-8F4D-60F4FBA87E03}"/>
          </ac:grpSpMkLst>
        </pc:grpChg>
        <pc:grpChg chg="add del mod ord">
          <ac:chgData name="Mr. PPT" userId="6442ff2356111531" providerId="LiveId" clId="{DADE28A3-3ED3-4026-93F5-4B4226D90F7D}" dt="2022-10-25T23:26:43.753" v="4621" actId="165"/>
          <ac:grpSpMkLst>
            <pc:docMk/>
            <pc:sldMk cId="838501835" sldId="903"/>
            <ac:grpSpMk id="74" creationId="{2F227BE1-CA02-4894-840C-F2D31A7C06A7}"/>
          </ac:grpSpMkLst>
        </pc:grpChg>
        <pc:grpChg chg="del mod topLvl">
          <ac:chgData name="Mr. PPT" userId="6442ff2356111531" providerId="LiveId" clId="{DADE28A3-3ED3-4026-93F5-4B4226D90F7D}" dt="2022-10-25T23:27:03.759" v="4631" actId="478"/>
          <ac:grpSpMkLst>
            <pc:docMk/>
            <pc:sldMk cId="838501835" sldId="903"/>
            <ac:grpSpMk id="75" creationId="{C3D4E81B-0417-4872-B9E2-0FADAA7A95D1}"/>
          </ac:grpSpMkLst>
        </pc:grpChg>
        <pc:picChg chg="add del mod ord">
          <ac:chgData name="Mr. PPT" userId="6442ff2356111531" providerId="LiveId" clId="{DADE28A3-3ED3-4026-93F5-4B4226D90F7D}" dt="2022-10-25T23:23:20.631" v="4559"/>
          <ac:picMkLst>
            <pc:docMk/>
            <pc:sldMk cId="838501835" sldId="903"/>
            <ac:picMk id="41" creationId="{0A166208-5A48-452D-A35C-7F111F59DAE2}"/>
          </ac:picMkLst>
        </pc:picChg>
        <pc:picChg chg="del mod ord modCrop">
          <ac:chgData name="Mr. PPT" userId="6442ff2356111531" providerId="LiveId" clId="{DADE28A3-3ED3-4026-93F5-4B4226D90F7D}" dt="2022-10-25T23:23:42.915" v="4567"/>
          <ac:picMkLst>
            <pc:docMk/>
            <pc:sldMk cId="838501835" sldId="903"/>
            <ac:picMk id="42" creationId="{89C15EC6-8879-4E3A-B84C-824F9020B2B1}"/>
          </ac:picMkLst>
        </pc:picChg>
        <pc:picChg chg="add del mod ord">
          <ac:chgData name="Mr. PPT" userId="6442ff2356111531" providerId="LiveId" clId="{DADE28A3-3ED3-4026-93F5-4B4226D90F7D}" dt="2022-10-25T23:23:42.915" v="4567"/>
          <ac:picMkLst>
            <pc:docMk/>
            <pc:sldMk cId="838501835" sldId="903"/>
            <ac:picMk id="44" creationId="{92701C6F-543E-444C-B55B-88FDDDF7C46A}"/>
          </ac:picMkLst>
        </pc:picChg>
        <pc:picChg chg="mod ord">
          <ac:chgData name="Mr. PPT" userId="6442ff2356111531" providerId="LiveId" clId="{DADE28A3-3ED3-4026-93F5-4B4226D90F7D}" dt="2022-11-01T07:23:40.352" v="10567" actId="1076"/>
          <ac:picMkLst>
            <pc:docMk/>
            <pc:sldMk cId="838501835" sldId="903"/>
            <ac:picMk id="45" creationId="{BB6B1F83-0147-4807-B2FA-D6FE0039BAD4}"/>
          </ac:picMkLst>
        </pc:picChg>
        <pc:cxnChg chg="add del mod">
          <ac:chgData name="Mr. PPT" userId="6442ff2356111531" providerId="LiveId" clId="{DADE28A3-3ED3-4026-93F5-4B4226D90F7D}" dt="2022-10-25T23:22:22.716" v="4537" actId="478"/>
          <ac:cxnSpMkLst>
            <pc:docMk/>
            <pc:sldMk cId="838501835" sldId="903"/>
            <ac:cxnSpMk id="7" creationId="{1BE3A833-FC15-4052-85CF-F19EF7C3FCB2}"/>
          </ac:cxnSpMkLst>
        </pc:cxnChg>
      </pc:sldChg>
      <pc:sldChg chg="addSp new del mod ord">
        <pc:chgData name="Mr. PPT" userId="6442ff2356111531" providerId="LiveId" clId="{DADE28A3-3ED3-4026-93F5-4B4226D90F7D}" dt="2022-10-31T01:41:13.420" v="4776" actId="47"/>
        <pc:sldMkLst>
          <pc:docMk/>
          <pc:sldMk cId="555296082" sldId="904"/>
        </pc:sldMkLst>
        <pc:picChg chg="add">
          <ac:chgData name="Mr. PPT" userId="6442ff2356111531" providerId="LiveId" clId="{DADE28A3-3ED3-4026-93F5-4B4226D90F7D}" dt="2022-10-30T23:43:22.792" v="4640" actId="22"/>
          <ac:picMkLst>
            <pc:docMk/>
            <pc:sldMk cId="555296082" sldId="904"/>
            <ac:picMk id="3" creationId="{74048EE9-E1F3-486D-83F1-7F51EC0D8AAA}"/>
          </ac:picMkLst>
        </pc:picChg>
      </pc:sldChg>
      <pc:sldChg chg="addSp delSp modSp new del mod ord">
        <pc:chgData name="Mr. PPT" userId="6442ff2356111531" providerId="LiveId" clId="{DADE28A3-3ED3-4026-93F5-4B4226D90F7D}" dt="2022-11-01T02:46:39.155" v="9094" actId="47"/>
        <pc:sldMkLst>
          <pc:docMk/>
          <pc:sldMk cId="3448541935" sldId="905"/>
        </pc:sldMkLst>
        <pc:spChg chg="mod">
          <ac:chgData name="Mr. PPT" userId="6442ff2356111531" providerId="LiveId" clId="{DADE28A3-3ED3-4026-93F5-4B4226D90F7D}" dt="2022-11-01T02:31:26.677" v="8832"/>
          <ac:spMkLst>
            <pc:docMk/>
            <pc:sldMk cId="3448541935" sldId="905"/>
            <ac:spMk id="5" creationId="{14433267-6B31-4728-A81D-0CC464FAF827}"/>
          </ac:spMkLst>
        </pc:spChg>
        <pc:spChg chg="mod">
          <ac:chgData name="Mr. PPT" userId="6442ff2356111531" providerId="LiveId" clId="{DADE28A3-3ED3-4026-93F5-4B4226D90F7D}" dt="2022-11-01T02:31:26.677" v="8832"/>
          <ac:spMkLst>
            <pc:docMk/>
            <pc:sldMk cId="3448541935" sldId="905"/>
            <ac:spMk id="6" creationId="{783D0CB9-3143-4E3C-A2DB-B46D7457BEBF}"/>
          </ac:spMkLst>
        </pc:spChg>
        <pc:grpChg chg="add del mod">
          <ac:chgData name="Mr. PPT" userId="6442ff2356111531" providerId="LiveId" clId="{DADE28A3-3ED3-4026-93F5-4B4226D90F7D}" dt="2022-11-01T02:32:47.635" v="8866" actId="478"/>
          <ac:grpSpMkLst>
            <pc:docMk/>
            <pc:sldMk cId="3448541935" sldId="905"/>
            <ac:grpSpMk id="4" creationId="{B1CBA2B6-93C7-43AC-A2B0-F620E30D313F}"/>
          </ac:grpSpMkLst>
        </pc:grpChg>
        <pc:picChg chg="add">
          <ac:chgData name="Mr. PPT" userId="6442ff2356111531" providerId="LiveId" clId="{DADE28A3-3ED3-4026-93F5-4B4226D90F7D}" dt="2022-10-30T23:43:56.314" v="4644" actId="22"/>
          <ac:picMkLst>
            <pc:docMk/>
            <pc:sldMk cId="3448541935" sldId="905"/>
            <ac:picMk id="3" creationId="{75548331-362A-4D85-8673-6F818122C032}"/>
          </ac:picMkLst>
        </pc:picChg>
      </pc:sldChg>
      <pc:sldChg chg="new del">
        <pc:chgData name="Mr. PPT" userId="6442ff2356111531" providerId="LiveId" clId="{DADE28A3-3ED3-4026-93F5-4B4226D90F7D}" dt="2022-10-30T23:44:24.663" v="4650" actId="680"/>
        <pc:sldMkLst>
          <pc:docMk/>
          <pc:sldMk cId="1482294449" sldId="906"/>
        </pc:sldMkLst>
      </pc:sldChg>
      <pc:sldChg chg="addSp delSp modSp new del mod">
        <pc:chgData name="Mr. PPT" userId="6442ff2356111531" providerId="LiveId" clId="{DADE28A3-3ED3-4026-93F5-4B4226D90F7D}" dt="2022-10-31T07:44:19.157" v="7465" actId="47"/>
        <pc:sldMkLst>
          <pc:docMk/>
          <pc:sldMk cId="1524291589" sldId="906"/>
        </pc:sldMkLst>
        <pc:spChg chg="mod topLvl">
          <ac:chgData name="Mr. PPT" userId="6442ff2356111531" providerId="LiveId" clId="{DADE28A3-3ED3-4026-93F5-4B4226D90F7D}" dt="2022-10-31T07:34:40.618" v="7215" actId="165"/>
          <ac:spMkLst>
            <pc:docMk/>
            <pc:sldMk cId="1524291589" sldId="906"/>
            <ac:spMk id="6" creationId="{A364C34D-676C-4049-8244-E4E844143B9B}"/>
          </ac:spMkLst>
        </pc:spChg>
        <pc:spChg chg="mod topLvl">
          <ac:chgData name="Mr. PPT" userId="6442ff2356111531" providerId="LiveId" clId="{DADE28A3-3ED3-4026-93F5-4B4226D90F7D}" dt="2022-10-31T07:34:41.886" v="7216" actId="1076"/>
          <ac:spMkLst>
            <pc:docMk/>
            <pc:sldMk cId="1524291589" sldId="906"/>
            <ac:spMk id="7" creationId="{DFE45974-54FD-48E8-A47C-7A4D03181029}"/>
          </ac:spMkLst>
        </pc:spChg>
        <pc:grpChg chg="add del mod">
          <ac:chgData name="Mr. PPT" userId="6442ff2356111531" providerId="LiveId" clId="{DADE28A3-3ED3-4026-93F5-4B4226D90F7D}" dt="2022-10-31T07:34:40.618" v="7215" actId="165"/>
          <ac:grpSpMkLst>
            <pc:docMk/>
            <pc:sldMk cId="1524291589" sldId="906"/>
            <ac:grpSpMk id="5" creationId="{C6E71D1E-B6FB-42CE-83EE-C3E9B09C0924}"/>
          </ac:grpSpMkLst>
        </pc:grpChg>
        <pc:picChg chg="add">
          <ac:chgData name="Mr. PPT" userId="6442ff2356111531" providerId="LiveId" clId="{DADE28A3-3ED3-4026-93F5-4B4226D90F7D}" dt="2022-10-30T23:44:32.876" v="4652" actId="22"/>
          <ac:picMkLst>
            <pc:docMk/>
            <pc:sldMk cId="1524291589" sldId="906"/>
            <ac:picMk id="3" creationId="{521AAFF9-B2A8-44A7-9B09-915FC72EE509}"/>
          </ac:picMkLst>
        </pc:picChg>
        <pc:picChg chg="add del mod">
          <ac:chgData name="Mr. PPT" userId="6442ff2356111531" providerId="LiveId" clId="{DADE28A3-3ED3-4026-93F5-4B4226D90F7D}" dt="2022-10-31T07:34:13.369" v="7205"/>
          <ac:picMkLst>
            <pc:docMk/>
            <pc:sldMk cId="1524291589" sldId="906"/>
            <ac:picMk id="4" creationId="{7D263FE4-0847-4AA3-A2B2-6CDA81991D6C}"/>
          </ac:picMkLst>
        </pc:picChg>
      </pc:sldChg>
      <pc:sldChg chg="new del">
        <pc:chgData name="Mr. PPT" userId="6442ff2356111531" providerId="LiveId" clId="{DADE28A3-3ED3-4026-93F5-4B4226D90F7D}" dt="2022-10-30T23:44:20.893" v="4648" actId="680"/>
        <pc:sldMkLst>
          <pc:docMk/>
          <pc:sldMk cId="1741524318" sldId="906"/>
        </pc:sldMkLst>
      </pc:sldChg>
      <pc:sldChg chg="new del">
        <pc:chgData name="Mr. PPT" userId="6442ff2356111531" providerId="LiveId" clId="{DADE28A3-3ED3-4026-93F5-4B4226D90F7D}" dt="2022-10-30T23:44:16.249" v="4646" actId="680"/>
        <pc:sldMkLst>
          <pc:docMk/>
          <pc:sldMk cId="1976585573" sldId="906"/>
        </pc:sldMkLst>
      </pc:sldChg>
      <pc:sldChg chg="addSp new del mod ord">
        <pc:chgData name="Mr. PPT" userId="6442ff2356111531" providerId="LiveId" clId="{DADE28A3-3ED3-4026-93F5-4B4226D90F7D}" dt="2022-10-31T01:33:28.479" v="4738" actId="47"/>
        <pc:sldMkLst>
          <pc:docMk/>
          <pc:sldMk cId="3812067665" sldId="907"/>
        </pc:sldMkLst>
        <pc:picChg chg="add">
          <ac:chgData name="Mr. PPT" userId="6442ff2356111531" providerId="LiveId" clId="{DADE28A3-3ED3-4026-93F5-4B4226D90F7D}" dt="2022-10-30T23:44:45.726" v="4654" actId="22"/>
          <ac:picMkLst>
            <pc:docMk/>
            <pc:sldMk cId="3812067665" sldId="907"/>
            <ac:picMk id="3" creationId="{A36DD4C3-C294-4880-9879-E52CE5C6E00E}"/>
          </ac:picMkLst>
        </pc:picChg>
      </pc:sldChg>
      <pc:sldChg chg="addSp modSp new del mod ord">
        <pc:chgData name="Mr. PPT" userId="6442ff2356111531" providerId="LiveId" clId="{DADE28A3-3ED3-4026-93F5-4B4226D90F7D}" dt="2022-11-01T01:30:00.879" v="8101" actId="47"/>
        <pc:sldMkLst>
          <pc:docMk/>
          <pc:sldMk cId="3865401767" sldId="908"/>
        </pc:sldMkLst>
        <pc:picChg chg="add mod">
          <ac:chgData name="Mr. PPT" userId="6442ff2356111531" providerId="LiveId" clId="{DADE28A3-3ED3-4026-93F5-4B4226D90F7D}" dt="2022-11-01T01:11:05.065" v="7835" actId="1076"/>
          <ac:picMkLst>
            <pc:docMk/>
            <pc:sldMk cId="3865401767" sldId="908"/>
            <ac:picMk id="3" creationId="{55AD2109-779C-4EB0-B73F-EF99996EB2F1}"/>
          </ac:picMkLst>
        </pc:picChg>
      </pc:sldChg>
      <pc:sldChg chg="addSp new del mod">
        <pc:chgData name="Mr. PPT" userId="6442ff2356111531" providerId="LiveId" clId="{DADE28A3-3ED3-4026-93F5-4B4226D90F7D}" dt="2022-10-31T01:37:54.338" v="4759" actId="47"/>
        <pc:sldMkLst>
          <pc:docMk/>
          <pc:sldMk cId="2403168038" sldId="909"/>
        </pc:sldMkLst>
        <pc:picChg chg="add">
          <ac:chgData name="Mr. PPT" userId="6442ff2356111531" providerId="LiveId" clId="{DADE28A3-3ED3-4026-93F5-4B4226D90F7D}" dt="2022-10-30T23:51:41.214" v="4680" actId="22"/>
          <ac:picMkLst>
            <pc:docMk/>
            <pc:sldMk cId="2403168038" sldId="909"/>
            <ac:picMk id="3" creationId="{40CDA90B-8397-4869-82C5-C36C7A1135E5}"/>
          </ac:picMkLst>
        </pc:picChg>
      </pc:sldChg>
      <pc:sldChg chg="new del">
        <pc:chgData name="Mr. PPT" userId="6442ff2356111531" providerId="LiveId" clId="{DADE28A3-3ED3-4026-93F5-4B4226D90F7D}" dt="2022-10-30T23:53:48.970" v="4683" actId="47"/>
        <pc:sldMkLst>
          <pc:docMk/>
          <pc:sldMk cId="672803705" sldId="910"/>
        </pc:sldMkLst>
      </pc:sldChg>
      <pc:sldChg chg="addSp new del mod ord">
        <pc:chgData name="Mr. PPT" userId="6442ff2356111531" providerId="LiveId" clId="{DADE28A3-3ED3-4026-93F5-4B4226D90F7D}" dt="2022-10-31T07:31:02.768" v="7191" actId="47"/>
        <pc:sldMkLst>
          <pc:docMk/>
          <pc:sldMk cId="2933689788" sldId="911"/>
        </pc:sldMkLst>
        <pc:picChg chg="add">
          <ac:chgData name="Mr. PPT" userId="6442ff2356111531" providerId="LiveId" clId="{DADE28A3-3ED3-4026-93F5-4B4226D90F7D}" dt="2022-10-30T23:53:49.921" v="4684" actId="22"/>
          <ac:picMkLst>
            <pc:docMk/>
            <pc:sldMk cId="2933689788" sldId="911"/>
            <ac:picMk id="3" creationId="{E54A4C87-D1EA-4058-B3F4-AFB871F01761}"/>
          </ac:picMkLst>
        </pc:picChg>
      </pc:sldChg>
      <pc:sldChg chg="addSp new del mod ord">
        <pc:chgData name="Mr. PPT" userId="6442ff2356111531" providerId="LiveId" clId="{DADE28A3-3ED3-4026-93F5-4B4226D90F7D}" dt="2022-10-31T07:31:02.768" v="7191" actId="47"/>
        <pc:sldMkLst>
          <pc:docMk/>
          <pc:sldMk cId="23186961" sldId="912"/>
        </pc:sldMkLst>
        <pc:picChg chg="add">
          <ac:chgData name="Mr. PPT" userId="6442ff2356111531" providerId="LiveId" clId="{DADE28A3-3ED3-4026-93F5-4B4226D90F7D}" dt="2022-10-30T23:54:01.931" v="4687" actId="22"/>
          <ac:picMkLst>
            <pc:docMk/>
            <pc:sldMk cId="23186961" sldId="912"/>
            <ac:picMk id="3" creationId="{7686ED58-E976-4979-883F-B2BA2F226B39}"/>
          </ac:picMkLst>
        </pc:picChg>
      </pc:sldChg>
      <pc:sldChg chg="addSp new del mod ord">
        <pc:chgData name="Mr. PPT" userId="6442ff2356111531" providerId="LiveId" clId="{DADE28A3-3ED3-4026-93F5-4B4226D90F7D}" dt="2022-10-31T07:31:02.768" v="7191" actId="47"/>
        <pc:sldMkLst>
          <pc:docMk/>
          <pc:sldMk cId="430123247" sldId="913"/>
        </pc:sldMkLst>
        <pc:picChg chg="add">
          <ac:chgData name="Mr. PPT" userId="6442ff2356111531" providerId="LiveId" clId="{DADE28A3-3ED3-4026-93F5-4B4226D90F7D}" dt="2022-10-30T23:54:09.652" v="4688" actId="22"/>
          <ac:picMkLst>
            <pc:docMk/>
            <pc:sldMk cId="430123247" sldId="913"/>
            <ac:picMk id="3" creationId="{6C01D0DB-102A-4B87-95D9-2F2AEB78F441}"/>
          </ac:picMkLst>
        </pc:picChg>
      </pc:sldChg>
      <pc:sldChg chg="addSp new del mod">
        <pc:chgData name="Mr. PPT" userId="6442ff2356111531" providerId="LiveId" clId="{DADE28A3-3ED3-4026-93F5-4B4226D90F7D}" dt="2022-10-31T05:47:25.524" v="6476" actId="47"/>
        <pc:sldMkLst>
          <pc:docMk/>
          <pc:sldMk cId="3066432232" sldId="914"/>
        </pc:sldMkLst>
        <pc:picChg chg="add">
          <ac:chgData name="Mr. PPT" userId="6442ff2356111531" providerId="LiveId" clId="{DADE28A3-3ED3-4026-93F5-4B4226D90F7D}" dt="2022-10-30T23:54:46.972" v="4690" actId="22"/>
          <ac:picMkLst>
            <pc:docMk/>
            <pc:sldMk cId="3066432232" sldId="914"/>
            <ac:picMk id="3" creationId="{2E20794B-E74E-4E06-B0F0-7BF0A602E376}"/>
          </ac:picMkLst>
        </pc:picChg>
      </pc:sldChg>
      <pc:sldChg chg="addSp new del mod">
        <pc:chgData name="Mr. PPT" userId="6442ff2356111531" providerId="LiveId" clId="{DADE28A3-3ED3-4026-93F5-4B4226D90F7D}" dt="2022-10-31T05:56:47.206" v="6606" actId="47"/>
        <pc:sldMkLst>
          <pc:docMk/>
          <pc:sldMk cId="3980491505" sldId="915"/>
        </pc:sldMkLst>
        <pc:picChg chg="add">
          <ac:chgData name="Mr. PPT" userId="6442ff2356111531" providerId="LiveId" clId="{DADE28A3-3ED3-4026-93F5-4B4226D90F7D}" dt="2022-10-30T23:54:55.884" v="4692" actId="22"/>
          <ac:picMkLst>
            <pc:docMk/>
            <pc:sldMk cId="3980491505" sldId="915"/>
            <ac:picMk id="3" creationId="{17CEA2B1-C358-4457-AE11-727E8235C951}"/>
          </ac:picMkLst>
        </pc:picChg>
      </pc:sldChg>
      <pc:sldChg chg="addSp new del mod ord">
        <pc:chgData name="Mr. PPT" userId="6442ff2356111531" providerId="LiveId" clId="{DADE28A3-3ED3-4026-93F5-4B4226D90F7D}" dt="2022-11-01T02:02:05.522" v="8641" actId="47"/>
        <pc:sldMkLst>
          <pc:docMk/>
          <pc:sldMk cId="357117740" sldId="916"/>
        </pc:sldMkLst>
        <pc:picChg chg="add">
          <ac:chgData name="Mr. PPT" userId="6442ff2356111531" providerId="LiveId" clId="{DADE28A3-3ED3-4026-93F5-4B4226D90F7D}" dt="2022-10-30T23:55:39.890" v="4694" actId="22"/>
          <ac:picMkLst>
            <pc:docMk/>
            <pc:sldMk cId="357117740" sldId="916"/>
            <ac:picMk id="3" creationId="{8D25C2EC-F04E-4F2B-88E4-27D874B4D1DF}"/>
          </ac:picMkLst>
        </pc:picChg>
      </pc:sldChg>
      <pc:sldChg chg="addSp new del mod">
        <pc:chgData name="Mr. PPT" userId="6442ff2356111531" providerId="LiveId" clId="{DADE28A3-3ED3-4026-93F5-4B4226D90F7D}" dt="2022-10-31T07:52:17.684" v="7564" actId="47"/>
        <pc:sldMkLst>
          <pc:docMk/>
          <pc:sldMk cId="3151660372" sldId="917"/>
        </pc:sldMkLst>
        <pc:picChg chg="add">
          <ac:chgData name="Mr. PPT" userId="6442ff2356111531" providerId="LiveId" clId="{DADE28A3-3ED3-4026-93F5-4B4226D90F7D}" dt="2022-10-31T01:31:53.040" v="4726" actId="22"/>
          <ac:picMkLst>
            <pc:docMk/>
            <pc:sldMk cId="3151660372" sldId="917"/>
            <ac:picMk id="3" creationId="{DD99E5C0-CC35-456C-A3AD-58C9C0B69A80}"/>
          </ac:picMkLst>
        </pc:picChg>
      </pc:sldChg>
      <pc:sldChg chg="addSp modSp new del mod">
        <pc:chgData name="Mr. PPT" userId="6442ff2356111531" providerId="LiveId" clId="{DADE28A3-3ED3-4026-93F5-4B4226D90F7D}" dt="2022-11-01T04:59:08.375" v="9843" actId="47"/>
        <pc:sldMkLst>
          <pc:docMk/>
          <pc:sldMk cId="2128767868" sldId="918"/>
        </pc:sldMkLst>
        <pc:picChg chg="add">
          <ac:chgData name="Mr. PPT" userId="6442ff2356111531" providerId="LiveId" clId="{DADE28A3-3ED3-4026-93F5-4B4226D90F7D}" dt="2022-10-31T01:45:50.462" v="4784" actId="22"/>
          <ac:picMkLst>
            <pc:docMk/>
            <pc:sldMk cId="2128767868" sldId="918"/>
            <ac:picMk id="3" creationId="{14E2A279-3066-41DC-B70A-6B32CBBBB67E}"/>
          </ac:picMkLst>
        </pc:picChg>
        <pc:picChg chg="add mod">
          <ac:chgData name="Mr. PPT" userId="6442ff2356111531" providerId="LiveId" clId="{DADE28A3-3ED3-4026-93F5-4B4226D90F7D}" dt="2022-10-31T01:46:08.238" v="4788" actId="1076"/>
          <ac:picMkLst>
            <pc:docMk/>
            <pc:sldMk cId="2128767868" sldId="918"/>
            <ac:picMk id="5" creationId="{E5270054-7805-407C-AA37-09C858E6EEEE}"/>
          </ac:picMkLst>
        </pc:picChg>
      </pc:sldChg>
      <pc:sldChg chg="addSp new del mod">
        <pc:chgData name="Mr. PPT" userId="6442ff2356111531" providerId="LiveId" clId="{DADE28A3-3ED3-4026-93F5-4B4226D90F7D}" dt="2022-11-01T05:23:39.177" v="10230" actId="47"/>
        <pc:sldMkLst>
          <pc:docMk/>
          <pc:sldMk cId="4066314298" sldId="919"/>
        </pc:sldMkLst>
        <pc:picChg chg="add">
          <ac:chgData name="Mr. PPT" userId="6442ff2356111531" providerId="LiveId" clId="{DADE28A3-3ED3-4026-93F5-4B4226D90F7D}" dt="2022-10-31T01:49:00.624" v="4792" actId="22"/>
          <ac:picMkLst>
            <pc:docMk/>
            <pc:sldMk cId="4066314298" sldId="919"/>
            <ac:picMk id="4" creationId="{B31C6951-869F-4705-B2DE-5D2A6F8C121F}"/>
          </ac:picMkLst>
        </pc:picChg>
      </pc:sldChg>
      <pc:sldChg chg="addSp delSp modSp new del mod">
        <pc:chgData name="Mr. PPT" userId="6442ff2356111531" providerId="LiveId" clId="{DADE28A3-3ED3-4026-93F5-4B4226D90F7D}" dt="2022-10-31T01:51:35.932" v="4798" actId="47"/>
        <pc:sldMkLst>
          <pc:docMk/>
          <pc:sldMk cId="2291141860" sldId="920"/>
        </pc:sldMkLst>
        <pc:picChg chg="add del mod">
          <ac:chgData name="Mr. PPT" userId="6442ff2356111531" providerId="LiveId" clId="{DADE28A3-3ED3-4026-93F5-4B4226D90F7D}" dt="2022-10-31T01:51:21.966" v="4797" actId="478"/>
          <ac:picMkLst>
            <pc:docMk/>
            <pc:sldMk cId="2291141860" sldId="920"/>
            <ac:picMk id="4" creationId="{123A8810-D4BC-4CE9-9C1C-83DD6782ADED}"/>
          </ac:picMkLst>
        </pc:picChg>
      </pc:sldChg>
      <pc:sldChg chg="addSp modSp new del mod">
        <pc:chgData name="Mr. PPT" userId="6442ff2356111531" providerId="LiveId" clId="{DADE28A3-3ED3-4026-93F5-4B4226D90F7D}" dt="2022-11-01T05:52:08.329" v="10481" actId="47"/>
        <pc:sldMkLst>
          <pc:docMk/>
          <pc:sldMk cId="2606437168" sldId="920"/>
        </pc:sldMkLst>
        <pc:picChg chg="add mod">
          <ac:chgData name="Mr. PPT" userId="6442ff2356111531" providerId="LiveId" clId="{DADE28A3-3ED3-4026-93F5-4B4226D90F7D}" dt="2022-11-01T05:46:17.733" v="10234" actId="1076"/>
          <ac:picMkLst>
            <pc:docMk/>
            <pc:sldMk cId="2606437168" sldId="920"/>
            <ac:picMk id="3" creationId="{7410320E-799B-4B5A-9B8D-3E234792772C}"/>
          </ac:picMkLst>
        </pc:picChg>
      </pc:sldChg>
      <pc:sldChg chg="addSp modSp new del mod">
        <pc:chgData name="Mr. PPT" userId="6442ff2356111531" providerId="LiveId" clId="{DADE28A3-3ED3-4026-93F5-4B4226D90F7D}" dt="2022-11-01T05:55:00.199" v="10510" actId="47"/>
        <pc:sldMkLst>
          <pc:docMk/>
          <pc:sldMk cId="131317413" sldId="921"/>
        </pc:sldMkLst>
        <pc:picChg chg="add mod">
          <ac:chgData name="Mr. PPT" userId="6442ff2356111531" providerId="LiveId" clId="{DADE28A3-3ED3-4026-93F5-4B4226D90F7D}" dt="2022-10-31T01:54:16.303" v="4804" actId="14100"/>
          <ac:picMkLst>
            <pc:docMk/>
            <pc:sldMk cId="131317413" sldId="921"/>
            <ac:picMk id="3" creationId="{0A61B4F3-2EC1-44C5-B00C-84DC90F9330C}"/>
          </ac:picMkLst>
        </pc:picChg>
      </pc:sldChg>
      <pc:sldChg chg="addSp delSp modSp add mod">
        <pc:chgData name="Mr. PPT" userId="6442ff2356111531" providerId="LiveId" clId="{DADE28A3-3ED3-4026-93F5-4B4226D90F7D}" dt="2022-11-01T07:24:09.426" v="10580" actId="478"/>
        <pc:sldMkLst>
          <pc:docMk/>
          <pc:sldMk cId="1081120911" sldId="922"/>
        </pc:sldMkLst>
        <pc:spChg chg="del">
          <ac:chgData name="Mr. PPT" userId="6442ff2356111531" providerId="LiveId" clId="{DADE28A3-3ED3-4026-93F5-4B4226D90F7D}" dt="2022-10-31T01:57:17.997" v="4810" actId="478"/>
          <ac:spMkLst>
            <pc:docMk/>
            <pc:sldMk cId="1081120911" sldId="922"/>
            <ac:spMk id="3" creationId="{0CFD79DD-B837-49FF-9479-056D1F207C10}"/>
          </ac:spMkLst>
        </pc:spChg>
        <pc:spChg chg="del">
          <ac:chgData name="Mr. PPT" userId="6442ff2356111531" providerId="LiveId" clId="{DADE28A3-3ED3-4026-93F5-4B4226D90F7D}" dt="2022-10-31T01:57:16.839" v="4809" actId="478"/>
          <ac:spMkLst>
            <pc:docMk/>
            <pc:sldMk cId="1081120911" sldId="922"/>
            <ac:spMk id="20" creationId="{CE3F5EF9-6702-492F-A075-E3411A9DCD89}"/>
          </ac:spMkLst>
        </pc:spChg>
        <pc:spChg chg="del">
          <ac:chgData name="Mr. PPT" userId="6442ff2356111531" providerId="LiveId" clId="{DADE28A3-3ED3-4026-93F5-4B4226D90F7D}" dt="2022-11-01T07:24:09.426" v="10580" actId="478"/>
          <ac:spMkLst>
            <pc:docMk/>
            <pc:sldMk cId="1081120911" sldId="922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4:09.426" v="10580" actId="478"/>
          <ac:spMkLst>
            <pc:docMk/>
            <pc:sldMk cId="1081120911" sldId="922"/>
            <ac:spMk id="51" creationId="{7E9A2CAC-4AE8-4BF7-857A-13D324756E48}"/>
          </ac:spMkLst>
        </pc:spChg>
        <pc:spChg chg="mod">
          <ac:chgData name="Mr. PPT" userId="6442ff2356111531" providerId="LiveId" clId="{DADE28A3-3ED3-4026-93F5-4B4226D90F7D}" dt="2022-10-31T01:57:23.413" v="4812" actId="571"/>
          <ac:spMkLst>
            <pc:docMk/>
            <pc:sldMk cId="1081120911" sldId="922"/>
            <ac:spMk id="61" creationId="{784EDEBC-2B39-4757-AA7E-1DF1FF31CD1D}"/>
          </ac:spMkLst>
        </pc:spChg>
        <pc:spChg chg="mod">
          <ac:chgData name="Mr. PPT" userId="6442ff2356111531" providerId="LiveId" clId="{DADE28A3-3ED3-4026-93F5-4B4226D90F7D}" dt="2022-10-31T01:57:23.413" v="4812" actId="571"/>
          <ac:spMkLst>
            <pc:docMk/>
            <pc:sldMk cId="1081120911" sldId="922"/>
            <ac:spMk id="62" creationId="{D7F1015B-24F5-4584-A850-B2972998F065}"/>
          </ac:spMkLst>
        </pc:spChg>
        <pc:spChg chg="mod">
          <ac:chgData name="Mr. PPT" userId="6442ff2356111531" providerId="LiveId" clId="{DADE28A3-3ED3-4026-93F5-4B4226D90F7D}" dt="2022-10-31T01:57:25.431" v="4813" actId="571"/>
          <ac:spMkLst>
            <pc:docMk/>
            <pc:sldMk cId="1081120911" sldId="922"/>
            <ac:spMk id="64" creationId="{E99609F3-A2D9-4D5C-8F6B-35B3710E5EC0}"/>
          </ac:spMkLst>
        </pc:spChg>
        <pc:spChg chg="mod">
          <ac:chgData name="Mr. PPT" userId="6442ff2356111531" providerId="LiveId" clId="{DADE28A3-3ED3-4026-93F5-4B4226D90F7D}" dt="2022-10-31T01:57:25.431" v="4813" actId="571"/>
          <ac:spMkLst>
            <pc:docMk/>
            <pc:sldMk cId="1081120911" sldId="922"/>
            <ac:spMk id="65" creationId="{7E1D4D96-1C25-49B8-BDE4-195919DE0602}"/>
          </ac:spMkLst>
        </pc:spChg>
        <pc:spChg chg="mod">
          <ac:chgData name="Mr. PPT" userId="6442ff2356111531" providerId="LiveId" clId="{DADE28A3-3ED3-4026-93F5-4B4226D90F7D}" dt="2022-10-31T01:57:27.366" v="4814" actId="571"/>
          <ac:spMkLst>
            <pc:docMk/>
            <pc:sldMk cId="1081120911" sldId="922"/>
            <ac:spMk id="67" creationId="{A5F70898-D46F-4945-8761-84D0FFD90ACF}"/>
          </ac:spMkLst>
        </pc:spChg>
        <pc:spChg chg="mod">
          <ac:chgData name="Mr. PPT" userId="6442ff2356111531" providerId="LiveId" clId="{DADE28A3-3ED3-4026-93F5-4B4226D90F7D}" dt="2022-10-31T01:57:27.366" v="4814" actId="571"/>
          <ac:spMkLst>
            <pc:docMk/>
            <pc:sldMk cId="1081120911" sldId="922"/>
            <ac:spMk id="68" creationId="{6C4AE57C-74C4-4F92-97F7-56F9FED8CFF4}"/>
          </ac:spMkLst>
        </pc:spChg>
        <pc:spChg chg="del">
          <ac:chgData name="Mr. PPT" userId="6442ff2356111531" providerId="LiveId" clId="{DADE28A3-3ED3-4026-93F5-4B4226D90F7D}" dt="2022-10-31T01:57:14.095" v="4808" actId="478"/>
          <ac:spMkLst>
            <pc:docMk/>
            <pc:sldMk cId="1081120911" sldId="922"/>
            <ac:spMk id="72" creationId="{1D7E73FD-7B07-40C6-9D6C-B8A2E64E43BF}"/>
          </ac:spMkLst>
        </pc:spChg>
        <pc:spChg chg="del">
          <ac:chgData name="Mr. PPT" userId="6442ff2356111531" providerId="LiveId" clId="{DADE28A3-3ED3-4026-93F5-4B4226D90F7D}" dt="2022-10-31T01:57:14.095" v="4808" actId="478"/>
          <ac:spMkLst>
            <pc:docMk/>
            <pc:sldMk cId="1081120911" sldId="922"/>
            <ac:spMk id="73" creationId="{23E52309-3295-4AFF-89B3-9F487E1BF374}"/>
          </ac:spMkLst>
        </pc:spChg>
        <pc:spChg chg="mod">
          <ac:chgData name="Mr. PPT" userId="6442ff2356111531" providerId="LiveId" clId="{DADE28A3-3ED3-4026-93F5-4B4226D90F7D}" dt="2022-10-31T01:57:46.653" v="4820" actId="571"/>
          <ac:spMkLst>
            <pc:docMk/>
            <pc:sldMk cId="1081120911" sldId="922"/>
            <ac:spMk id="74" creationId="{106776DA-507B-42F5-8B14-C490CBD18B83}"/>
          </ac:spMkLst>
        </pc:spChg>
        <pc:spChg chg="del">
          <ac:chgData name="Mr. PPT" userId="6442ff2356111531" providerId="LiveId" clId="{DADE28A3-3ED3-4026-93F5-4B4226D90F7D}" dt="2022-10-31T01:57:14.095" v="4808" actId="478"/>
          <ac:spMkLst>
            <pc:docMk/>
            <pc:sldMk cId="1081120911" sldId="922"/>
            <ac:spMk id="75" creationId="{47799044-C715-4ECE-8047-64774BF6437C}"/>
          </ac:spMkLst>
        </pc:spChg>
        <pc:spChg chg="del">
          <ac:chgData name="Mr. PPT" userId="6442ff2356111531" providerId="LiveId" clId="{DADE28A3-3ED3-4026-93F5-4B4226D90F7D}" dt="2022-10-31T01:57:14.095" v="4808" actId="478"/>
          <ac:spMkLst>
            <pc:docMk/>
            <pc:sldMk cId="1081120911" sldId="922"/>
            <ac:spMk id="76" creationId="{91A030D0-146C-43F1-AD59-9F34831DC432}"/>
          </ac:spMkLst>
        </pc:spChg>
        <pc:spChg chg="mod">
          <ac:chgData name="Mr. PPT" userId="6442ff2356111531" providerId="LiveId" clId="{DADE28A3-3ED3-4026-93F5-4B4226D90F7D}" dt="2022-10-31T01:57:46.653" v="4820" actId="571"/>
          <ac:spMkLst>
            <pc:docMk/>
            <pc:sldMk cId="1081120911" sldId="922"/>
            <ac:spMk id="77" creationId="{A7B96AE6-966A-48A6-9F31-A83A9905BF35}"/>
          </ac:spMkLst>
        </pc:spChg>
        <pc:spChg chg="del">
          <ac:chgData name="Mr. PPT" userId="6442ff2356111531" providerId="LiveId" clId="{DADE28A3-3ED3-4026-93F5-4B4226D90F7D}" dt="2022-10-31T01:57:14.095" v="4808" actId="478"/>
          <ac:spMkLst>
            <pc:docMk/>
            <pc:sldMk cId="1081120911" sldId="922"/>
            <ac:spMk id="78" creationId="{D91D8B97-3297-4522-8DC5-E4E0473F31DA}"/>
          </ac:spMkLst>
        </pc:spChg>
        <pc:spChg chg="del">
          <ac:chgData name="Mr. PPT" userId="6442ff2356111531" providerId="LiveId" clId="{DADE28A3-3ED3-4026-93F5-4B4226D90F7D}" dt="2022-10-31T01:57:14.095" v="4808" actId="478"/>
          <ac:spMkLst>
            <pc:docMk/>
            <pc:sldMk cId="1081120911" sldId="922"/>
            <ac:spMk id="79" creationId="{E7E3CF75-E9E9-4BB7-BB50-1EFE36ED3CEA}"/>
          </ac:spMkLst>
        </pc:spChg>
        <pc:spChg chg="del">
          <ac:chgData name="Mr. PPT" userId="6442ff2356111531" providerId="LiveId" clId="{DADE28A3-3ED3-4026-93F5-4B4226D90F7D}" dt="2022-10-31T01:57:14.095" v="4808" actId="478"/>
          <ac:spMkLst>
            <pc:docMk/>
            <pc:sldMk cId="1081120911" sldId="922"/>
            <ac:spMk id="81" creationId="{F559A438-E9CD-4A07-A2B1-22B143719510}"/>
          </ac:spMkLst>
        </pc:spChg>
        <pc:spChg chg="del">
          <ac:chgData name="Mr. PPT" userId="6442ff2356111531" providerId="LiveId" clId="{DADE28A3-3ED3-4026-93F5-4B4226D90F7D}" dt="2022-10-31T01:57:14.095" v="4808" actId="478"/>
          <ac:spMkLst>
            <pc:docMk/>
            <pc:sldMk cId="1081120911" sldId="922"/>
            <ac:spMk id="82" creationId="{7F90E81E-F424-4622-9EF3-D436779B8168}"/>
          </ac:spMkLst>
        </pc:spChg>
        <pc:spChg chg="del">
          <ac:chgData name="Mr. PPT" userId="6442ff2356111531" providerId="LiveId" clId="{DADE28A3-3ED3-4026-93F5-4B4226D90F7D}" dt="2022-10-31T01:57:16.839" v="4809" actId="478"/>
          <ac:spMkLst>
            <pc:docMk/>
            <pc:sldMk cId="1081120911" sldId="922"/>
            <ac:spMk id="83" creationId="{5C837A0E-0854-4DA6-A02A-3EE1949809AD}"/>
          </ac:spMkLst>
        </pc:spChg>
        <pc:spChg chg="del">
          <ac:chgData name="Mr. PPT" userId="6442ff2356111531" providerId="LiveId" clId="{DADE28A3-3ED3-4026-93F5-4B4226D90F7D}" dt="2022-10-31T01:57:16.839" v="4809" actId="478"/>
          <ac:spMkLst>
            <pc:docMk/>
            <pc:sldMk cId="1081120911" sldId="922"/>
            <ac:spMk id="84" creationId="{EFAF3DE6-9B31-4C8A-8902-3D4423A26697}"/>
          </ac:spMkLst>
        </pc:spChg>
        <pc:spChg chg="del">
          <ac:chgData name="Mr. PPT" userId="6442ff2356111531" providerId="LiveId" clId="{DADE28A3-3ED3-4026-93F5-4B4226D90F7D}" dt="2022-10-31T01:57:16.839" v="4809" actId="478"/>
          <ac:spMkLst>
            <pc:docMk/>
            <pc:sldMk cId="1081120911" sldId="922"/>
            <ac:spMk id="85" creationId="{3C1AE930-94E5-4489-83E3-97084B85D1A5}"/>
          </ac:spMkLst>
        </pc:spChg>
        <pc:spChg chg="mod">
          <ac:chgData name="Mr. PPT" userId="6442ff2356111531" providerId="LiveId" clId="{DADE28A3-3ED3-4026-93F5-4B4226D90F7D}" dt="2022-10-31T02:01:44.658" v="4887" actId="165"/>
          <ac:spMkLst>
            <pc:docMk/>
            <pc:sldMk cId="1081120911" sldId="922"/>
            <ac:spMk id="103" creationId="{4930FA74-ACF5-4E5A-B9FB-EB09C972C26E}"/>
          </ac:spMkLst>
        </pc:spChg>
        <pc:spChg chg="mod">
          <ac:chgData name="Mr. PPT" userId="6442ff2356111531" providerId="LiveId" clId="{DADE28A3-3ED3-4026-93F5-4B4226D90F7D}" dt="2022-10-31T02:01:44.658" v="4887" actId="165"/>
          <ac:spMkLst>
            <pc:docMk/>
            <pc:sldMk cId="1081120911" sldId="922"/>
            <ac:spMk id="104" creationId="{F54A5CC8-A827-4C7B-8516-90060E69D28A}"/>
          </ac:spMkLst>
        </pc:spChg>
        <pc:spChg chg="mod">
          <ac:chgData name="Mr. PPT" userId="6442ff2356111531" providerId="LiveId" clId="{DADE28A3-3ED3-4026-93F5-4B4226D90F7D}" dt="2022-10-31T02:01:44.658" v="4887" actId="165"/>
          <ac:spMkLst>
            <pc:docMk/>
            <pc:sldMk cId="1081120911" sldId="922"/>
            <ac:spMk id="106" creationId="{92E003EC-F0BB-45EE-B841-A9FAB51C297B}"/>
          </ac:spMkLst>
        </pc:spChg>
        <pc:spChg chg="mod">
          <ac:chgData name="Mr. PPT" userId="6442ff2356111531" providerId="LiveId" clId="{DADE28A3-3ED3-4026-93F5-4B4226D90F7D}" dt="2022-10-31T02:01:44.658" v="4887" actId="165"/>
          <ac:spMkLst>
            <pc:docMk/>
            <pc:sldMk cId="1081120911" sldId="922"/>
            <ac:spMk id="107" creationId="{EAA7AA45-B55D-4DD3-BF40-21679C9D05D1}"/>
          </ac:spMkLst>
        </pc:spChg>
        <pc:spChg chg="mod">
          <ac:chgData name="Mr. PPT" userId="6442ff2356111531" providerId="LiveId" clId="{DADE28A3-3ED3-4026-93F5-4B4226D90F7D}" dt="2022-10-31T02:01:44.658" v="4887" actId="165"/>
          <ac:spMkLst>
            <pc:docMk/>
            <pc:sldMk cId="1081120911" sldId="922"/>
            <ac:spMk id="109" creationId="{B7DC06EF-21B8-47E0-8876-6F9279519DF6}"/>
          </ac:spMkLst>
        </pc:spChg>
        <pc:spChg chg="mod">
          <ac:chgData name="Mr. PPT" userId="6442ff2356111531" providerId="LiveId" clId="{DADE28A3-3ED3-4026-93F5-4B4226D90F7D}" dt="2022-10-31T02:01:44.658" v="4887" actId="165"/>
          <ac:spMkLst>
            <pc:docMk/>
            <pc:sldMk cId="1081120911" sldId="922"/>
            <ac:spMk id="110" creationId="{EAB2AF94-1C13-4209-BBDC-AFC37EC74CAF}"/>
          </ac:spMkLst>
        </pc:spChg>
        <pc:spChg chg="mod">
          <ac:chgData name="Mr. PPT" userId="6442ff2356111531" providerId="LiveId" clId="{DADE28A3-3ED3-4026-93F5-4B4226D90F7D}" dt="2022-10-31T01:58:45.398" v="4841" actId="571"/>
          <ac:spMkLst>
            <pc:docMk/>
            <pc:sldMk cId="1081120911" sldId="922"/>
            <ac:spMk id="112" creationId="{90E3FA52-967E-46CC-8F50-1A316504012D}"/>
          </ac:spMkLst>
        </pc:spChg>
        <pc:spChg chg="mod">
          <ac:chgData name="Mr. PPT" userId="6442ff2356111531" providerId="LiveId" clId="{DADE28A3-3ED3-4026-93F5-4B4226D90F7D}" dt="2022-10-31T01:58:45.398" v="4841" actId="571"/>
          <ac:spMkLst>
            <pc:docMk/>
            <pc:sldMk cId="1081120911" sldId="922"/>
            <ac:spMk id="113" creationId="{7BF291A6-19F2-4FC8-B460-82DF60056663}"/>
          </ac:spMkLst>
        </pc:spChg>
        <pc:spChg chg="mod">
          <ac:chgData name="Mr. PPT" userId="6442ff2356111531" providerId="LiveId" clId="{DADE28A3-3ED3-4026-93F5-4B4226D90F7D}" dt="2022-10-31T01:58:45.398" v="4841" actId="571"/>
          <ac:spMkLst>
            <pc:docMk/>
            <pc:sldMk cId="1081120911" sldId="922"/>
            <ac:spMk id="115" creationId="{8E14A44C-E923-469A-A398-EADDC2FCBAA2}"/>
          </ac:spMkLst>
        </pc:spChg>
        <pc:spChg chg="mod">
          <ac:chgData name="Mr. PPT" userId="6442ff2356111531" providerId="LiveId" clId="{DADE28A3-3ED3-4026-93F5-4B4226D90F7D}" dt="2022-10-31T01:58:45.398" v="4841" actId="571"/>
          <ac:spMkLst>
            <pc:docMk/>
            <pc:sldMk cId="1081120911" sldId="922"/>
            <ac:spMk id="116" creationId="{F52E0C3F-8F62-4167-8E1A-808B3451E6B9}"/>
          </ac:spMkLst>
        </pc:spChg>
        <pc:spChg chg="mod">
          <ac:chgData name="Mr. PPT" userId="6442ff2356111531" providerId="LiveId" clId="{DADE28A3-3ED3-4026-93F5-4B4226D90F7D}" dt="2022-10-31T02:01:44.658" v="4887" actId="165"/>
          <ac:spMkLst>
            <pc:docMk/>
            <pc:sldMk cId="1081120911" sldId="922"/>
            <ac:spMk id="118" creationId="{CD7C02F3-EE8D-418E-96B7-8DFA91B09682}"/>
          </ac:spMkLst>
        </pc:spChg>
        <pc:spChg chg="mod">
          <ac:chgData name="Mr. PPT" userId="6442ff2356111531" providerId="LiveId" clId="{DADE28A3-3ED3-4026-93F5-4B4226D90F7D}" dt="2022-10-31T02:01:44.658" v="4887" actId="165"/>
          <ac:spMkLst>
            <pc:docMk/>
            <pc:sldMk cId="1081120911" sldId="922"/>
            <ac:spMk id="119" creationId="{A0A211C4-620C-4F8E-A528-E8F07D6CA39A}"/>
          </ac:spMkLst>
        </pc:spChg>
        <pc:spChg chg="mod">
          <ac:chgData name="Mr. PPT" userId="6442ff2356111531" providerId="LiveId" clId="{DADE28A3-3ED3-4026-93F5-4B4226D90F7D}" dt="2022-10-31T01:59:09.296" v="4852" actId="571"/>
          <ac:spMkLst>
            <pc:docMk/>
            <pc:sldMk cId="1081120911" sldId="922"/>
            <ac:spMk id="121" creationId="{64866FA0-A349-407B-A182-6790BE33F168}"/>
          </ac:spMkLst>
        </pc:spChg>
        <pc:spChg chg="mod">
          <ac:chgData name="Mr. PPT" userId="6442ff2356111531" providerId="LiveId" clId="{DADE28A3-3ED3-4026-93F5-4B4226D90F7D}" dt="2022-10-31T01:59:09.296" v="4852" actId="571"/>
          <ac:spMkLst>
            <pc:docMk/>
            <pc:sldMk cId="1081120911" sldId="922"/>
            <ac:spMk id="122" creationId="{0C01C3E0-FC8D-4DF4-A32F-5E59541581EF}"/>
          </ac:spMkLst>
        </pc:spChg>
        <pc:spChg chg="mod">
          <ac:chgData name="Mr. PPT" userId="6442ff2356111531" providerId="LiveId" clId="{DADE28A3-3ED3-4026-93F5-4B4226D90F7D}" dt="2022-10-31T01:59:09.296" v="4852" actId="571"/>
          <ac:spMkLst>
            <pc:docMk/>
            <pc:sldMk cId="1081120911" sldId="922"/>
            <ac:spMk id="124" creationId="{72FE1246-67D9-4171-9C94-398D1DE0BD18}"/>
          </ac:spMkLst>
        </pc:spChg>
        <pc:spChg chg="mod">
          <ac:chgData name="Mr. PPT" userId="6442ff2356111531" providerId="LiveId" clId="{DADE28A3-3ED3-4026-93F5-4B4226D90F7D}" dt="2022-10-31T01:59:09.296" v="4852" actId="571"/>
          <ac:spMkLst>
            <pc:docMk/>
            <pc:sldMk cId="1081120911" sldId="922"/>
            <ac:spMk id="125" creationId="{27119AE2-B902-4207-B1E2-2DD2D9576B39}"/>
          </ac:spMkLst>
        </pc:spChg>
        <pc:spChg chg="mod">
          <ac:chgData name="Mr. PPT" userId="6442ff2356111531" providerId="LiveId" clId="{DADE28A3-3ED3-4026-93F5-4B4226D90F7D}" dt="2022-10-31T01:59:09.296" v="4852" actId="571"/>
          <ac:spMkLst>
            <pc:docMk/>
            <pc:sldMk cId="1081120911" sldId="922"/>
            <ac:spMk id="127" creationId="{39541A7C-D4BD-4DD1-8AA4-784CD3A54B24}"/>
          </ac:spMkLst>
        </pc:spChg>
        <pc:spChg chg="mod">
          <ac:chgData name="Mr. PPT" userId="6442ff2356111531" providerId="LiveId" clId="{DADE28A3-3ED3-4026-93F5-4B4226D90F7D}" dt="2022-10-31T01:59:09.296" v="4852" actId="571"/>
          <ac:spMkLst>
            <pc:docMk/>
            <pc:sldMk cId="1081120911" sldId="922"/>
            <ac:spMk id="128" creationId="{1CEBD330-409A-42D7-BD2C-24C4F2E442A0}"/>
          </ac:spMkLst>
        </pc:spChg>
        <pc:spChg chg="mod">
          <ac:chgData name="Mr. PPT" userId="6442ff2356111531" providerId="LiveId" clId="{DADE28A3-3ED3-4026-93F5-4B4226D90F7D}" dt="2022-10-31T01:59:09.296" v="4852" actId="571"/>
          <ac:spMkLst>
            <pc:docMk/>
            <pc:sldMk cId="1081120911" sldId="922"/>
            <ac:spMk id="130" creationId="{2CCBC7C8-A799-4646-BA95-C800727FE909}"/>
          </ac:spMkLst>
        </pc:spChg>
        <pc:spChg chg="mod">
          <ac:chgData name="Mr. PPT" userId="6442ff2356111531" providerId="LiveId" clId="{DADE28A3-3ED3-4026-93F5-4B4226D90F7D}" dt="2022-10-31T01:59:09.296" v="4852" actId="571"/>
          <ac:spMkLst>
            <pc:docMk/>
            <pc:sldMk cId="1081120911" sldId="922"/>
            <ac:spMk id="131" creationId="{516A40FE-A194-4F46-9E13-3A404A2DA36D}"/>
          </ac:spMkLst>
        </pc:spChg>
        <pc:spChg chg="mod topLvl">
          <ac:chgData name="Mr. PPT" userId="6442ff2356111531" providerId="LiveId" clId="{DADE28A3-3ED3-4026-93F5-4B4226D90F7D}" dt="2022-10-31T02:02:19.575" v="4899" actId="165"/>
          <ac:spMkLst>
            <pc:docMk/>
            <pc:sldMk cId="1081120911" sldId="922"/>
            <ac:spMk id="134" creationId="{B693D15A-E28E-4F12-B824-52608002B4D5}"/>
          </ac:spMkLst>
        </pc:spChg>
        <pc:spChg chg="mod topLvl">
          <ac:chgData name="Mr. PPT" userId="6442ff2356111531" providerId="LiveId" clId="{DADE28A3-3ED3-4026-93F5-4B4226D90F7D}" dt="2022-10-31T02:02:19.575" v="4899" actId="165"/>
          <ac:spMkLst>
            <pc:docMk/>
            <pc:sldMk cId="1081120911" sldId="922"/>
            <ac:spMk id="135" creationId="{8E52BDA2-9D6E-4A03-97EE-F23D526CE090}"/>
          </ac:spMkLst>
        </pc:spChg>
        <pc:spChg chg="add mod topLvl">
          <ac:chgData name="Mr. PPT" userId="6442ff2356111531" providerId="LiveId" clId="{DADE28A3-3ED3-4026-93F5-4B4226D90F7D}" dt="2022-10-31T02:02:21.513" v="4900" actId="165"/>
          <ac:spMkLst>
            <pc:docMk/>
            <pc:sldMk cId="1081120911" sldId="922"/>
            <ac:spMk id="136" creationId="{1D98BDEB-B92E-40D7-BC77-26F88AA6D2FE}"/>
          </ac:spMkLst>
        </pc:spChg>
        <pc:spChg chg="add mod topLvl">
          <ac:chgData name="Mr. PPT" userId="6442ff2356111531" providerId="LiveId" clId="{DADE28A3-3ED3-4026-93F5-4B4226D90F7D}" dt="2022-10-31T02:02:21.513" v="4900" actId="165"/>
          <ac:spMkLst>
            <pc:docMk/>
            <pc:sldMk cId="1081120911" sldId="922"/>
            <ac:spMk id="137" creationId="{4CE19D41-9E20-40D3-B79F-98D4240AD4E9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39" creationId="{76258FC6-8484-4639-8447-C2BE75EC81D9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40" creationId="{8A66221F-74AB-454E-9DB3-115F3714B8A1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41" creationId="{BF726690-6B57-4A25-8BDC-C60A6F52AF89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43" creationId="{C8C94DC4-91D5-4DA3-A41C-01518F3E7584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44" creationId="{55E022D0-8E1C-427B-94DB-716B17A71283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45" creationId="{DFE4B669-30A2-4C66-ADE4-C58B2EE8672B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46" creationId="{C1FDC5AC-F8E4-4F8E-8356-49FE6C1B2F0A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48" creationId="{5107E979-1097-4CB6-863A-9EFE1D2FB50C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49" creationId="{880E3026-A748-4D17-841B-4F6E0785E37B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50" creationId="{374CE7A9-E7EA-43E4-B31E-D6F0EC132E88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51" creationId="{51009A5D-2279-4593-B151-3C39582C3D5E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52" creationId="{466BF615-1B64-4F05-A953-7527E5A94C4F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53" creationId="{55EFD312-538E-4655-8E8E-60744ED9E9A8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54" creationId="{B8B8644D-E54A-4610-B95A-2997FDF3615C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56" creationId="{D65EF965-C162-4202-965D-2D2B60701594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57" creationId="{471F3EEC-4965-4600-98E8-E6581D17DF98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58" creationId="{080B767F-B678-4D57-8FDF-6BACD8077353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59" creationId="{4396BD84-FD67-43B1-A262-C5F1BE59FF91}"/>
          </ac:spMkLst>
        </pc:spChg>
        <pc:spChg chg="mod">
          <ac:chgData name="Mr. PPT" userId="6442ff2356111531" providerId="LiveId" clId="{DADE28A3-3ED3-4026-93F5-4B4226D90F7D}" dt="2022-10-31T02:03:09.745" v="4901"/>
          <ac:spMkLst>
            <pc:docMk/>
            <pc:sldMk cId="1081120911" sldId="922"/>
            <ac:spMk id="160" creationId="{7F95523D-93D7-41F3-B0ED-5FA32E4801DD}"/>
          </ac:spMkLst>
        </pc:spChg>
        <pc:grpChg chg="add del mod">
          <ac:chgData name="Mr. PPT" userId="6442ff2356111531" providerId="LiveId" clId="{DADE28A3-3ED3-4026-93F5-4B4226D90F7D}" dt="2022-10-31T02:01:44.658" v="4887" actId="165"/>
          <ac:grpSpMkLst>
            <pc:docMk/>
            <pc:sldMk cId="1081120911" sldId="922"/>
            <ac:grpSpMk id="2" creationId="{33BF9F3B-04C9-42E8-A3C4-1FFE7AF21644}"/>
          </ac:grpSpMkLst>
        </pc:grpChg>
        <pc:grpChg chg="del">
          <ac:chgData name="Mr. PPT" userId="6442ff2356111531" providerId="LiveId" clId="{DADE28A3-3ED3-4026-93F5-4B4226D90F7D}" dt="2022-10-31T01:57:14.095" v="4808" actId="478"/>
          <ac:grpSpMkLst>
            <pc:docMk/>
            <pc:sldMk cId="1081120911" sldId="922"/>
            <ac:grpSpMk id="5" creationId="{B4788C32-81E5-4297-8CFB-01F1DF512DAD}"/>
          </ac:grpSpMkLst>
        </pc:grpChg>
        <pc:grpChg chg="add del mod topLvl">
          <ac:chgData name="Mr. PPT" userId="6442ff2356111531" providerId="LiveId" clId="{DADE28A3-3ED3-4026-93F5-4B4226D90F7D}" dt="2022-10-31T02:02:21.513" v="4900" actId="165"/>
          <ac:grpSpMkLst>
            <pc:docMk/>
            <pc:sldMk cId="1081120911" sldId="922"/>
            <ac:grpSpMk id="8" creationId="{1409F7F8-3375-4B25-BF0E-3ABE3470E318}"/>
          </ac:grpSpMkLst>
        </pc:grpChg>
        <pc:grpChg chg="add del mod">
          <ac:chgData name="Mr. PPT" userId="6442ff2356111531" providerId="LiveId" clId="{DADE28A3-3ED3-4026-93F5-4B4226D90F7D}" dt="2022-10-31T02:02:19.575" v="4899" actId="165"/>
          <ac:grpSpMkLst>
            <pc:docMk/>
            <pc:sldMk cId="1081120911" sldId="922"/>
            <ac:grpSpMk id="9" creationId="{5E49F5E3-8AED-46C1-970C-54D26B77FD9F}"/>
          </ac:grpSpMkLst>
        </pc:grpChg>
        <pc:grpChg chg="del mod">
          <ac:chgData name="Mr. PPT" userId="6442ff2356111531" providerId="LiveId" clId="{DADE28A3-3ED3-4026-93F5-4B4226D90F7D}" dt="2022-10-31T01:58:56.600" v="4849" actId="478"/>
          <ac:grpSpMkLst>
            <pc:docMk/>
            <pc:sldMk cId="1081120911" sldId="922"/>
            <ac:grpSpMk id="10" creationId="{F3F152E2-E06E-4269-9E43-5A095F3503E0}"/>
          </ac:grpSpMkLst>
        </pc:grpChg>
        <pc:grpChg chg="del">
          <ac:chgData name="Mr. PPT" userId="6442ff2356111531" providerId="LiveId" clId="{DADE28A3-3ED3-4026-93F5-4B4226D90F7D}" dt="2022-10-31T01:57:16.839" v="4809" actId="478"/>
          <ac:grpSpMkLst>
            <pc:docMk/>
            <pc:sldMk cId="1081120911" sldId="922"/>
            <ac:grpSpMk id="21" creationId="{505008E0-27E8-4BA9-BD05-09D9AF7D4BCE}"/>
          </ac:grpSpMkLst>
        </pc:grpChg>
        <pc:grpChg chg="del">
          <ac:chgData name="Mr. PPT" userId="6442ff2356111531" providerId="LiveId" clId="{DADE28A3-3ED3-4026-93F5-4B4226D90F7D}" dt="2022-10-31T01:57:16.839" v="4809" actId="478"/>
          <ac:grpSpMkLst>
            <pc:docMk/>
            <pc:sldMk cId="1081120911" sldId="922"/>
            <ac:grpSpMk id="38" creationId="{2AC5467D-D987-486C-8FB4-7873F57ABCCB}"/>
          </ac:grpSpMkLst>
        </pc:grpChg>
        <pc:grpChg chg="del">
          <ac:chgData name="Mr. PPT" userId="6442ff2356111531" providerId="LiveId" clId="{DADE28A3-3ED3-4026-93F5-4B4226D90F7D}" dt="2022-10-31T01:57:16.839" v="4809" actId="478"/>
          <ac:grpSpMkLst>
            <pc:docMk/>
            <pc:sldMk cId="1081120911" sldId="922"/>
            <ac:grpSpMk id="41" creationId="{EAE13D06-0D0B-4758-94D1-D83C866228A0}"/>
          </ac:grpSpMkLst>
        </pc:grpChg>
        <pc:grpChg chg="del">
          <ac:chgData name="Mr. PPT" userId="6442ff2356111531" providerId="LiveId" clId="{DADE28A3-3ED3-4026-93F5-4B4226D90F7D}" dt="2022-10-31T01:57:16.839" v="4809" actId="478"/>
          <ac:grpSpMkLst>
            <pc:docMk/>
            <pc:sldMk cId="1081120911" sldId="922"/>
            <ac:grpSpMk id="45" creationId="{92F5B5C9-5DFD-4B58-92E7-534F4C51B5DF}"/>
          </ac:grpSpMkLst>
        </pc:grpChg>
        <pc:grpChg chg="del">
          <ac:chgData name="Mr. PPT" userId="6442ff2356111531" providerId="LiveId" clId="{DADE28A3-3ED3-4026-93F5-4B4226D90F7D}" dt="2022-10-31T01:57:16.839" v="4809" actId="478"/>
          <ac:grpSpMkLst>
            <pc:docMk/>
            <pc:sldMk cId="1081120911" sldId="922"/>
            <ac:grpSpMk id="48" creationId="{056ED000-F13F-45BE-A0D2-5F6D2D15A2F0}"/>
          </ac:grpSpMkLst>
        </pc:grpChg>
        <pc:grpChg chg="add del mod">
          <ac:chgData name="Mr. PPT" userId="6442ff2356111531" providerId="LiveId" clId="{DADE28A3-3ED3-4026-93F5-4B4226D90F7D}" dt="2022-10-31T01:57:42.519" v="4818" actId="478"/>
          <ac:grpSpMkLst>
            <pc:docMk/>
            <pc:sldMk cId="1081120911" sldId="922"/>
            <ac:grpSpMk id="60" creationId="{765A530F-F2BB-46C7-91A5-992F1552DDF4}"/>
          </ac:grpSpMkLst>
        </pc:grpChg>
        <pc:grpChg chg="add del mod">
          <ac:chgData name="Mr. PPT" userId="6442ff2356111531" providerId="LiveId" clId="{DADE28A3-3ED3-4026-93F5-4B4226D90F7D}" dt="2022-10-31T01:57:42.519" v="4818" actId="478"/>
          <ac:grpSpMkLst>
            <pc:docMk/>
            <pc:sldMk cId="1081120911" sldId="922"/>
            <ac:grpSpMk id="63" creationId="{83E510DD-7D50-46A8-B900-2CDBE9530DC6}"/>
          </ac:grpSpMkLst>
        </pc:grpChg>
        <pc:grpChg chg="add del mod">
          <ac:chgData name="Mr. PPT" userId="6442ff2356111531" providerId="LiveId" clId="{DADE28A3-3ED3-4026-93F5-4B4226D90F7D}" dt="2022-10-31T01:57:42.519" v="4818" actId="478"/>
          <ac:grpSpMkLst>
            <pc:docMk/>
            <pc:sldMk cId="1081120911" sldId="922"/>
            <ac:grpSpMk id="66" creationId="{C6E9D9D0-38A5-43CC-BC69-F55B8674CE59}"/>
          </ac:grpSpMkLst>
        </pc:grpChg>
        <pc:grpChg chg="add del mod">
          <ac:chgData name="Mr. PPT" userId="6442ff2356111531" providerId="LiveId" clId="{DADE28A3-3ED3-4026-93F5-4B4226D90F7D}" dt="2022-10-31T01:58:54.630" v="4848" actId="478"/>
          <ac:grpSpMkLst>
            <pc:docMk/>
            <pc:sldMk cId="1081120911" sldId="922"/>
            <ac:grpSpMk id="71" creationId="{DCAFD832-AC2F-4A29-9D0D-FB578B9955D3}"/>
          </ac:grpSpMkLst>
        </pc:grpChg>
        <pc:grpChg chg="add mod topLvl">
          <ac:chgData name="Mr. PPT" userId="6442ff2356111531" providerId="LiveId" clId="{DADE28A3-3ED3-4026-93F5-4B4226D90F7D}" dt="2022-10-31T02:03:20.698" v="4910" actId="12789"/>
          <ac:grpSpMkLst>
            <pc:docMk/>
            <pc:sldMk cId="1081120911" sldId="922"/>
            <ac:grpSpMk id="80" creationId="{4C461A2E-524A-4EB5-87D9-FD37A0D3F2CE}"/>
          </ac:grpSpMkLst>
        </pc:grpChg>
        <pc:grpChg chg="del mod">
          <ac:chgData name="Mr. PPT" userId="6442ff2356111531" providerId="LiveId" clId="{DADE28A3-3ED3-4026-93F5-4B4226D90F7D}" dt="2022-11-01T07:24:09.426" v="10580" actId="478"/>
          <ac:grpSpMkLst>
            <pc:docMk/>
            <pc:sldMk cId="1081120911" sldId="922"/>
            <ac:grpSpMk id="86" creationId="{221A92CB-EA4F-416E-BD69-BBE851D9D573}"/>
          </ac:grpSpMkLst>
        </pc:grpChg>
        <pc:grpChg chg="del">
          <ac:chgData name="Mr. PPT" userId="6442ff2356111531" providerId="LiveId" clId="{DADE28A3-3ED3-4026-93F5-4B4226D90F7D}" dt="2022-10-31T01:57:16.839" v="4809" actId="478"/>
          <ac:grpSpMkLst>
            <pc:docMk/>
            <pc:sldMk cId="1081120911" sldId="922"/>
            <ac:grpSpMk id="90" creationId="{BAEBDD9B-84DD-44A5-8C47-8C62B46D0FF0}"/>
          </ac:grpSpMkLst>
        </pc:grpChg>
        <pc:grpChg chg="del">
          <ac:chgData name="Mr. PPT" userId="6442ff2356111531" providerId="LiveId" clId="{DADE28A3-3ED3-4026-93F5-4B4226D90F7D}" dt="2022-10-31T01:57:16.839" v="4809" actId="478"/>
          <ac:grpSpMkLst>
            <pc:docMk/>
            <pc:sldMk cId="1081120911" sldId="922"/>
            <ac:grpSpMk id="95" creationId="{9C68FA0B-BD5E-4E68-A1C1-6B1744FC072E}"/>
          </ac:grpSpMkLst>
        </pc:grpChg>
        <pc:grpChg chg="add mod topLvl">
          <ac:chgData name="Mr. PPT" userId="6442ff2356111531" providerId="LiveId" clId="{DADE28A3-3ED3-4026-93F5-4B4226D90F7D}" dt="2022-10-31T02:03:16.519" v="4906" actId="12789"/>
          <ac:grpSpMkLst>
            <pc:docMk/>
            <pc:sldMk cId="1081120911" sldId="922"/>
            <ac:grpSpMk id="105" creationId="{1526DC28-27C1-42BE-82C4-C60595582926}"/>
          </ac:grpSpMkLst>
        </pc:grpChg>
        <pc:grpChg chg="add mod ord topLvl">
          <ac:chgData name="Mr. PPT" userId="6442ff2356111531" providerId="LiveId" clId="{DADE28A3-3ED3-4026-93F5-4B4226D90F7D}" dt="2022-10-31T02:03:23.742" v="4912" actId="12789"/>
          <ac:grpSpMkLst>
            <pc:docMk/>
            <pc:sldMk cId="1081120911" sldId="922"/>
            <ac:grpSpMk id="108" creationId="{D3B1F4F7-502F-4795-A52C-FD4A525573A8}"/>
          </ac:grpSpMkLst>
        </pc:grpChg>
        <pc:grpChg chg="add mod">
          <ac:chgData name="Mr. PPT" userId="6442ff2356111531" providerId="LiveId" clId="{DADE28A3-3ED3-4026-93F5-4B4226D90F7D}" dt="2022-10-31T01:58:45.398" v="4841" actId="571"/>
          <ac:grpSpMkLst>
            <pc:docMk/>
            <pc:sldMk cId="1081120911" sldId="922"/>
            <ac:grpSpMk id="111" creationId="{85CFFAB5-F0F1-49C4-839E-2E22EF2E3D34}"/>
          </ac:grpSpMkLst>
        </pc:grpChg>
        <pc:grpChg chg="add mod">
          <ac:chgData name="Mr. PPT" userId="6442ff2356111531" providerId="LiveId" clId="{DADE28A3-3ED3-4026-93F5-4B4226D90F7D}" dt="2022-10-31T01:58:45.398" v="4841" actId="571"/>
          <ac:grpSpMkLst>
            <pc:docMk/>
            <pc:sldMk cId="1081120911" sldId="922"/>
            <ac:grpSpMk id="114" creationId="{0185F8A8-4BAB-49F3-8C75-15D047CF6B2F}"/>
          </ac:grpSpMkLst>
        </pc:grpChg>
        <pc:grpChg chg="add mod ord topLvl">
          <ac:chgData name="Mr. PPT" userId="6442ff2356111531" providerId="LiveId" clId="{DADE28A3-3ED3-4026-93F5-4B4226D90F7D}" dt="2022-10-31T02:03:18.794" v="4908" actId="12789"/>
          <ac:grpSpMkLst>
            <pc:docMk/>
            <pc:sldMk cId="1081120911" sldId="922"/>
            <ac:grpSpMk id="117" creationId="{A22F2E4B-5875-4F1A-BC9A-47F2E3AE3AF4}"/>
          </ac:grpSpMkLst>
        </pc:grpChg>
        <pc:grpChg chg="add mod">
          <ac:chgData name="Mr. PPT" userId="6442ff2356111531" providerId="LiveId" clId="{DADE28A3-3ED3-4026-93F5-4B4226D90F7D}" dt="2022-10-31T01:59:09.296" v="4852" actId="571"/>
          <ac:grpSpMkLst>
            <pc:docMk/>
            <pc:sldMk cId="1081120911" sldId="922"/>
            <ac:grpSpMk id="120" creationId="{8D709FE7-25A4-4E6F-8670-BA4929607F1F}"/>
          </ac:grpSpMkLst>
        </pc:grpChg>
        <pc:grpChg chg="add mod">
          <ac:chgData name="Mr. PPT" userId="6442ff2356111531" providerId="LiveId" clId="{DADE28A3-3ED3-4026-93F5-4B4226D90F7D}" dt="2022-10-31T01:59:09.296" v="4852" actId="571"/>
          <ac:grpSpMkLst>
            <pc:docMk/>
            <pc:sldMk cId="1081120911" sldId="922"/>
            <ac:grpSpMk id="123" creationId="{99302E81-99E7-49DE-B8DE-632BE1CDD7A6}"/>
          </ac:grpSpMkLst>
        </pc:grpChg>
        <pc:grpChg chg="add mod">
          <ac:chgData name="Mr. PPT" userId="6442ff2356111531" providerId="LiveId" clId="{DADE28A3-3ED3-4026-93F5-4B4226D90F7D}" dt="2022-10-31T01:59:09.296" v="4852" actId="571"/>
          <ac:grpSpMkLst>
            <pc:docMk/>
            <pc:sldMk cId="1081120911" sldId="922"/>
            <ac:grpSpMk id="126" creationId="{759B0861-1624-4AA5-AD41-5D2D12DE2EA0}"/>
          </ac:grpSpMkLst>
        </pc:grpChg>
        <pc:grpChg chg="add mod">
          <ac:chgData name="Mr. PPT" userId="6442ff2356111531" providerId="LiveId" clId="{DADE28A3-3ED3-4026-93F5-4B4226D90F7D}" dt="2022-10-31T01:59:09.296" v="4852" actId="571"/>
          <ac:grpSpMkLst>
            <pc:docMk/>
            <pc:sldMk cId="1081120911" sldId="922"/>
            <ac:grpSpMk id="129" creationId="{C6298FC9-5605-4C1E-A238-5DF933F7CA8B}"/>
          </ac:grpSpMkLst>
        </pc:grpChg>
        <pc:grpChg chg="add del mod">
          <ac:chgData name="Mr. PPT" userId="6442ff2356111531" providerId="LiveId" clId="{DADE28A3-3ED3-4026-93F5-4B4226D90F7D}" dt="2022-10-31T02:00:48.645" v="4876" actId="165"/>
          <ac:grpSpMkLst>
            <pc:docMk/>
            <pc:sldMk cId="1081120911" sldId="922"/>
            <ac:grpSpMk id="133" creationId="{81F27EB5-5B36-4D35-92B0-461FEF1620C5}"/>
          </ac:grpSpMkLst>
        </pc:grpChg>
        <pc:grpChg chg="add mod">
          <ac:chgData name="Mr. PPT" userId="6442ff2356111531" providerId="LiveId" clId="{DADE28A3-3ED3-4026-93F5-4B4226D90F7D}" dt="2022-10-31T02:03:23.742" v="4912" actId="12789"/>
          <ac:grpSpMkLst>
            <pc:docMk/>
            <pc:sldMk cId="1081120911" sldId="922"/>
            <ac:grpSpMk id="138" creationId="{44382FE1-E936-4529-AD41-3B0FFAACB4C1}"/>
          </ac:grpSpMkLst>
        </pc:grpChg>
        <pc:grpChg chg="add mod">
          <ac:chgData name="Mr. PPT" userId="6442ff2356111531" providerId="LiveId" clId="{DADE28A3-3ED3-4026-93F5-4B4226D90F7D}" dt="2022-10-31T02:03:20.698" v="4910" actId="12789"/>
          <ac:grpSpMkLst>
            <pc:docMk/>
            <pc:sldMk cId="1081120911" sldId="922"/>
            <ac:grpSpMk id="142" creationId="{7FE10EA1-C80D-47FC-855E-1BAC432D1B33}"/>
          </ac:grpSpMkLst>
        </pc:grpChg>
        <pc:grpChg chg="add mod">
          <ac:chgData name="Mr. PPT" userId="6442ff2356111531" providerId="LiveId" clId="{DADE28A3-3ED3-4026-93F5-4B4226D90F7D}" dt="2022-10-31T02:03:18.794" v="4908" actId="12789"/>
          <ac:grpSpMkLst>
            <pc:docMk/>
            <pc:sldMk cId="1081120911" sldId="922"/>
            <ac:grpSpMk id="147" creationId="{C06C8673-3819-41DD-AAD6-65BDFCAA7E89}"/>
          </ac:grpSpMkLst>
        </pc:grpChg>
        <pc:grpChg chg="add mod">
          <ac:chgData name="Mr. PPT" userId="6442ff2356111531" providerId="LiveId" clId="{DADE28A3-3ED3-4026-93F5-4B4226D90F7D}" dt="2022-10-31T02:03:16.519" v="4906" actId="12789"/>
          <ac:grpSpMkLst>
            <pc:docMk/>
            <pc:sldMk cId="1081120911" sldId="922"/>
            <ac:grpSpMk id="155" creationId="{473755AB-78C8-4EBC-B554-059C9D86E634}"/>
          </ac:grpSpMkLst>
        </pc:grpChg>
        <pc:cxnChg chg="add mod">
          <ac:chgData name="Mr. PPT" userId="6442ff2356111531" providerId="LiveId" clId="{DADE28A3-3ED3-4026-93F5-4B4226D90F7D}" dt="2022-10-31T02:03:59.727" v="4966" actId="692"/>
          <ac:cxnSpMkLst>
            <pc:docMk/>
            <pc:sldMk cId="1081120911" sldId="922"/>
            <ac:cxnSpMk id="132" creationId="{C95A0AB0-FEC8-414C-A8F2-834756CEEAA4}"/>
          </ac:cxnSpMkLst>
        </pc:cxnChg>
      </pc:sldChg>
      <pc:sldChg chg="addSp delSp modSp add mod ord">
        <pc:chgData name="Mr. PPT" userId="6442ff2356111531" providerId="LiveId" clId="{DADE28A3-3ED3-4026-93F5-4B4226D90F7D}" dt="2022-11-01T07:24:11.554" v="10581" actId="478"/>
        <pc:sldMkLst>
          <pc:docMk/>
          <pc:sldMk cId="3392695852" sldId="923"/>
        </pc:sldMkLst>
        <pc:spChg chg="del">
          <ac:chgData name="Mr. PPT" userId="6442ff2356111531" providerId="LiveId" clId="{DADE28A3-3ED3-4026-93F5-4B4226D90F7D}" dt="2022-10-31T02:11:55.471" v="4976" actId="478"/>
          <ac:spMkLst>
            <pc:docMk/>
            <pc:sldMk cId="3392695852" sldId="923"/>
            <ac:spMk id="4" creationId="{1948C0E9-60E0-4A83-BB7D-22609392B2D7}"/>
          </ac:spMkLst>
        </pc:spChg>
        <pc:spChg chg="add mod">
          <ac:chgData name="Mr. PPT" userId="6442ff2356111531" providerId="LiveId" clId="{DADE28A3-3ED3-4026-93F5-4B4226D90F7D}" dt="2022-10-31T02:19:31.186" v="5049" actId="408"/>
          <ac:spMkLst>
            <pc:docMk/>
            <pc:sldMk cId="3392695852" sldId="923"/>
            <ac:spMk id="31" creationId="{319DD8D5-9BD7-4843-8C39-26C443585CF4}"/>
          </ac:spMkLst>
        </pc:spChg>
        <pc:spChg chg="mod">
          <ac:chgData name="Mr. PPT" userId="6442ff2356111531" providerId="LiveId" clId="{DADE28A3-3ED3-4026-93F5-4B4226D90F7D}" dt="2022-10-31T02:12:56.518" v="4997" actId="571"/>
          <ac:spMkLst>
            <pc:docMk/>
            <pc:sldMk cId="3392695852" sldId="923"/>
            <ac:spMk id="33" creationId="{DA21D932-4B2C-47B7-8772-AE24B3484542}"/>
          </ac:spMkLst>
        </pc:spChg>
        <pc:spChg chg="mod">
          <ac:chgData name="Mr. PPT" userId="6442ff2356111531" providerId="LiveId" clId="{DADE28A3-3ED3-4026-93F5-4B4226D90F7D}" dt="2022-10-31T02:12:56.518" v="4997" actId="571"/>
          <ac:spMkLst>
            <pc:docMk/>
            <pc:sldMk cId="3392695852" sldId="923"/>
            <ac:spMk id="34" creationId="{DD1C2168-5690-433C-84DB-E689F944E0E1}"/>
          </ac:spMkLst>
        </pc:spChg>
        <pc:spChg chg="mod topLvl">
          <ac:chgData name="Mr. PPT" userId="6442ff2356111531" providerId="LiveId" clId="{DADE28A3-3ED3-4026-93F5-4B4226D90F7D}" dt="2022-10-31T02:16:11.310" v="5030" actId="207"/>
          <ac:spMkLst>
            <pc:docMk/>
            <pc:sldMk cId="3392695852" sldId="923"/>
            <ac:spMk id="38" creationId="{9C58056A-1782-4D00-B3C0-17AC355446CC}"/>
          </ac:spMkLst>
        </pc:spChg>
        <pc:spChg chg="mod topLvl">
          <ac:chgData name="Mr. PPT" userId="6442ff2356111531" providerId="LiveId" clId="{DADE28A3-3ED3-4026-93F5-4B4226D90F7D}" dt="2022-10-31T02:15:37.820" v="5026" actId="207"/>
          <ac:spMkLst>
            <pc:docMk/>
            <pc:sldMk cId="3392695852" sldId="923"/>
            <ac:spMk id="39" creationId="{F43E73FA-5F58-453C-9803-F4EEEA053539}"/>
          </ac:spMkLst>
        </pc:spChg>
        <pc:spChg chg="del">
          <ac:chgData name="Mr. PPT" userId="6442ff2356111531" providerId="LiveId" clId="{DADE28A3-3ED3-4026-93F5-4B4226D90F7D}" dt="2022-11-01T07:24:11.554" v="10581" actId="478"/>
          <ac:spMkLst>
            <pc:docMk/>
            <pc:sldMk cId="3392695852" sldId="923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4:11.554" v="10581" actId="478"/>
          <ac:spMkLst>
            <pc:docMk/>
            <pc:sldMk cId="3392695852" sldId="923"/>
            <ac:spMk id="51" creationId="{7E9A2CAC-4AE8-4BF7-857A-13D324756E48}"/>
          </ac:spMkLst>
        </pc:spChg>
        <pc:spChg chg="del">
          <ac:chgData name="Mr. PPT" userId="6442ff2356111531" providerId="LiveId" clId="{DADE28A3-3ED3-4026-93F5-4B4226D90F7D}" dt="2022-10-31T02:11:49.812" v="4973" actId="478"/>
          <ac:spMkLst>
            <pc:docMk/>
            <pc:sldMk cId="3392695852" sldId="923"/>
            <ac:spMk id="52" creationId="{6357365E-8281-4069-AA68-8112DF5DEB44}"/>
          </ac:spMkLst>
        </pc:spChg>
        <pc:spChg chg="del mod">
          <ac:chgData name="Mr. PPT" userId="6442ff2356111531" providerId="LiveId" clId="{DADE28A3-3ED3-4026-93F5-4B4226D90F7D}" dt="2022-10-31T02:12:00.245" v="4980" actId="478"/>
          <ac:spMkLst>
            <pc:docMk/>
            <pc:sldMk cId="3392695852" sldId="923"/>
            <ac:spMk id="53" creationId="{278F53BD-BBC1-48A7-A802-E05050D93190}"/>
          </ac:spMkLst>
        </pc:spChg>
        <pc:spChg chg="del">
          <ac:chgData name="Mr. PPT" userId="6442ff2356111531" providerId="LiveId" clId="{DADE28A3-3ED3-4026-93F5-4B4226D90F7D}" dt="2022-11-01T07:24:11.554" v="10581" actId="478"/>
          <ac:spMkLst>
            <pc:docMk/>
            <pc:sldMk cId="3392695852" sldId="923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1-01T07:24:11.554" v="10581" actId="478"/>
          <ac:spMkLst>
            <pc:docMk/>
            <pc:sldMk cId="3392695852" sldId="923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1-01T07:24:11.554" v="10581" actId="478"/>
          <ac:spMkLst>
            <pc:docMk/>
            <pc:sldMk cId="3392695852" sldId="923"/>
            <ac:spMk id="71" creationId="{749A77EB-5BE2-45EA-9CA1-ACE4D22E768A}"/>
          </ac:spMkLst>
        </pc:spChg>
        <pc:spChg chg="del">
          <ac:chgData name="Mr. PPT" userId="6442ff2356111531" providerId="LiveId" clId="{DADE28A3-3ED3-4026-93F5-4B4226D90F7D}" dt="2022-10-31T02:11:56.613" v="4977" actId="478"/>
          <ac:spMkLst>
            <pc:docMk/>
            <pc:sldMk cId="3392695852" sldId="923"/>
            <ac:spMk id="72" creationId="{B98F413B-004D-41D8-93CB-AFE555520F5E}"/>
          </ac:spMkLst>
        </pc:spChg>
        <pc:spChg chg="del mod">
          <ac:chgData name="Mr. PPT" userId="6442ff2356111531" providerId="LiveId" clId="{DADE28A3-3ED3-4026-93F5-4B4226D90F7D}" dt="2022-10-31T02:11:54.026" v="4975" actId="478"/>
          <ac:spMkLst>
            <pc:docMk/>
            <pc:sldMk cId="3392695852" sldId="923"/>
            <ac:spMk id="74" creationId="{3C6A5D27-03B0-4584-A85D-F2E6B489DE95}"/>
          </ac:spMkLst>
        </pc:spChg>
        <pc:spChg chg="del">
          <ac:chgData name="Mr. PPT" userId="6442ff2356111531" providerId="LiveId" clId="{DADE28A3-3ED3-4026-93F5-4B4226D90F7D}" dt="2022-11-01T07:24:11.554" v="10581" actId="478"/>
          <ac:spMkLst>
            <pc:docMk/>
            <pc:sldMk cId="3392695852" sldId="923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1-01T07:24:11.554" v="10581" actId="478"/>
          <ac:spMkLst>
            <pc:docMk/>
            <pc:sldMk cId="3392695852" sldId="923"/>
            <ac:spMk id="83" creationId="{C51F3587-C1B2-4A60-AD9A-0B489E795181}"/>
          </ac:spMkLst>
        </pc:spChg>
        <pc:spChg chg="del">
          <ac:chgData name="Mr. PPT" userId="6442ff2356111531" providerId="LiveId" clId="{DADE28A3-3ED3-4026-93F5-4B4226D90F7D}" dt="2022-10-31T02:11:54.026" v="4975" actId="478"/>
          <ac:spMkLst>
            <pc:docMk/>
            <pc:sldMk cId="3392695852" sldId="923"/>
            <ac:spMk id="108" creationId="{EDAF90A9-3CCB-4F4F-8C2A-0DBF32D87996}"/>
          </ac:spMkLst>
        </pc:spChg>
        <pc:spChg chg="del">
          <ac:chgData name="Mr. PPT" userId="6442ff2356111531" providerId="LiveId" clId="{DADE28A3-3ED3-4026-93F5-4B4226D90F7D}" dt="2022-10-31T02:11:58.248" v="4978" actId="478"/>
          <ac:spMkLst>
            <pc:docMk/>
            <pc:sldMk cId="3392695852" sldId="923"/>
            <ac:spMk id="110" creationId="{FB6E133C-3D3D-4AA5-9BE4-315B03A92C79}"/>
          </ac:spMkLst>
        </pc:spChg>
        <pc:spChg chg="del">
          <ac:chgData name="Mr. PPT" userId="6442ff2356111531" providerId="LiveId" clId="{DADE28A3-3ED3-4026-93F5-4B4226D90F7D}" dt="2022-10-31T02:11:58.248" v="4978" actId="478"/>
          <ac:spMkLst>
            <pc:docMk/>
            <pc:sldMk cId="3392695852" sldId="923"/>
            <ac:spMk id="111" creationId="{F0474366-B818-4696-BC4A-23DAD178F17E}"/>
          </ac:spMkLst>
        </pc:spChg>
        <pc:spChg chg="mod">
          <ac:chgData name="Mr. PPT" userId="6442ff2356111531" providerId="LiveId" clId="{DADE28A3-3ED3-4026-93F5-4B4226D90F7D}" dt="2022-10-31T02:12:54.544" v="4996" actId="1076"/>
          <ac:spMkLst>
            <pc:docMk/>
            <pc:sldMk cId="3392695852" sldId="923"/>
            <ac:spMk id="112" creationId="{4D52CE66-128D-47F4-BB8F-ED98DDA5B184}"/>
          </ac:spMkLst>
        </pc:spChg>
        <pc:spChg chg="mod ord">
          <ac:chgData name="Mr. PPT" userId="6442ff2356111531" providerId="LiveId" clId="{DADE28A3-3ED3-4026-93F5-4B4226D90F7D}" dt="2022-10-31T02:15:09.838" v="5017" actId="164"/>
          <ac:spMkLst>
            <pc:docMk/>
            <pc:sldMk cId="3392695852" sldId="923"/>
            <ac:spMk id="113" creationId="{5500DBCD-D718-4C34-A704-688D879779B5}"/>
          </ac:spMkLst>
        </pc:spChg>
        <pc:spChg chg="mod ord">
          <ac:chgData name="Mr. PPT" userId="6442ff2356111531" providerId="LiveId" clId="{DADE28A3-3ED3-4026-93F5-4B4226D90F7D}" dt="2022-10-31T02:15:09.838" v="5017" actId="164"/>
          <ac:spMkLst>
            <pc:docMk/>
            <pc:sldMk cId="3392695852" sldId="923"/>
            <ac:spMk id="114" creationId="{F5975BC1-3397-4C4A-9669-6E73C49DD414}"/>
          </ac:spMkLst>
        </pc:spChg>
        <pc:grpChg chg="add mod">
          <ac:chgData name="Mr. PPT" userId="6442ff2356111531" providerId="LiveId" clId="{DADE28A3-3ED3-4026-93F5-4B4226D90F7D}" dt="2022-10-31T02:15:11.386" v="5019" actId="12789"/>
          <ac:grpSpMkLst>
            <pc:docMk/>
            <pc:sldMk cId="3392695852" sldId="923"/>
            <ac:grpSpMk id="2" creationId="{A8B8ABB4-6A42-4BBD-9595-6C0A7245AF9E}"/>
          </ac:grpSpMkLst>
        </pc:grpChg>
        <pc:grpChg chg="add mod">
          <ac:chgData name="Mr. PPT" userId="6442ff2356111531" providerId="LiveId" clId="{DADE28A3-3ED3-4026-93F5-4B4226D90F7D}" dt="2022-10-31T02:19:35.421" v="5053" actId="1035"/>
          <ac:grpSpMkLst>
            <pc:docMk/>
            <pc:sldMk cId="3392695852" sldId="923"/>
            <ac:grpSpMk id="9" creationId="{F34973EE-919B-46E0-8E37-C5D51FFC26BB}"/>
          </ac:grpSpMkLst>
        </pc:grpChg>
        <pc:grpChg chg="add mod">
          <ac:chgData name="Mr. PPT" userId="6442ff2356111531" providerId="LiveId" clId="{DADE28A3-3ED3-4026-93F5-4B4226D90F7D}" dt="2022-10-31T02:15:18.497" v="5022" actId="12789"/>
          <ac:grpSpMkLst>
            <pc:docMk/>
            <pc:sldMk cId="3392695852" sldId="923"/>
            <ac:grpSpMk id="32" creationId="{BB875462-D3CA-4636-8837-C6DD22C51CE6}"/>
          </ac:grpSpMkLst>
        </pc:grpChg>
        <pc:grpChg chg="add del mod">
          <ac:chgData name="Mr. PPT" userId="6442ff2356111531" providerId="LiveId" clId="{DADE28A3-3ED3-4026-93F5-4B4226D90F7D}" dt="2022-10-31T02:15:19.837" v="5023" actId="165"/>
          <ac:grpSpMkLst>
            <pc:docMk/>
            <pc:sldMk cId="3392695852" sldId="923"/>
            <ac:grpSpMk id="37" creationId="{F984ED42-7F32-429D-BD54-D4C3C65CC3B2}"/>
          </ac:grpSpMkLst>
        </pc:grpChg>
        <pc:grpChg chg="add del mod">
          <ac:chgData name="Mr. PPT" userId="6442ff2356111531" providerId="LiveId" clId="{DADE28A3-3ED3-4026-93F5-4B4226D90F7D}" dt="2022-10-31T02:19:21.192" v="5043" actId="165"/>
          <ac:grpSpMkLst>
            <pc:docMk/>
            <pc:sldMk cId="3392695852" sldId="923"/>
            <ac:grpSpMk id="43" creationId="{94C5E219-A4D7-4242-B4C5-CE22FAFAC9BA}"/>
          </ac:grpSpMkLst>
        </pc:grpChg>
        <pc:grpChg chg="mod ord">
          <ac:chgData name="Mr. PPT" userId="6442ff2356111531" providerId="LiveId" clId="{DADE28A3-3ED3-4026-93F5-4B4226D90F7D}" dt="2022-10-31T02:12:52.104" v="4995" actId="1076"/>
          <ac:grpSpMkLst>
            <pc:docMk/>
            <pc:sldMk cId="3392695852" sldId="923"/>
            <ac:grpSpMk id="54" creationId="{3C394EEE-BED7-47CB-9F75-9276989A88DD}"/>
          </ac:grpSpMkLst>
        </pc:grpChg>
        <pc:grpChg chg="del">
          <ac:chgData name="Mr. PPT" userId="6442ff2356111531" providerId="LiveId" clId="{DADE28A3-3ED3-4026-93F5-4B4226D90F7D}" dt="2022-10-31T02:13:03.109" v="4999" actId="478"/>
          <ac:grpSpMkLst>
            <pc:docMk/>
            <pc:sldMk cId="3392695852" sldId="923"/>
            <ac:grpSpMk id="57" creationId="{C62ED9AD-4669-4D89-B8E9-41830C2CC5A0}"/>
          </ac:grpSpMkLst>
        </pc:grpChg>
        <pc:picChg chg="del">
          <ac:chgData name="Mr. PPT" userId="6442ff2356111531" providerId="LiveId" clId="{DADE28A3-3ED3-4026-93F5-4B4226D90F7D}" dt="2022-11-01T07:24:11.554" v="10581" actId="478"/>
          <ac:picMkLst>
            <pc:docMk/>
            <pc:sldMk cId="3392695852" sldId="923"/>
            <ac:picMk id="3" creationId="{54248C3B-FEA0-40E9-8529-25EE3778B5C5}"/>
          </ac:picMkLst>
        </pc:picChg>
        <pc:picChg chg="add del mod ord">
          <ac:chgData name="Mr. PPT" userId="6442ff2356111531" providerId="LiveId" clId="{DADE28A3-3ED3-4026-93F5-4B4226D90F7D}" dt="2022-10-31T02:17:05.803" v="5036"/>
          <ac:picMkLst>
            <pc:docMk/>
            <pc:sldMk cId="3392695852" sldId="923"/>
            <ac:picMk id="7" creationId="{1258FED6-5C4D-4855-B054-26D0FF7CD65D}"/>
          </ac:picMkLst>
        </pc:picChg>
        <pc:picChg chg="del">
          <ac:chgData name="Mr. PPT" userId="6442ff2356111531" providerId="LiveId" clId="{DADE28A3-3ED3-4026-93F5-4B4226D90F7D}" dt="2022-10-31T02:11:55.471" v="4976" actId="478"/>
          <ac:picMkLst>
            <pc:docMk/>
            <pc:sldMk cId="3392695852" sldId="923"/>
            <ac:picMk id="8" creationId="{541595B0-94D4-435A-A9D6-0898FF26E53D}"/>
          </ac:picMkLst>
        </pc:picChg>
        <pc:picChg chg="del">
          <ac:chgData name="Mr. PPT" userId="6442ff2356111531" providerId="LiveId" clId="{DADE28A3-3ED3-4026-93F5-4B4226D90F7D}" dt="2022-10-31T02:11:56.613" v="4977" actId="478"/>
          <ac:picMkLst>
            <pc:docMk/>
            <pc:sldMk cId="3392695852" sldId="923"/>
            <ac:picMk id="10" creationId="{D7AD1C02-44EE-47D7-81D8-EB224AC63525}"/>
          </ac:picMkLst>
        </pc:picChg>
        <pc:picChg chg="add del mod">
          <ac:chgData name="Mr. PPT" userId="6442ff2356111531" providerId="LiveId" clId="{DADE28A3-3ED3-4026-93F5-4B4226D90F7D}" dt="2022-10-31T02:17:05.803" v="5036"/>
          <ac:picMkLst>
            <pc:docMk/>
            <pc:sldMk cId="3392695852" sldId="923"/>
            <ac:picMk id="35" creationId="{65ADECF0-7761-4097-AF49-4EF0A603F829}"/>
          </ac:picMkLst>
        </pc:picChg>
        <pc:picChg chg="mod modCrop">
          <ac:chgData name="Mr. PPT" userId="6442ff2356111531" providerId="LiveId" clId="{DADE28A3-3ED3-4026-93F5-4B4226D90F7D}" dt="2022-10-31T02:17:29.377" v="5040" actId="18131"/>
          <ac:picMkLst>
            <pc:docMk/>
            <pc:sldMk cId="3392695852" sldId="923"/>
            <ac:picMk id="42" creationId="{197510E9-CCE9-4B03-81C3-FCAFBE05351E}"/>
          </ac:picMkLst>
        </pc:picChg>
        <pc:cxnChg chg="del mod topLvl">
          <ac:chgData name="Mr. PPT" userId="6442ff2356111531" providerId="LiveId" clId="{DADE28A3-3ED3-4026-93F5-4B4226D90F7D}" dt="2022-10-31T02:19:23.486" v="5044" actId="478"/>
          <ac:cxnSpMkLst>
            <pc:docMk/>
            <pc:sldMk cId="3392695852" sldId="923"/>
            <ac:cxnSpMk id="44" creationId="{B24AE865-3BEC-4F03-9159-C38613DA9095}"/>
          </ac:cxnSpMkLst>
        </pc:cxnChg>
        <pc:cxnChg chg="del mod topLvl">
          <ac:chgData name="Mr. PPT" userId="6442ff2356111531" providerId="LiveId" clId="{DADE28A3-3ED3-4026-93F5-4B4226D90F7D}" dt="2022-10-31T02:19:23.486" v="5044" actId="478"/>
          <ac:cxnSpMkLst>
            <pc:docMk/>
            <pc:sldMk cId="3392695852" sldId="923"/>
            <ac:cxnSpMk id="45" creationId="{7746860D-0954-422F-8E8D-3E80C4B7B2F7}"/>
          </ac:cxnSpMkLst>
        </pc:cxnChg>
        <pc:cxnChg chg="del mod topLvl">
          <ac:chgData name="Mr. PPT" userId="6442ff2356111531" providerId="LiveId" clId="{DADE28A3-3ED3-4026-93F5-4B4226D90F7D}" dt="2022-10-31T02:19:23.486" v="5044" actId="478"/>
          <ac:cxnSpMkLst>
            <pc:docMk/>
            <pc:sldMk cId="3392695852" sldId="923"/>
            <ac:cxnSpMk id="46" creationId="{D04FFCC4-CB8D-4641-AA9D-733021C51151}"/>
          </ac:cxnSpMkLst>
        </pc:cxnChg>
        <pc:cxnChg chg="del mod topLvl">
          <ac:chgData name="Mr. PPT" userId="6442ff2356111531" providerId="LiveId" clId="{DADE28A3-3ED3-4026-93F5-4B4226D90F7D}" dt="2022-10-31T02:19:23.486" v="5044" actId="478"/>
          <ac:cxnSpMkLst>
            <pc:docMk/>
            <pc:sldMk cId="3392695852" sldId="923"/>
            <ac:cxnSpMk id="47" creationId="{BB74019A-5F96-4AA3-BF4D-623C64127879}"/>
          </ac:cxnSpMkLst>
        </pc:cxnChg>
        <pc:cxnChg chg="mod topLvl">
          <ac:chgData name="Mr. PPT" userId="6442ff2356111531" providerId="LiveId" clId="{DADE28A3-3ED3-4026-93F5-4B4226D90F7D}" dt="2022-10-31T02:19:25.205" v="5045" actId="164"/>
          <ac:cxnSpMkLst>
            <pc:docMk/>
            <pc:sldMk cId="3392695852" sldId="923"/>
            <ac:cxnSpMk id="48" creationId="{0503668F-3F2E-4AA1-8E23-FC16ACDD493E}"/>
          </ac:cxnSpMkLst>
        </pc:cxnChg>
        <pc:cxnChg chg="mod topLvl">
          <ac:chgData name="Mr. PPT" userId="6442ff2356111531" providerId="LiveId" clId="{DADE28A3-3ED3-4026-93F5-4B4226D90F7D}" dt="2022-10-31T02:19:25.205" v="5045" actId="164"/>
          <ac:cxnSpMkLst>
            <pc:docMk/>
            <pc:sldMk cId="3392695852" sldId="923"/>
            <ac:cxnSpMk id="49" creationId="{52FCBCE1-15FE-4C82-A380-1CA7C116A05E}"/>
          </ac:cxnSpMkLst>
        </pc:cxnChg>
        <pc:cxnChg chg="mod topLvl">
          <ac:chgData name="Mr. PPT" userId="6442ff2356111531" providerId="LiveId" clId="{DADE28A3-3ED3-4026-93F5-4B4226D90F7D}" dt="2022-10-31T02:19:25.205" v="5045" actId="164"/>
          <ac:cxnSpMkLst>
            <pc:docMk/>
            <pc:sldMk cId="3392695852" sldId="923"/>
            <ac:cxnSpMk id="60" creationId="{2AF42C29-31CA-46C1-9ACD-AE0C1C1E29FA}"/>
          </ac:cxnSpMkLst>
        </pc:cxnChg>
        <pc:cxnChg chg="mod topLvl">
          <ac:chgData name="Mr. PPT" userId="6442ff2356111531" providerId="LiveId" clId="{DADE28A3-3ED3-4026-93F5-4B4226D90F7D}" dt="2022-10-31T02:19:25.205" v="5045" actId="164"/>
          <ac:cxnSpMkLst>
            <pc:docMk/>
            <pc:sldMk cId="3392695852" sldId="923"/>
            <ac:cxnSpMk id="61" creationId="{B9F68DD1-6FBC-403A-8389-65F9D07C3CD3}"/>
          </ac:cxnSpMkLst>
        </pc:cxnChg>
      </pc:sldChg>
      <pc:sldChg chg="addSp delSp modSp add mod">
        <pc:chgData name="Mr. PPT" userId="6442ff2356111531" providerId="LiveId" clId="{DADE28A3-3ED3-4026-93F5-4B4226D90F7D}" dt="2022-11-01T07:24:13.181" v="10582" actId="478"/>
        <pc:sldMkLst>
          <pc:docMk/>
          <pc:sldMk cId="522268075" sldId="924"/>
        </pc:sldMkLst>
        <pc:spChg chg="del">
          <ac:chgData name="Mr. PPT" userId="6442ff2356111531" providerId="LiveId" clId="{DADE28A3-3ED3-4026-93F5-4B4226D90F7D}" dt="2022-10-31T02:48:34.073" v="5062" actId="478"/>
          <ac:spMkLst>
            <pc:docMk/>
            <pc:sldMk cId="522268075" sldId="924"/>
            <ac:spMk id="31" creationId="{319DD8D5-9BD7-4843-8C39-26C443585CF4}"/>
          </ac:spMkLst>
        </pc:spChg>
        <pc:spChg chg="mod">
          <ac:chgData name="Mr. PPT" userId="6442ff2356111531" providerId="LiveId" clId="{DADE28A3-3ED3-4026-93F5-4B4226D90F7D}" dt="2022-10-31T02:51:20.052" v="5082"/>
          <ac:spMkLst>
            <pc:docMk/>
            <pc:sldMk cId="522268075" sldId="924"/>
            <ac:spMk id="37" creationId="{84499A9B-61F4-43A6-A6B6-B728DCE2680B}"/>
          </ac:spMkLst>
        </pc:spChg>
        <pc:spChg chg="del">
          <ac:chgData name="Mr. PPT" userId="6442ff2356111531" providerId="LiveId" clId="{DADE28A3-3ED3-4026-93F5-4B4226D90F7D}" dt="2022-10-31T02:48:34.073" v="5062" actId="478"/>
          <ac:spMkLst>
            <pc:docMk/>
            <pc:sldMk cId="522268075" sldId="924"/>
            <ac:spMk id="38" creationId="{9C58056A-1782-4D00-B3C0-17AC355446CC}"/>
          </ac:spMkLst>
        </pc:spChg>
        <pc:spChg chg="del">
          <ac:chgData name="Mr. PPT" userId="6442ff2356111531" providerId="LiveId" clId="{DADE28A3-3ED3-4026-93F5-4B4226D90F7D}" dt="2022-10-31T02:48:34.073" v="5062" actId="478"/>
          <ac:spMkLst>
            <pc:docMk/>
            <pc:sldMk cId="522268075" sldId="924"/>
            <ac:spMk id="39" creationId="{F43E73FA-5F58-453C-9803-F4EEEA053539}"/>
          </ac:spMkLst>
        </pc:spChg>
        <pc:spChg chg="mod">
          <ac:chgData name="Mr. PPT" userId="6442ff2356111531" providerId="LiveId" clId="{DADE28A3-3ED3-4026-93F5-4B4226D90F7D}" dt="2022-10-31T02:51:20.052" v="5082"/>
          <ac:spMkLst>
            <pc:docMk/>
            <pc:sldMk cId="522268075" sldId="924"/>
            <ac:spMk id="40" creationId="{6CD8FCDC-5B58-4E4E-94A7-8BFE6443BF84}"/>
          </ac:spMkLst>
        </pc:spChg>
        <pc:spChg chg="mod">
          <ac:chgData name="Mr. PPT" userId="6442ff2356111531" providerId="LiveId" clId="{DADE28A3-3ED3-4026-93F5-4B4226D90F7D}" dt="2022-10-31T02:51:33.387" v="5087" actId="571"/>
          <ac:spMkLst>
            <pc:docMk/>
            <pc:sldMk cId="522268075" sldId="924"/>
            <ac:spMk id="43" creationId="{228D48D8-1750-454B-A511-0842B9D463DA}"/>
          </ac:spMkLst>
        </pc:spChg>
        <pc:spChg chg="mod">
          <ac:chgData name="Mr. PPT" userId="6442ff2356111531" providerId="LiveId" clId="{DADE28A3-3ED3-4026-93F5-4B4226D90F7D}" dt="2022-10-31T02:51:33.387" v="5087" actId="571"/>
          <ac:spMkLst>
            <pc:docMk/>
            <pc:sldMk cId="522268075" sldId="924"/>
            <ac:spMk id="44" creationId="{974C3664-3431-4035-B1EA-7DD4401D5291}"/>
          </ac:spMkLst>
        </pc:spChg>
        <pc:spChg chg="add mod topLvl">
          <ac:chgData name="Mr. PPT" userId="6442ff2356111531" providerId="LiveId" clId="{DADE28A3-3ED3-4026-93F5-4B4226D90F7D}" dt="2022-10-31T05:20:19.743" v="5748" actId="2711"/>
          <ac:spMkLst>
            <pc:docMk/>
            <pc:sldMk cId="522268075" sldId="924"/>
            <ac:spMk id="45" creationId="{27434277-23E0-45C1-8FED-AE19BFBF8217}"/>
          </ac:spMkLst>
        </pc:spChg>
        <pc:spChg chg="add mod topLvl">
          <ac:chgData name="Mr. PPT" userId="6442ff2356111531" providerId="LiveId" clId="{DADE28A3-3ED3-4026-93F5-4B4226D90F7D}" dt="2022-10-31T02:53:55.295" v="5123" actId="165"/>
          <ac:spMkLst>
            <pc:docMk/>
            <pc:sldMk cId="522268075" sldId="924"/>
            <ac:spMk id="46" creationId="{B45E9DB6-6B7B-4D2E-9200-94AB5A381C57}"/>
          </ac:spMkLst>
        </pc:spChg>
        <pc:spChg chg="del">
          <ac:chgData name="Mr. PPT" userId="6442ff2356111531" providerId="LiveId" clId="{DADE28A3-3ED3-4026-93F5-4B4226D90F7D}" dt="2022-11-01T07:24:13.181" v="10582" actId="478"/>
          <ac:spMkLst>
            <pc:docMk/>
            <pc:sldMk cId="522268075" sldId="924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4:13.181" v="10582" actId="478"/>
          <ac:spMkLst>
            <pc:docMk/>
            <pc:sldMk cId="522268075" sldId="924"/>
            <ac:spMk id="51" creationId="{7E9A2CAC-4AE8-4BF7-857A-13D324756E48}"/>
          </ac:spMkLst>
        </pc:spChg>
        <pc:spChg chg="mod">
          <ac:chgData name="Mr. PPT" userId="6442ff2356111531" providerId="LiveId" clId="{DADE28A3-3ED3-4026-93F5-4B4226D90F7D}" dt="2022-10-31T02:52:30.300" v="5100"/>
          <ac:spMkLst>
            <pc:docMk/>
            <pc:sldMk cId="522268075" sldId="924"/>
            <ac:spMk id="52" creationId="{7C08AA6C-0465-4BFF-9673-403AA2362BE9}"/>
          </ac:spMkLst>
        </pc:spChg>
        <pc:spChg chg="mod">
          <ac:chgData name="Mr. PPT" userId="6442ff2356111531" providerId="LiveId" clId="{DADE28A3-3ED3-4026-93F5-4B4226D90F7D}" dt="2022-10-31T02:52:30.300" v="5100"/>
          <ac:spMkLst>
            <pc:docMk/>
            <pc:sldMk cId="522268075" sldId="924"/>
            <ac:spMk id="53" creationId="{124DF1BB-59C7-4401-AC1D-AF32A788A3B1}"/>
          </ac:spMkLst>
        </pc:spChg>
        <pc:spChg chg="mod">
          <ac:chgData name="Mr. PPT" userId="6442ff2356111531" providerId="LiveId" clId="{DADE28A3-3ED3-4026-93F5-4B4226D90F7D}" dt="2022-10-31T02:52:48.499" v="5107"/>
          <ac:spMkLst>
            <pc:docMk/>
            <pc:sldMk cId="522268075" sldId="924"/>
            <ac:spMk id="58" creationId="{4D0F1A43-DF22-4398-9690-866B3F8D65A8}"/>
          </ac:spMkLst>
        </pc:spChg>
        <pc:spChg chg="mod">
          <ac:chgData name="Mr. PPT" userId="6442ff2356111531" providerId="LiveId" clId="{DADE28A3-3ED3-4026-93F5-4B4226D90F7D}" dt="2022-10-31T02:52:48.499" v="5107"/>
          <ac:spMkLst>
            <pc:docMk/>
            <pc:sldMk cId="522268075" sldId="924"/>
            <ac:spMk id="59" creationId="{4FEF35CD-65A8-4347-8461-2844327D9B9B}"/>
          </ac:spMkLst>
        </pc:spChg>
        <pc:spChg chg="mod">
          <ac:chgData name="Mr. PPT" userId="6442ff2356111531" providerId="LiveId" clId="{DADE28A3-3ED3-4026-93F5-4B4226D90F7D}" dt="2022-10-31T02:52:48.499" v="5107"/>
          <ac:spMkLst>
            <pc:docMk/>
            <pc:sldMk cId="522268075" sldId="924"/>
            <ac:spMk id="62" creationId="{487F60AC-3169-43D5-A39A-8CBF0CD82587}"/>
          </ac:spMkLst>
        </pc:spChg>
        <pc:spChg chg="mod">
          <ac:chgData name="Mr. PPT" userId="6442ff2356111531" providerId="LiveId" clId="{DADE28A3-3ED3-4026-93F5-4B4226D90F7D}" dt="2022-10-31T02:52:48.499" v="5107"/>
          <ac:spMkLst>
            <pc:docMk/>
            <pc:sldMk cId="522268075" sldId="924"/>
            <ac:spMk id="63" creationId="{A7432417-1E1D-40B5-B0A4-FB67523CC9BA}"/>
          </ac:spMkLst>
        </pc:spChg>
        <pc:spChg chg="add mod">
          <ac:chgData name="Mr. PPT" userId="6442ff2356111531" providerId="LiveId" clId="{DADE28A3-3ED3-4026-93F5-4B4226D90F7D}" dt="2022-10-31T02:54:35.052" v="5136" actId="1036"/>
          <ac:spMkLst>
            <pc:docMk/>
            <pc:sldMk cId="522268075" sldId="924"/>
            <ac:spMk id="65" creationId="{E3249D3E-F8B2-4678-AB2D-6B1328DD5A12}"/>
          </ac:spMkLst>
        </pc:spChg>
        <pc:spChg chg="add del mod">
          <ac:chgData name="Mr. PPT" userId="6442ff2356111531" providerId="LiveId" clId="{DADE28A3-3ED3-4026-93F5-4B4226D90F7D}" dt="2022-10-31T02:56:21.682" v="5178" actId="478"/>
          <ac:spMkLst>
            <pc:docMk/>
            <pc:sldMk cId="522268075" sldId="924"/>
            <ac:spMk id="66" creationId="{0A1F2951-C92E-4B71-8CE1-6381EA384090}"/>
          </ac:spMkLst>
        </pc:spChg>
        <pc:spChg chg="add mod ord">
          <ac:chgData name="Mr. PPT" userId="6442ff2356111531" providerId="LiveId" clId="{DADE28A3-3ED3-4026-93F5-4B4226D90F7D}" dt="2022-10-31T02:58:08.677" v="5283" actId="1076"/>
          <ac:spMkLst>
            <pc:docMk/>
            <pc:sldMk cId="522268075" sldId="924"/>
            <ac:spMk id="67" creationId="{E0802AF4-5A9E-4C6B-BE5C-B6479FAECDA4}"/>
          </ac:spMkLst>
        </pc:spChg>
        <pc:spChg chg="del mod">
          <ac:chgData name="Mr. PPT" userId="6442ff2356111531" providerId="LiveId" clId="{DADE28A3-3ED3-4026-93F5-4B4226D90F7D}" dt="2022-11-01T07:24:13.181" v="10582" actId="478"/>
          <ac:spMkLst>
            <pc:docMk/>
            <pc:sldMk cId="522268075" sldId="924"/>
            <ac:spMk id="69" creationId="{0E42AAD1-2C9A-431C-9B37-3686120070FF}"/>
          </ac:spMkLst>
        </pc:spChg>
        <pc:spChg chg="del mod">
          <ac:chgData name="Mr. PPT" userId="6442ff2356111531" providerId="LiveId" clId="{DADE28A3-3ED3-4026-93F5-4B4226D90F7D}" dt="2022-11-01T07:24:13.181" v="10582" actId="478"/>
          <ac:spMkLst>
            <pc:docMk/>
            <pc:sldMk cId="522268075" sldId="924"/>
            <ac:spMk id="70" creationId="{1A37C341-761D-4F78-AE31-D974494D31D6}"/>
          </ac:spMkLst>
        </pc:spChg>
        <pc:spChg chg="del mod">
          <ac:chgData name="Mr. PPT" userId="6442ff2356111531" providerId="LiveId" clId="{DADE28A3-3ED3-4026-93F5-4B4226D90F7D}" dt="2022-11-01T07:24:13.181" v="10582" actId="478"/>
          <ac:spMkLst>
            <pc:docMk/>
            <pc:sldMk cId="522268075" sldId="924"/>
            <ac:spMk id="71" creationId="{749A77EB-5BE2-45EA-9CA1-ACE4D22E768A}"/>
          </ac:spMkLst>
        </pc:spChg>
        <pc:spChg chg="mod">
          <ac:chgData name="Mr. PPT" userId="6442ff2356111531" providerId="LiveId" clId="{DADE28A3-3ED3-4026-93F5-4B4226D90F7D}" dt="2022-10-31T02:55:14.400" v="5141"/>
          <ac:spMkLst>
            <pc:docMk/>
            <pc:sldMk cId="522268075" sldId="924"/>
            <ac:spMk id="72" creationId="{C0DCFFA4-FB90-4E9E-B306-E09718B5A347}"/>
          </ac:spMkLst>
        </pc:spChg>
        <pc:spChg chg="mod">
          <ac:chgData name="Mr. PPT" userId="6442ff2356111531" providerId="LiveId" clId="{DADE28A3-3ED3-4026-93F5-4B4226D90F7D}" dt="2022-10-31T02:55:14.400" v="5141"/>
          <ac:spMkLst>
            <pc:docMk/>
            <pc:sldMk cId="522268075" sldId="924"/>
            <ac:spMk id="73" creationId="{540316AA-57CC-4B1B-ADDE-892CA71B0BAB}"/>
          </ac:spMkLst>
        </pc:spChg>
        <pc:spChg chg="mod">
          <ac:chgData name="Mr. PPT" userId="6442ff2356111531" providerId="LiveId" clId="{DADE28A3-3ED3-4026-93F5-4B4226D90F7D}" dt="2022-10-31T02:55:14.400" v="5141"/>
          <ac:spMkLst>
            <pc:docMk/>
            <pc:sldMk cId="522268075" sldId="924"/>
            <ac:spMk id="74" creationId="{B34E9553-EA2A-44FF-9A11-9ACB3A5B5312}"/>
          </ac:spMkLst>
        </pc:spChg>
        <pc:spChg chg="mod">
          <ac:chgData name="Mr. PPT" userId="6442ff2356111531" providerId="LiveId" clId="{DADE28A3-3ED3-4026-93F5-4B4226D90F7D}" dt="2022-10-31T02:48:54.089" v="5067" actId="20577"/>
          <ac:spMkLst>
            <pc:docMk/>
            <pc:sldMk cId="522268075" sldId="924"/>
            <ac:spMk id="75" creationId="{D0CDAD29-B486-4CB4-B0BA-E497A27FC887}"/>
          </ac:spMkLst>
        </pc:spChg>
        <pc:spChg chg="add del mod">
          <ac:chgData name="Mr. PPT" userId="6442ff2356111531" providerId="LiveId" clId="{DADE28A3-3ED3-4026-93F5-4B4226D90F7D}" dt="2022-10-31T02:55:47.390" v="5165" actId="478"/>
          <ac:spMkLst>
            <pc:docMk/>
            <pc:sldMk cId="522268075" sldId="924"/>
            <ac:spMk id="76" creationId="{F1F4F1D6-7AFE-4D98-9C7A-485F9EA9E511}"/>
          </ac:spMkLst>
        </pc:spChg>
        <pc:spChg chg="add del mod">
          <ac:chgData name="Mr. PPT" userId="6442ff2356111531" providerId="LiveId" clId="{DADE28A3-3ED3-4026-93F5-4B4226D90F7D}" dt="2022-10-31T02:56:58.891" v="5187" actId="478"/>
          <ac:spMkLst>
            <pc:docMk/>
            <pc:sldMk cId="522268075" sldId="924"/>
            <ac:spMk id="77" creationId="{B3280B94-2ADF-42D7-BD72-FD1B4B6D39A3}"/>
          </ac:spMkLst>
        </pc:spChg>
        <pc:spChg chg="add mod">
          <ac:chgData name="Mr. PPT" userId="6442ff2356111531" providerId="LiveId" clId="{DADE28A3-3ED3-4026-93F5-4B4226D90F7D}" dt="2022-10-31T02:57:50.514" v="5277" actId="1076"/>
          <ac:spMkLst>
            <pc:docMk/>
            <pc:sldMk cId="522268075" sldId="924"/>
            <ac:spMk id="78" creationId="{BAF686C2-CE64-4E1B-A165-8093ED0AA770}"/>
          </ac:spMkLst>
        </pc:spChg>
        <pc:spChg chg="del">
          <ac:chgData name="Mr. PPT" userId="6442ff2356111531" providerId="LiveId" clId="{DADE28A3-3ED3-4026-93F5-4B4226D90F7D}" dt="2022-11-01T07:24:13.181" v="10582" actId="478"/>
          <ac:spMkLst>
            <pc:docMk/>
            <pc:sldMk cId="522268075" sldId="924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1-01T07:24:13.181" v="10582" actId="478"/>
          <ac:spMkLst>
            <pc:docMk/>
            <pc:sldMk cId="522268075" sldId="924"/>
            <ac:spMk id="83" creationId="{C51F3587-C1B2-4A60-AD9A-0B489E795181}"/>
          </ac:spMkLst>
        </pc:spChg>
        <pc:spChg chg="del">
          <ac:chgData name="Mr. PPT" userId="6442ff2356111531" providerId="LiveId" clId="{DADE28A3-3ED3-4026-93F5-4B4226D90F7D}" dt="2022-10-31T02:48:34.073" v="5062" actId="478"/>
          <ac:spMkLst>
            <pc:docMk/>
            <pc:sldMk cId="522268075" sldId="924"/>
            <ac:spMk id="112" creationId="{4D52CE66-128D-47F4-BB8F-ED98DDA5B184}"/>
          </ac:spMkLst>
        </pc:spChg>
        <pc:grpChg chg="del">
          <ac:chgData name="Mr. PPT" userId="6442ff2356111531" providerId="LiveId" clId="{DADE28A3-3ED3-4026-93F5-4B4226D90F7D}" dt="2022-10-31T02:48:34.073" v="5062" actId="478"/>
          <ac:grpSpMkLst>
            <pc:docMk/>
            <pc:sldMk cId="522268075" sldId="924"/>
            <ac:grpSpMk id="2" creationId="{A8B8ABB4-6A42-4BBD-9595-6C0A7245AF9E}"/>
          </ac:grpSpMkLst>
        </pc:grpChg>
        <pc:grpChg chg="add del mod">
          <ac:chgData name="Mr. PPT" userId="6442ff2356111531" providerId="LiveId" clId="{DADE28A3-3ED3-4026-93F5-4B4226D90F7D}" dt="2022-10-31T02:53:55.295" v="5123" actId="165"/>
          <ac:grpSpMkLst>
            <pc:docMk/>
            <pc:sldMk cId="522268075" sldId="924"/>
            <ac:grpSpMk id="4" creationId="{A9D6CA73-1B95-4723-9673-381B6A048285}"/>
          </ac:grpSpMkLst>
        </pc:grpChg>
        <pc:grpChg chg="del">
          <ac:chgData name="Mr. PPT" userId="6442ff2356111531" providerId="LiveId" clId="{DADE28A3-3ED3-4026-93F5-4B4226D90F7D}" dt="2022-10-31T02:48:34.073" v="5062" actId="478"/>
          <ac:grpSpMkLst>
            <pc:docMk/>
            <pc:sldMk cId="522268075" sldId="924"/>
            <ac:grpSpMk id="9" creationId="{F34973EE-919B-46E0-8E37-C5D51FFC26BB}"/>
          </ac:grpSpMkLst>
        </pc:grpChg>
        <pc:grpChg chg="del">
          <ac:chgData name="Mr. PPT" userId="6442ff2356111531" providerId="LiveId" clId="{DADE28A3-3ED3-4026-93F5-4B4226D90F7D}" dt="2022-10-31T02:48:34.073" v="5062" actId="478"/>
          <ac:grpSpMkLst>
            <pc:docMk/>
            <pc:sldMk cId="522268075" sldId="924"/>
            <ac:grpSpMk id="32" creationId="{BB875462-D3CA-4636-8837-C6DD22C51CE6}"/>
          </ac:grpSpMkLst>
        </pc:grpChg>
        <pc:grpChg chg="add mod">
          <ac:chgData name="Mr. PPT" userId="6442ff2356111531" providerId="LiveId" clId="{DADE28A3-3ED3-4026-93F5-4B4226D90F7D}" dt="2022-10-31T02:54:26.978" v="5132" actId="12789"/>
          <ac:grpSpMkLst>
            <pc:docMk/>
            <pc:sldMk cId="522268075" sldId="924"/>
            <ac:grpSpMk id="36" creationId="{D3681044-B6CA-4812-BAC0-6ADC5F78AB07}"/>
          </ac:grpSpMkLst>
        </pc:grpChg>
        <pc:grpChg chg="add mod ord">
          <ac:chgData name="Mr. PPT" userId="6442ff2356111531" providerId="LiveId" clId="{DADE28A3-3ED3-4026-93F5-4B4226D90F7D}" dt="2022-10-31T02:58:03.692" v="5282" actId="12789"/>
          <ac:grpSpMkLst>
            <pc:docMk/>
            <pc:sldMk cId="522268075" sldId="924"/>
            <ac:grpSpMk id="41" creationId="{0109FF9B-2D20-4FAB-99E6-6F35D38A03A3}"/>
          </ac:grpSpMkLst>
        </pc:grpChg>
        <pc:grpChg chg="add del mod">
          <ac:chgData name="Mr. PPT" userId="6442ff2356111531" providerId="LiveId" clId="{DADE28A3-3ED3-4026-93F5-4B4226D90F7D}" dt="2022-10-31T02:53:07.178" v="5113" actId="478"/>
          <ac:grpSpMkLst>
            <pc:docMk/>
            <pc:sldMk cId="522268075" sldId="924"/>
            <ac:grpSpMk id="47" creationId="{FF1D8536-175B-4088-B03E-105E359A9BE2}"/>
          </ac:grpSpMkLst>
        </pc:grpChg>
        <pc:grpChg chg="del">
          <ac:chgData name="Mr. PPT" userId="6442ff2356111531" providerId="LiveId" clId="{DADE28A3-3ED3-4026-93F5-4B4226D90F7D}" dt="2022-10-31T02:48:34.073" v="5062" actId="478"/>
          <ac:grpSpMkLst>
            <pc:docMk/>
            <pc:sldMk cId="522268075" sldId="924"/>
            <ac:grpSpMk id="54" creationId="{3C394EEE-BED7-47CB-9F75-9276989A88DD}"/>
          </ac:grpSpMkLst>
        </pc:grpChg>
        <pc:grpChg chg="add del mod">
          <ac:chgData name="Mr. PPT" userId="6442ff2356111531" providerId="LiveId" clId="{DADE28A3-3ED3-4026-93F5-4B4226D90F7D}" dt="2022-10-31T02:53:07.178" v="5113" actId="478"/>
          <ac:grpSpMkLst>
            <pc:docMk/>
            <pc:sldMk cId="522268075" sldId="924"/>
            <ac:grpSpMk id="57" creationId="{0528322B-226E-4090-9EDC-EA72BFCA7D54}"/>
          </ac:grpSpMkLst>
        </pc:grpChg>
        <pc:grpChg chg="add del mod">
          <ac:chgData name="Mr. PPT" userId="6442ff2356111531" providerId="LiveId" clId="{DADE28A3-3ED3-4026-93F5-4B4226D90F7D}" dt="2022-10-31T02:56:20.940" v="5177" actId="478"/>
          <ac:grpSpMkLst>
            <pc:docMk/>
            <pc:sldMk cId="522268075" sldId="924"/>
            <ac:grpSpMk id="68" creationId="{657DE2D4-A512-481B-B405-DB531170EC05}"/>
          </ac:grpSpMkLst>
        </pc:grpChg>
        <pc:picChg chg="del">
          <ac:chgData name="Mr. PPT" userId="6442ff2356111531" providerId="LiveId" clId="{DADE28A3-3ED3-4026-93F5-4B4226D90F7D}" dt="2022-10-31T02:48:17.928" v="5060" actId="478"/>
          <ac:picMkLst>
            <pc:docMk/>
            <pc:sldMk cId="522268075" sldId="924"/>
            <ac:picMk id="3" creationId="{54248C3B-FEA0-40E9-8529-25EE3778B5C5}"/>
          </ac:picMkLst>
        </pc:picChg>
        <pc:picChg chg="add del mod ord">
          <ac:chgData name="Mr. PPT" userId="6442ff2356111531" providerId="LiveId" clId="{DADE28A3-3ED3-4026-93F5-4B4226D90F7D}" dt="2022-10-31T02:53:35.772" v="5119"/>
          <ac:picMkLst>
            <pc:docMk/>
            <pc:sldMk cId="522268075" sldId="924"/>
            <ac:picMk id="7" creationId="{483D9CF8-9B16-4C2B-8861-88E73DB36338}"/>
          </ac:picMkLst>
        </pc:picChg>
        <pc:picChg chg="add del mod">
          <ac:chgData name="Mr. PPT" userId="6442ff2356111531" providerId="LiveId" clId="{DADE28A3-3ED3-4026-93F5-4B4226D90F7D}" dt="2022-10-31T02:53:35.772" v="5119"/>
          <ac:picMkLst>
            <pc:docMk/>
            <pc:sldMk cId="522268075" sldId="924"/>
            <ac:picMk id="35" creationId="{C97462A5-0E61-4799-A412-B396A0FB0061}"/>
          </ac:picMkLst>
        </pc:picChg>
        <pc:picChg chg="mod">
          <ac:chgData name="Mr. PPT" userId="6442ff2356111531" providerId="LiveId" clId="{DADE28A3-3ED3-4026-93F5-4B4226D90F7D}" dt="2022-10-31T02:51:38.407" v="5089" actId="552"/>
          <ac:picMkLst>
            <pc:docMk/>
            <pc:sldMk cId="522268075" sldId="924"/>
            <ac:picMk id="42" creationId="{197510E9-CCE9-4B03-81C3-FCAFBE05351E}"/>
          </ac:picMkLst>
        </pc:picChg>
        <pc:picChg chg="mod ord modCrop">
          <ac:chgData name="Mr. PPT" userId="6442ff2356111531" providerId="LiveId" clId="{DADE28A3-3ED3-4026-93F5-4B4226D90F7D}" dt="2022-10-31T02:54:47.840" v="5139" actId="166"/>
          <ac:picMkLst>
            <pc:docMk/>
            <pc:sldMk cId="522268075" sldId="924"/>
            <ac:picMk id="64" creationId="{72B450BE-764E-4E11-B7F5-B7F0DCD37816}"/>
          </ac:picMkLst>
        </pc:picChg>
      </pc:sldChg>
      <pc:sldChg chg="addSp delSp modSp add mod ord">
        <pc:chgData name="Mr. PPT" userId="6442ff2356111531" providerId="LiveId" clId="{DADE28A3-3ED3-4026-93F5-4B4226D90F7D}" dt="2022-11-01T07:24:17.680" v="10585" actId="478"/>
        <pc:sldMkLst>
          <pc:docMk/>
          <pc:sldMk cId="3508993578" sldId="925"/>
        </pc:sldMkLst>
        <pc:spChg chg="mod">
          <ac:chgData name="Mr. PPT" userId="6442ff2356111531" providerId="LiveId" clId="{DADE28A3-3ED3-4026-93F5-4B4226D90F7D}" dt="2022-10-31T02:59:11.928" v="5290" actId="1076"/>
          <ac:spMkLst>
            <pc:docMk/>
            <pc:sldMk cId="3508993578" sldId="925"/>
            <ac:spMk id="6" creationId="{BB28E4D3-3157-44CA-A735-78B229DA94E3}"/>
          </ac:spMkLst>
        </pc:spChg>
        <pc:spChg chg="del">
          <ac:chgData name="Mr. PPT" userId="6442ff2356111531" providerId="LiveId" clId="{DADE28A3-3ED3-4026-93F5-4B4226D90F7D}" dt="2022-11-01T07:24:15.037" v="10583" actId="478"/>
          <ac:spMkLst>
            <pc:docMk/>
            <pc:sldMk cId="3508993578" sldId="925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4:15.037" v="10583" actId="478"/>
          <ac:spMkLst>
            <pc:docMk/>
            <pc:sldMk cId="3508993578" sldId="925"/>
            <ac:spMk id="51" creationId="{7E9A2CAC-4AE8-4BF7-857A-13D324756E48}"/>
          </ac:spMkLst>
        </pc:spChg>
        <pc:spChg chg="del mod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64" creationId="{9AE93016-6528-44CF-93CB-7C185F1E809C}"/>
          </ac:spMkLst>
        </pc:spChg>
        <pc:spChg chg="del mod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65" creationId="{275B22F2-CC84-4838-B6D3-686404A32AE4}"/>
          </ac:spMkLst>
        </pc:spChg>
        <pc:spChg chg="mod">
          <ac:chgData name="Mr. PPT" userId="6442ff2356111531" providerId="LiveId" clId="{DADE28A3-3ED3-4026-93F5-4B4226D90F7D}" dt="2022-10-31T03:03:42.810" v="5431" actId="165"/>
          <ac:spMkLst>
            <pc:docMk/>
            <pc:sldMk cId="3508993578" sldId="925"/>
            <ac:spMk id="67" creationId="{44D2FF1B-2AE2-4689-8937-85B46ABACB6E}"/>
          </ac:spMkLst>
        </pc:spChg>
        <pc:spChg chg="mod">
          <ac:chgData name="Mr. PPT" userId="6442ff2356111531" providerId="LiveId" clId="{DADE28A3-3ED3-4026-93F5-4B4226D90F7D}" dt="2022-10-31T03:03:42.810" v="5431" actId="165"/>
          <ac:spMkLst>
            <pc:docMk/>
            <pc:sldMk cId="3508993578" sldId="925"/>
            <ac:spMk id="68" creationId="{715AFC3B-9691-4D80-81E3-DBDF943DAE8C}"/>
          </ac:spMkLst>
        </pc:spChg>
        <pc:spChg chg="del">
          <ac:chgData name="Mr. PPT" userId="6442ff2356111531" providerId="LiveId" clId="{DADE28A3-3ED3-4026-93F5-4B4226D90F7D}" dt="2022-11-01T07:24:15.037" v="10583" actId="478"/>
          <ac:spMkLst>
            <pc:docMk/>
            <pc:sldMk cId="3508993578" sldId="925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1-01T07:24:15.037" v="10583" actId="478"/>
          <ac:spMkLst>
            <pc:docMk/>
            <pc:sldMk cId="3508993578" sldId="925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1-01T07:24:15.037" v="10583" actId="478"/>
          <ac:spMkLst>
            <pc:docMk/>
            <pc:sldMk cId="3508993578" sldId="925"/>
            <ac:spMk id="71" creationId="{749A77EB-5BE2-45EA-9CA1-ACE4D22E768A}"/>
          </ac:spMkLst>
        </pc:spChg>
        <pc:spChg chg="add mod">
          <ac:chgData name="Mr. PPT" userId="6442ff2356111531" providerId="LiveId" clId="{DADE28A3-3ED3-4026-93F5-4B4226D90F7D}" dt="2022-10-31T03:03:42.810" v="5431" actId="165"/>
          <ac:spMkLst>
            <pc:docMk/>
            <pc:sldMk cId="3508993578" sldId="925"/>
            <ac:spMk id="73" creationId="{BCAA5671-3281-4567-B055-BDD3843E4790}"/>
          </ac:spMkLst>
        </pc:spChg>
        <pc:spChg chg="add mod">
          <ac:chgData name="Mr. PPT" userId="6442ff2356111531" providerId="LiveId" clId="{DADE28A3-3ED3-4026-93F5-4B4226D90F7D}" dt="2022-10-31T03:03:42.810" v="5431" actId="165"/>
          <ac:spMkLst>
            <pc:docMk/>
            <pc:sldMk cId="3508993578" sldId="925"/>
            <ac:spMk id="74" creationId="{3F3DEE97-7230-4B23-8254-1863DC583115}"/>
          </ac:spMkLst>
        </pc:spChg>
        <pc:spChg chg="mod">
          <ac:chgData name="Mr. PPT" userId="6442ff2356111531" providerId="LiveId" clId="{DADE28A3-3ED3-4026-93F5-4B4226D90F7D}" dt="2022-10-31T02:59:11.928" v="5290" actId="1076"/>
          <ac:spMkLst>
            <pc:docMk/>
            <pc:sldMk cId="3508993578" sldId="925"/>
            <ac:spMk id="75" creationId="{D0CDAD29-B486-4CB4-B0BA-E497A27FC887}"/>
          </ac:spMkLst>
        </pc:spChg>
        <pc:spChg chg="del mod topLvl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79" creationId="{AAD5BC9A-7933-4DDB-A4CB-67DAB95F4F1B}"/>
          </ac:spMkLst>
        </pc:spChg>
        <pc:spChg chg="del mod topLvl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80" creationId="{B1DB1CE1-FAC5-4C45-9553-B80515875557}"/>
          </ac:spMkLst>
        </pc:spChg>
        <pc:spChg chg="del">
          <ac:chgData name="Mr. PPT" userId="6442ff2356111531" providerId="LiveId" clId="{DADE28A3-3ED3-4026-93F5-4B4226D90F7D}" dt="2022-11-01T07:24:15.037" v="10583" actId="478"/>
          <ac:spMkLst>
            <pc:docMk/>
            <pc:sldMk cId="3508993578" sldId="925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1-01T07:24:15.037" v="10583" actId="478"/>
          <ac:spMkLst>
            <pc:docMk/>
            <pc:sldMk cId="3508993578" sldId="925"/>
            <ac:spMk id="83" creationId="{C51F3587-C1B2-4A60-AD9A-0B489E795181}"/>
          </ac:spMkLst>
        </pc:spChg>
        <pc:spChg chg="del mod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85" creationId="{E85F7036-72F1-49F8-B03E-D18E58DFD27C}"/>
          </ac:spMkLst>
        </pc:spChg>
        <pc:spChg chg="del mod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86" creationId="{F03B595A-994B-4CF8-9C27-E2C9B8872FC2}"/>
          </ac:spMkLst>
        </pc:spChg>
        <pc:spChg chg="del mod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88" creationId="{7EE8F4E4-8545-4753-8576-22F3D437AC04}"/>
          </ac:spMkLst>
        </pc:spChg>
        <pc:spChg chg="del mod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108" creationId="{42B35321-A8BC-4D7A-9DA1-370F889D1842}"/>
          </ac:spMkLst>
        </pc:spChg>
        <pc:spChg chg="mod">
          <ac:chgData name="Mr. PPT" userId="6442ff2356111531" providerId="LiveId" clId="{DADE28A3-3ED3-4026-93F5-4B4226D90F7D}" dt="2022-10-31T03:04:21.218" v="5444"/>
          <ac:spMkLst>
            <pc:docMk/>
            <pc:sldMk cId="3508993578" sldId="925"/>
            <ac:spMk id="111" creationId="{51B5F82E-C369-4FC4-9415-F0C60322244A}"/>
          </ac:spMkLst>
        </pc:spChg>
        <pc:spChg chg="del">
          <ac:chgData name="Mr. PPT" userId="6442ff2356111531" providerId="LiveId" clId="{DADE28A3-3ED3-4026-93F5-4B4226D90F7D}" dt="2022-10-31T02:59:08.511" v="5288" actId="478"/>
          <ac:spMkLst>
            <pc:docMk/>
            <pc:sldMk cId="3508993578" sldId="925"/>
            <ac:spMk id="112" creationId="{4D52CE66-128D-47F4-BB8F-ED98DDA5B184}"/>
          </ac:spMkLst>
        </pc:spChg>
        <pc:spChg chg="del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113" creationId="{5500DBCD-D718-4C34-A704-688D879779B5}"/>
          </ac:spMkLst>
        </pc:spChg>
        <pc:spChg chg="del">
          <ac:chgData name="Mr. PPT" userId="6442ff2356111531" providerId="LiveId" clId="{DADE28A3-3ED3-4026-93F5-4B4226D90F7D}" dt="2022-11-01T07:24:16.604" v="10584" actId="478"/>
          <ac:spMkLst>
            <pc:docMk/>
            <pc:sldMk cId="3508993578" sldId="925"/>
            <ac:spMk id="114" creationId="{F5975BC1-3397-4C4A-9669-6E73C49DD414}"/>
          </ac:spMkLst>
        </pc:spChg>
        <pc:spChg chg="mod">
          <ac:chgData name="Mr. PPT" userId="6442ff2356111531" providerId="LiveId" clId="{DADE28A3-3ED3-4026-93F5-4B4226D90F7D}" dt="2022-10-31T03:04:35.107" v="5471"/>
          <ac:spMkLst>
            <pc:docMk/>
            <pc:sldMk cId="3508993578" sldId="925"/>
            <ac:spMk id="120" creationId="{E5D32897-14C2-46D2-AC49-67C90DB3BBDC}"/>
          </ac:spMkLst>
        </pc:spChg>
        <pc:spChg chg="mod">
          <ac:chgData name="Mr. PPT" userId="6442ff2356111531" providerId="LiveId" clId="{DADE28A3-3ED3-4026-93F5-4B4226D90F7D}" dt="2022-10-31T03:03:42.810" v="5431" actId="165"/>
          <ac:spMkLst>
            <pc:docMk/>
            <pc:sldMk cId="3508993578" sldId="925"/>
            <ac:spMk id="121" creationId="{C0B40726-D940-4E09-B41F-D098B6BC1B7A}"/>
          </ac:spMkLst>
        </pc:spChg>
        <pc:spChg chg="mod">
          <ac:chgData name="Mr. PPT" userId="6442ff2356111531" providerId="LiveId" clId="{DADE28A3-3ED3-4026-93F5-4B4226D90F7D}" dt="2022-10-31T03:03:42.810" v="5431" actId="165"/>
          <ac:spMkLst>
            <pc:docMk/>
            <pc:sldMk cId="3508993578" sldId="925"/>
            <ac:spMk id="122" creationId="{B77B3797-B6B8-4B50-B1F1-245AD8D8234F}"/>
          </ac:spMkLst>
        </pc:spChg>
        <pc:spChg chg="del">
          <ac:chgData name="Mr. PPT" userId="6442ff2356111531" providerId="LiveId" clId="{DADE28A3-3ED3-4026-93F5-4B4226D90F7D}" dt="2022-10-31T02:59:08.511" v="5288" actId="478"/>
          <ac:spMkLst>
            <pc:docMk/>
            <pc:sldMk cId="3508993578" sldId="925"/>
            <ac:spMk id="130" creationId="{8907A70D-ED8C-43EA-9C4C-97A5AB67274D}"/>
          </ac:spMkLst>
        </pc:spChg>
        <pc:spChg chg="mod">
          <ac:chgData name="Mr. PPT" userId="6442ff2356111531" providerId="LiveId" clId="{DADE28A3-3ED3-4026-93F5-4B4226D90F7D}" dt="2022-10-31T03:04:26.087" v="5453"/>
          <ac:spMkLst>
            <pc:docMk/>
            <pc:sldMk cId="3508993578" sldId="925"/>
            <ac:spMk id="135" creationId="{D432A749-3D2B-4E0B-B05D-9FF3232FC585}"/>
          </ac:spMkLst>
        </pc:spChg>
        <pc:spChg chg="mod">
          <ac:chgData name="Mr. PPT" userId="6442ff2356111531" providerId="LiveId" clId="{DADE28A3-3ED3-4026-93F5-4B4226D90F7D}" dt="2022-10-31T03:04:30.336" v="5461"/>
          <ac:spMkLst>
            <pc:docMk/>
            <pc:sldMk cId="3508993578" sldId="925"/>
            <ac:spMk id="136" creationId="{FC7538C2-71B0-40A3-9A46-99AE83FDFB2A}"/>
          </ac:spMkLst>
        </pc:spChg>
        <pc:spChg chg="mod">
          <ac:chgData name="Mr. PPT" userId="6442ff2356111531" providerId="LiveId" clId="{DADE28A3-3ED3-4026-93F5-4B4226D90F7D}" dt="2022-10-31T03:03:42.810" v="5431" actId="165"/>
          <ac:spMkLst>
            <pc:docMk/>
            <pc:sldMk cId="3508993578" sldId="925"/>
            <ac:spMk id="137" creationId="{1350B8F1-F3EF-40EF-BB53-33ECE3E8F75C}"/>
          </ac:spMkLst>
        </pc:spChg>
        <pc:spChg chg="mod">
          <ac:chgData name="Mr. PPT" userId="6442ff2356111531" providerId="LiveId" clId="{DADE28A3-3ED3-4026-93F5-4B4226D90F7D}" dt="2022-10-31T03:03:42.810" v="5431" actId="165"/>
          <ac:spMkLst>
            <pc:docMk/>
            <pc:sldMk cId="3508993578" sldId="925"/>
            <ac:spMk id="138" creationId="{E6D23B13-5ACB-43B2-8E0A-5433C4444841}"/>
          </ac:spMkLst>
        </pc:spChg>
        <pc:grpChg chg="del">
          <ac:chgData name="Mr. PPT" userId="6442ff2356111531" providerId="LiveId" clId="{DADE28A3-3ED3-4026-93F5-4B4226D90F7D}" dt="2022-11-01T07:24:17.680" v="10585" actId="478"/>
          <ac:grpSpMkLst>
            <pc:docMk/>
            <pc:sldMk cId="3508993578" sldId="925"/>
            <ac:grpSpMk id="2" creationId="{EDF5A84D-71AE-426F-84E4-2DF0EB467070}"/>
          </ac:grpSpMkLst>
        </pc:grpChg>
        <pc:grpChg chg="add mod topLvl">
          <ac:chgData name="Mr. PPT" userId="6442ff2356111531" providerId="LiveId" clId="{DADE28A3-3ED3-4026-93F5-4B4226D90F7D}" dt="2022-10-31T03:03:42.810" v="5431" actId="165"/>
          <ac:grpSpMkLst>
            <pc:docMk/>
            <pc:sldMk cId="3508993578" sldId="925"/>
            <ac:grpSpMk id="4" creationId="{5DBBC8D3-8A4A-4F9A-8A94-C6CB0934CA4F}"/>
          </ac:grpSpMkLst>
        </pc:grpChg>
        <pc:grpChg chg="add del mod">
          <ac:chgData name="Mr. PPT" userId="6442ff2356111531" providerId="LiveId" clId="{DADE28A3-3ED3-4026-93F5-4B4226D90F7D}" dt="2022-10-31T03:03:42.810" v="5431" actId="165"/>
          <ac:grpSpMkLst>
            <pc:docMk/>
            <pc:sldMk cId="3508993578" sldId="925"/>
            <ac:grpSpMk id="5" creationId="{BD93AD7C-38DC-45CD-AA1E-3DE275BD22FD}"/>
          </ac:grpSpMkLst>
        </pc:grpChg>
        <pc:grpChg chg="del mod">
          <ac:chgData name="Mr. PPT" userId="6442ff2356111531" providerId="LiveId" clId="{DADE28A3-3ED3-4026-93F5-4B4226D90F7D}" dt="2022-11-01T07:24:16.604" v="10584" actId="478"/>
          <ac:grpSpMkLst>
            <pc:docMk/>
            <pc:sldMk cId="3508993578" sldId="925"/>
            <ac:grpSpMk id="52" creationId="{FA1F8D4C-9052-477E-86F4-32664FD677C9}"/>
          </ac:grpSpMkLst>
        </pc:grpChg>
        <pc:grpChg chg="del mod">
          <ac:chgData name="Mr. PPT" userId="6442ff2356111531" providerId="LiveId" clId="{DADE28A3-3ED3-4026-93F5-4B4226D90F7D}" dt="2022-11-01T07:24:16.604" v="10584" actId="478"/>
          <ac:grpSpMkLst>
            <pc:docMk/>
            <pc:sldMk cId="3508993578" sldId="925"/>
            <ac:grpSpMk id="55" creationId="{E9B79043-1C22-49E8-AAD1-F763DF050A35}"/>
          </ac:grpSpMkLst>
        </pc:grpChg>
        <pc:grpChg chg="add mod topLvl">
          <ac:chgData name="Mr. PPT" userId="6442ff2356111531" providerId="LiveId" clId="{DADE28A3-3ED3-4026-93F5-4B4226D90F7D}" dt="2022-10-31T03:03:42.810" v="5431" actId="165"/>
          <ac:grpSpMkLst>
            <pc:docMk/>
            <pc:sldMk cId="3508993578" sldId="925"/>
            <ac:grpSpMk id="66" creationId="{D2B5CDA3-6CBB-4F43-911E-29FCACFEE758}"/>
          </ac:grpSpMkLst>
        </pc:grpChg>
        <pc:grpChg chg="add del mod">
          <ac:chgData name="Mr. PPT" userId="6442ff2356111531" providerId="LiveId" clId="{DADE28A3-3ED3-4026-93F5-4B4226D90F7D}" dt="2022-10-31T03:03:42.810" v="5431" actId="165"/>
          <ac:grpSpMkLst>
            <pc:docMk/>
            <pc:sldMk cId="3508993578" sldId="925"/>
            <ac:grpSpMk id="76" creationId="{E01C3E6A-CD62-4E1B-8719-955FDBDC51FE}"/>
          </ac:grpSpMkLst>
        </pc:grpChg>
        <pc:grpChg chg="del mod">
          <ac:chgData name="Mr. PPT" userId="6442ff2356111531" providerId="LiveId" clId="{DADE28A3-3ED3-4026-93F5-4B4226D90F7D}" dt="2022-10-31T02:59:50.150" v="5297" actId="165"/>
          <ac:grpSpMkLst>
            <pc:docMk/>
            <pc:sldMk cId="3508993578" sldId="925"/>
            <ac:grpSpMk id="78" creationId="{81A76D11-D2EC-43EB-9E87-8E7A3F44AA71}"/>
          </ac:grpSpMkLst>
        </pc:grpChg>
        <pc:grpChg chg="mod topLvl">
          <ac:chgData name="Mr. PPT" userId="6442ff2356111531" providerId="LiveId" clId="{DADE28A3-3ED3-4026-93F5-4B4226D90F7D}" dt="2022-10-31T03:04:38.061" v="5474" actId="1076"/>
          <ac:grpSpMkLst>
            <pc:docMk/>
            <pc:sldMk cId="3508993578" sldId="925"/>
            <ac:grpSpMk id="84" creationId="{70E2FCFF-4949-41FF-B72D-320888587F09}"/>
          </ac:grpSpMkLst>
        </pc:grpChg>
        <pc:grpChg chg="del">
          <ac:chgData name="Mr. PPT" userId="6442ff2356111531" providerId="LiveId" clId="{DADE28A3-3ED3-4026-93F5-4B4226D90F7D}" dt="2022-11-01T07:24:17.680" v="10585" actId="478"/>
          <ac:grpSpMkLst>
            <pc:docMk/>
            <pc:sldMk cId="3508993578" sldId="925"/>
            <ac:grpSpMk id="89" creationId="{EC683411-C400-4209-B36D-4C779FC6D35B}"/>
          </ac:grpSpMkLst>
        </pc:grpChg>
        <pc:grpChg chg="del">
          <ac:chgData name="Mr. PPT" userId="6442ff2356111531" providerId="LiveId" clId="{DADE28A3-3ED3-4026-93F5-4B4226D90F7D}" dt="2022-11-01T07:24:17.680" v="10585" actId="478"/>
          <ac:grpSpMkLst>
            <pc:docMk/>
            <pc:sldMk cId="3508993578" sldId="925"/>
            <ac:grpSpMk id="92" creationId="{838F3144-C27C-46C8-891D-036DD5A4EC77}"/>
          </ac:grpSpMkLst>
        </pc:grpChg>
        <pc:grpChg chg="del">
          <ac:chgData name="Mr. PPT" userId="6442ff2356111531" providerId="LiveId" clId="{DADE28A3-3ED3-4026-93F5-4B4226D90F7D}" dt="2022-11-01T07:24:17.680" v="10585" actId="478"/>
          <ac:grpSpMkLst>
            <pc:docMk/>
            <pc:sldMk cId="3508993578" sldId="925"/>
            <ac:grpSpMk id="95" creationId="{D8C45F0A-4321-49F3-9F63-D2C707B629D1}"/>
          </ac:grpSpMkLst>
        </pc:grpChg>
        <pc:grpChg chg="del">
          <ac:chgData name="Mr. PPT" userId="6442ff2356111531" providerId="LiveId" clId="{DADE28A3-3ED3-4026-93F5-4B4226D90F7D}" dt="2022-11-01T07:24:17.680" v="10585" actId="478"/>
          <ac:grpSpMkLst>
            <pc:docMk/>
            <pc:sldMk cId="3508993578" sldId="925"/>
            <ac:grpSpMk id="99" creationId="{7C715E57-A437-41F4-B9DB-30A6AA982851}"/>
          </ac:grpSpMkLst>
        </pc:grpChg>
        <pc:grpChg chg="del">
          <ac:chgData name="Mr. PPT" userId="6442ff2356111531" providerId="LiveId" clId="{DADE28A3-3ED3-4026-93F5-4B4226D90F7D}" dt="2022-11-01T07:24:17.680" v="10585" actId="478"/>
          <ac:grpSpMkLst>
            <pc:docMk/>
            <pc:sldMk cId="3508993578" sldId="925"/>
            <ac:grpSpMk id="104" creationId="{8FBA12E4-E6D7-4620-8E33-77BF10A4D2B1}"/>
          </ac:grpSpMkLst>
        </pc:grpChg>
        <pc:grpChg chg="mod topLvl">
          <ac:chgData name="Mr. PPT" userId="6442ff2356111531" providerId="LiveId" clId="{DADE28A3-3ED3-4026-93F5-4B4226D90F7D}" dt="2022-10-31T03:03:42.810" v="5431" actId="165"/>
          <ac:grpSpMkLst>
            <pc:docMk/>
            <pc:sldMk cId="3508993578" sldId="925"/>
            <ac:grpSpMk id="110" creationId="{07EC79AE-FCA5-4396-98E0-746759754269}"/>
          </ac:grpSpMkLst>
        </pc:grpChg>
        <pc:grpChg chg="del">
          <ac:chgData name="Mr. PPT" userId="6442ff2356111531" providerId="LiveId" clId="{DADE28A3-3ED3-4026-93F5-4B4226D90F7D}" dt="2022-11-01T07:24:17.680" v="10585" actId="478"/>
          <ac:grpSpMkLst>
            <pc:docMk/>
            <pc:sldMk cId="3508993578" sldId="925"/>
            <ac:grpSpMk id="124" creationId="{D25F5E32-BDF9-465F-AB12-637DB9AC01A4}"/>
          </ac:grpSpMkLst>
        </pc:grpChg>
        <pc:grpChg chg="del">
          <ac:chgData name="Mr. PPT" userId="6442ff2356111531" providerId="LiveId" clId="{DADE28A3-3ED3-4026-93F5-4B4226D90F7D}" dt="2022-11-01T07:24:17.680" v="10585" actId="478"/>
          <ac:grpSpMkLst>
            <pc:docMk/>
            <pc:sldMk cId="3508993578" sldId="925"/>
            <ac:grpSpMk id="127" creationId="{A1724CF2-13FF-4226-BA83-9648C4C03AA3}"/>
          </ac:grpSpMkLst>
        </pc:grpChg>
        <pc:grpChg chg="add del mod">
          <ac:chgData name="Mr. PPT" userId="6442ff2356111531" providerId="LiveId" clId="{DADE28A3-3ED3-4026-93F5-4B4226D90F7D}" dt="2022-10-31T03:03:42.810" v="5431" actId="165"/>
          <ac:grpSpMkLst>
            <pc:docMk/>
            <pc:sldMk cId="3508993578" sldId="925"/>
            <ac:grpSpMk id="131" creationId="{D574DC7A-6251-4CEB-80BD-EA5D666375C6}"/>
          </ac:grpSpMkLst>
        </pc:grpChg>
        <pc:grpChg chg="mod topLvl">
          <ac:chgData name="Mr. PPT" userId="6442ff2356111531" providerId="LiveId" clId="{DADE28A3-3ED3-4026-93F5-4B4226D90F7D}" dt="2022-10-31T03:03:42.810" v="5431" actId="165"/>
          <ac:grpSpMkLst>
            <pc:docMk/>
            <pc:sldMk cId="3508993578" sldId="925"/>
            <ac:grpSpMk id="132" creationId="{2A5E2A4F-C232-4CDF-B0A9-75E6AA8DD9AE}"/>
          </ac:grpSpMkLst>
        </pc:grpChg>
        <pc:grpChg chg="mod topLvl">
          <ac:chgData name="Mr. PPT" userId="6442ff2356111531" providerId="LiveId" clId="{DADE28A3-3ED3-4026-93F5-4B4226D90F7D}" dt="2022-10-31T03:03:42.810" v="5431" actId="165"/>
          <ac:grpSpMkLst>
            <pc:docMk/>
            <pc:sldMk cId="3508993578" sldId="925"/>
            <ac:grpSpMk id="134" creationId="{A31A9E74-F985-4044-B2C6-8EF6BFFE1A0A}"/>
          </ac:grpSpMkLst>
        </pc:grpChg>
        <pc:picChg chg="del">
          <ac:chgData name="Mr. PPT" userId="6442ff2356111531" providerId="LiveId" clId="{DADE28A3-3ED3-4026-93F5-4B4226D90F7D}" dt="2022-11-01T07:24:15.037" v="10583" actId="478"/>
          <ac:picMkLst>
            <pc:docMk/>
            <pc:sldMk cId="3508993578" sldId="925"/>
            <ac:picMk id="3" creationId="{54248C3B-FEA0-40E9-8529-25EE3778B5C5}"/>
          </ac:picMkLst>
        </pc:picChg>
        <pc:picChg chg="add del mod">
          <ac:chgData name="Mr. PPT" userId="6442ff2356111531" providerId="LiveId" clId="{DADE28A3-3ED3-4026-93F5-4B4226D90F7D}" dt="2022-10-31T03:01:40.142" v="5328" actId="478"/>
          <ac:picMkLst>
            <pc:docMk/>
            <pc:sldMk cId="3508993578" sldId="925"/>
            <ac:picMk id="72" creationId="{72578356-21B2-4157-B4AF-6D60F9A8C1D2}"/>
          </ac:picMkLst>
        </pc:picChg>
        <pc:picChg chg="del mod">
          <ac:chgData name="Mr. PPT" userId="6442ff2356111531" providerId="LiveId" clId="{DADE28A3-3ED3-4026-93F5-4B4226D90F7D}" dt="2022-10-31T03:04:41.841" v="5476"/>
          <ac:picMkLst>
            <pc:docMk/>
            <pc:sldMk cId="3508993578" sldId="925"/>
            <ac:picMk id="77" creationId="{2F963B0B-9A7B-405D-B967-E1E64EE52DCC}"/>
          </ac:picMkLst>
        </pc:picChg>
        <pc:picChg chg="mod ord topLvl modCrop">
          <ac:chgData name="Mr. PPT" userId="6442ff2356111531" providerId="LiveId" clId="{DADE28A3-3ED3-4026-93F5-4B4226D90F7D}" dt="2022-10-31T03:03:42.810" v="5431" actId="165"/>
          <ac:picMkLst>
            <pc:docMk/>
            <pc:sldMk cId="3508993578" sldId="925"/>
            <ac:picMk id="81" creationId="{B6D7E2A6-6653-46C3-B044-B90C718F84C8}"/>
          </ac:picMkLst>
        </pc:picChg>
        <pc:picChg chg="del mod topLvl">
          <ac:chgData name="Mr. PPT" userId="6442ff2356111531" providerId="LiveId" clId="{DADE28A3-3ED3-4026-93F5-4B4226D90F7D}" dt="2022-10-31T03:04:41.841" v="5476"/>
          <ac:picMkLst>
            <pc:docMk/>
            <pc:sldMk cId="3508993578" sldId="925"/>
            <ac:picMk id="87" creationId="{F8ECE570-3A92-4D54-9F9B-BCD582C30231}"/>
          </ac:picMkLst>
        </pc:picChg>
        <pc:picChg chg="del mod">
          <ac:chgData name="Mr. PPT" userId="6442ff2356111531" providerId="LiveId" clId="{DADE28A3-3ED3-4026-93F5-4B4226D90F7D}" dt="2022-10-31T03:04:49.131" v="5480"/>
          <ac:picMkLst>
            <pc:docMk/>
            <pc:sldMk cId="3508993578" sldId="925"/>
            <ac:picMk id="123" creationId="{297F9EB1-2E81-41E7-A938-9757503C81E7}"/>
          </ac:picMkLst>
        </pc:picChg>
        <pc:picChg chg="del mod topLvl">
          <ac:chgData name="Mr. PPT" userId="6442ff2356111531" providerId="LiveId" clId="{DADE28A3-3ED3-4026-93F5-4B4226D90F7D}" dt="2022-10-31T03:04:49.131" v="5480"/>
          <ac:picMkLst>
            <pc:docMk/>
            <pc:sldMk cId="3508993578" sldId="925"/>
            <ac:picMk id="133" creationId="{E4F22992-7F10-4880-A5DD-7753D9439C20}"/>
          </ac:picMkLst>
        </pc:picChg>
        <pc:picChg chg="mod ord modCrop">
          <ac:chgData name="Mr. PPT" userId="6442ff2356111531" providerId="LiveId" clId="{DADE28A3-3ED3-4026-93F5-4B4226D90F7D}" dt="2022-10-31T03:04:58.029" v="5483" actId="18131"/>
          <ac:picMkLst>
            <pc:docMk/>
            <pc:sldMk cId="3508993578" sldId="925"/>
            <ac:picMk id="139" creationId="{0442BE27-A3A5-4421-8A05-A5AA5FF47336}"/>
          </ac:picMkLst>
        </pc:picChg>
        <pc:picChg chg="mod ord modCrop">
          <ac:chgData name="Mr. PPT" userId="6442ff2356111531" providerId="LiveId" clId="{DADE28A3-3ED3-4026-93F5-4B4226D90F7D}" dt="2022-10-31T03:05:09.649" v="5485" actId="18131"/>
          <ac:picMkLst>
            <pc:docMk/>
            <pc:sldMk cId="3508993578" sldId="925"/>
            <ac:picMk id="140" creationId="{8E915871-7BE5-4E37-A88E-10793FACC544}"/>
          </ac:picMkLst>
        </pc:picChg>
      </pc:sldChg>
      <pc:sldChg chg="addSp delSp modSp add mod ord">
        <pc:chgData name="Mr. PPT" userId="6442ff2356111531" providerId="LiveId" clId="{DADE28A3-3ED3-4026-93F5-4B4226D90F7D}" dt="2022-11-01T07:24:19.723" v="10586" actId="478"/>
        <pc:sldMkLst>
          <pc:docMk/>
          <pc:sldMk cId="2101113894" sldId="926"/>
        </pc:sldMkLst>
        <pc:spChg chg="add del mod">
          <ac:chgData name="Mr. PPT" userId="6442ff2356111531" providerId="LiveId" clId="{DADE28A3-3ED3-4026-93F5-4B4226D90F7D}" dt="2022-10-31T05:10:07.778" v="5505" actId="478"/>
          <ac:spMkLst>
            <pc:docMk/>
            <pc:sldMk cId="2101113894" sldId="926"/>
            <ac:spMk id="2" creationId="{D6E83793-4F2F-401F-B88F-FAC05E534E11}"/>
          </ac:spMkLst>
        </pc:spChg>
        <pc:spChg chg="mod topLvl">
          <ac:chgData name="Mr. PPT" userId="6442ff2356111531" providerId="LiveId" clId="{DADE28A3-3ED3-4026-93F5-4B4226D90F7D}" dt="2022-10-31T05:12:46.743" v="5569" actId="165"/>
          <ac:spMkLst>
            <pc:docMk/>
            <pc:sldMk cId="2101113894" sldId="926"/>
            <ac:spMk id="27" creationId="{874BCDDC-9BBF-48CC-ABC3-64CC8ED97A5D}"/>
          </ac:spMkLst>
        </pc:spChg>
        <pc:spChg chg="mod topLvl">
          <ac:chgData name="Mr. PPT" userId="6442ff2356111531" providerId="LiveId" clId="{DADE28A3-3ED3-4026-93F5-4B4226D90F7D}" dt="2022-10-31T05:12:46.743" v="5569" actId="165"/>
          <ac:spMkLst>
            <pc:docMk/>
            <pc:sldMk cId="2101113894" sldId="926"/>
            <ac:spMk id="28" creationId="{CFC83AD7-199C-4F62-B76D-407204E6362D}"/>
          </ac:spMkLst>
        </pc:spChg>
        <pc:spChg chg="add mod topLvl">
          <ac:chgData name="Mr. PPT" userId="6442ff2356111531" providerId="LiveId" clId="{DADE28A3-3ED3-4026-93F5-4B4226D90F7D}" dt="2022-10-31T05:16:11.870" v="5619" actId="165"/>
          <ac:spMkLst>
            <pc:docMk/>
            <pc:sldMk cId="2101113894" sldId="926"/>
            <ac:spMk id="29" creationId="{051E1B8C-9CEF-4631-9DED-C7698EA2BBE7}"/>
          </ac:spMkLst>
        </pc:spChg>
        <pc:spChg chg="add mod topLvl">
          <ac:chgData name="Mr. PPT" userId="6442ff2356111531" providerId="LiveId" clId="{DADE28A3-3ED3-4026-93F5-4B4226D90F7D}" dt="2022-10-31T05:16:11.870" v="5619" actId="165"/>
          <ac:spMkLst>
            <pc:docMk/>
            <pc:sldMk cId="2101113894" sldId="926"/>
            <ac:spMk id="30" creationId="{1FCED7E6-D8D0-4986-B94B-83428F8D1EBA}"/>
          </ac:spMkLst>
        </pc:spChg>
        <pc:spChg chg="mod">
          <ac:chgData name="Mr. PPT" userId="6442ff2356111531" providerId="LiveId" clId="{DADE28A3-3ED3-4026-93F5-4B4226D90F7D}" dt="2022-10-31T05:16:11.870" v="5619" actId="165"/>
          <ac:spMkLst>
            <pc:docMk/>
            <pc:sldMk cId="2101113894" sldId="926"/>
            <ac:spMk id="32" creationId="{3E263B54-8335-445A-BFAA-DCB0D96DD3F6}"/>
          </ac:spMkLst>
        </pc:spChg>
        <pc:spChg chg="mod">
          <ac:chgData name="Mr. PPT" userId="6442ff2356111531" providerId="LiveId" clId="{DADE28A3-3ED3-4026-93F5-4B4226D90F7D}" dt="2022-10-31T05:16:11.870" v="5619" actId="165"/>
          <ac:spMkLst>
            <pc:docMk/>
            <pc:sldMk cId="2101113894" sldId="926"/>
            <ac:spMk id="33" creationId="{A9B5B7C0-FE6A-41E9-9420-84EDE18EA1A5}"/>
          </ac:spMkLst>
        </pc:spChg>
        <pc:spChg chg="mod">
          <ac:chgData name="Mr. PPT" userId="6442ff2356111531" providerId="LiveId" clId="{DADE28A3-3ED3-4026-93F5-4B4226D90F7D}" dt="2022-10-31T05:16:11.870" v="5619" actId="165"/>
          <ac:spMkLst>
            <pc:docMk/>
            <pc:sldMk cId="2101113894" sldId="926"/>
            <ac:spMk id="34" creationId="{FE9B022F-5BA9-43BC-BB3A-068FC8122062}"/>
          </ac:spMkLst>
        </pc:spChg>
        <pc:spChg chg="mod">
          <ac:chgData name="Mr. PPT" userId="6442ff2356111531" providerId="LiveId" clId="{DADE28A3-3ED3-4026-93F5-4B4226D90F7D}" dt="2022-10-31T05:16:11.870" v="5619" actId="165"/>
          <ac:spMkLst>
            <pc:docMk/>
            <pc:sldMk cId="2101113894" sldId="926"/>
            <ac:spMk id="35" creationId="{9FCCD7CC-017C-4396-AE81-9AC337BCB79F}"/>
          </ac:spMkLst>
        </pc:spChg>
        <pc:spChg chg="mod">
          <ac:chgData name="Mr. PPT" userId="6442ff2356111531" providerId="LiveId" clId="{DADE28A3-3ED3-4026-93F5-4B4226D90F7D}" dt="2022-10-31T05:16:11.870" v="5619" actId="165"/>
          <ac:spMkLst>
            <pc:docMk/>
            <pc:sldMk cId="2101113894" sldId="926"/>
            <ac:spMk id="38" creationId="{2D08DF33-5A98-4B34-BA85-931F1861EEB5}"/>
          </ac:spMkLst>
        </pc:spChg>
        <pc:spChg chg="mod">
          <ac:chgData name="Mr. PPT" userId="6442ff2356111531" providerId="LiveId" clId="{DADE28A3-3ED3-4026-93F5-4B4226D90F7D}" dt="2022-10-31T05:14:49.285" v="5603" actId="1036"/>
          <ac:spMkLst>
            <pc:docMk/>
            <pc:sldMk cId="2101113894" sldId="926"/>
            <ac:spMk id="45" creationId="{27434277-23E0-45C1-8FED-AE19BFBF8217}"/>
          </ac:spMkLst>
        </pc:spChg>
        <pc:spChg chg="mod">
          <ac:chgData name="Mr. PPT" userId="6442ff2356111531" providerId="LiveId" clId="{DADE28A3-3ED3-4026-93F5-4B4226D90F7D}" dt="2022-10-31T05:17:56.893" v="5682" actId="1076"/>
          <ac:spMkLst>
            <pc:docMk/>
            <pc:sldMk cId="2101113894" sldId="926"/>
            <ac:spMk id="46" creationId="{B45E9DB6-6B7B-4D2E-9200-94AB5A381C57}"/>
          </ac:spMkLst>
        </pc:spChg>
        <pc:spChg chg="mod topLvl">
          <ac:chgData name="Mr. PPT" userId="6442ff2356111531" providerId="LiveId" clId="{DADE28A3-3ED3-4026-93F5-4B4226D90F7D}" dt="2022-10-31T05:18:34.318" v="5739" actId="165"/>
          <ac:spMkLst>
            <pc:docMk/>
            <pc:sldMk cId="2101113894" sldId="926"/>
            <ac:spMk id="47" creationId="{AC144004-6230-4490-9FC2-B0CF82547A03}"/>
          </ac:spMkLst>
        </pc:spChg>
        <pc:spChg chg="mod topLvl">
          <ac:chgData name="Mr. PPT" userId="6442ff2356111531" providerId="LiveId" clId="{DADE28A3-3ED3-4026-93F5-4B4226D90F7D}" dt="2022-10-31T05:18:34.318" v="5739" actId="165"/>
          <ac:spMkLst>
            <pc:docMk/>
            <pc:sldMk cId="2101113894" sldId="926"/>
            <ac:spMk id="48" creationId="{82589DA0-8B7C-4142-867C-05C2DB452159}"/>
          </ac:spMkLst>
        </pc:spChg>
        <pc:spChg chg="add mod">
          <ac:chgData name="Mr. PPT" userId="6442ff2356111531" providerId="LiveId" clId="{DADE28A3-3ED3-4026-93F5-4B4226D90F7D}" dt="2022-10-31T05:18:36.650" v="5740" actId="165"/>
          <ac:spMkLst>
            <pc:docMk/>
            <pc:sldMk cId="2101113894" sldId="926"/>
            <ac:spMk id="49" creationId="{E1660FE0-B5F4-4B6E-934A-B1D8B86D0A76}"/>
          </ac:spMkLst>
        </pc:spChg>
        <pc:spChg chg="del">
          <ac:chgData name="Mr. PPT" userId="6442ff2356111531" providerId="LiveId" clId="{DADE28A3-3ED3-4026-93F5-4B4226D90F7D}" dt="2022-11-01T07:24:19.723" v="10586" actId="478"/>
          <ac:spMkLst>
            <pc:docMk/>
            <pc:sldMk cId="2101113894" sldId="926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4:19.723" v="10586" actId="478"/>
          <ac:spMkLst>
            <pc:docMk/>
            <pc:sldMk cId="2101113894" sldId="926"/>
            <ac:spMk id="51" creationId="{7E9A2CAC-4AE8-4BF7-857A-13D324756E48}"/>
          </ac:spMkLst>
        </pc:spChg>
        <pc:spChg chg="add mod">
          <ac:chgData name="Mr. PPT" userId="6442ff2356111531" providerId="LiveId" clId="{DADE28A3-3ED3-4026-93F5-4B4226D90F7D}" dt="2022-10-31T05:18:36.650" v="5740" actId="165"/>
          <ac:spMkLst>
            <pc:docMk/>
            <pc:sldMk cId="2101113894" sldId="926"/>
            <ac:spMk id="52" creationId="{2D2DB49F-B6FC-4C67-87C9-57BFA211F0D1}"/>
          </ac:spMkLst>
        </pc:spChg>
        <pc:spChg chg="add mod topLvl">
          <ac:chgData name="Mr. PPT" userId="6442ff2356111531" providerId="LiveId" clId="{DADE28A3-3ED3-4026-93F5-4B4226D90F7D}" dt="2022-10-31T05:18:41.521" v="5741" actId="207"/>
          <ac:spMkLst>
            <pc:docMk/>
            <pc:sldMk cId="2101113894" sldId="926"/>
            <ac:spMk id="53" creationId="{FDB35943-A7B8-4ED1-864A-64772EA3A147}"/>
          </ac:spMkLst>
        </pc:spChg>
        <pc:spChg chg="mod">
          <ac:chgData name="Mr. PPT" userId="6442ff2356111531" providerId="LiveId" clId="{DADE28A3-3ED3-4026-93F5-4B4226D90F7D}" dt="2022-10-31T05:30:29.622" v="6036"/>
          <ac:spMkLst>
            <pc:docMk/>
            <pc:sldMk cId="2101113894" sldId="926"/>
            <ac:spMk id="55" creationId="{6A9A8758-A3CE-409A-8383-61A5B49AE4E4}"/>
          </ac:spMkLst>
        </pc:spChg>
        <pc:spChg chg="mod">
          <ac:chgData name="Mr. PPT" userId="6442ff2356111531" providerId="LiveId" clId="{DADE28A3-3ED3-4026-93F5-4B4226D90F7D}" dt="2022-10-31T05:30:29.622" v="6036"/>
          <ac:spMkLst>
            <pc:docMk/>
            <pc:sldMk cId="2101113894" sldId="926"/>
            <ac:spMk id="56" creationId="{97DF0A24-69B9-4CBB-8AFA-57E6A69F5202}"/>
          </ac:spMkLst>
        </pc:spChg>
        <pc:spChg chg="del">
          <ac:chgData name="Mr. PPT" userId="6442ff2356111531" providerId="LiveId" clId="{DADE28A3-3ED3-4026-93F5-4B4226D90F7D}" dt="2022-10-31T05:09:25.168" v="5494" actId="478"/>
          <ac:spMkLst>
            <pc:docMk/>
            <pc:sldMk cId="2101113894" sldId="926"/>
            <ac:spMk id="65" creationId="{E3249D3E-F8B2-4678-AB2D-6B1328DD5A12}"/>
          </ac:spMkLst>
        </pc:spChg>
        <pc:spChg chg="del">
          <ac:chgData name="Mr. PPT" userId="6442ff2356111531" providerId="LiveId" clId="{DADE28A3-3ED3-4026-93F5-4B4226D90F7D}" dt="2022-10-31T05:09:25.168" v="5494" actId="478"/>
          <ac:spMkLst>
            <pc:docMk/>
            <pc:sldMk cId="2101113894" sldId="926"/>
            <ac:spMk id="67" creationId="{E0802AF4-5A9E-4C6B-BE5C-B6479FAECDA4}"/>
          </ac:spMkLst>
        </pc:spChg>
        <pc:spChg chg="del">
          <ac:chgData name="Mr. PPT" userId="6442ff2356111531" providerId="LiveId" clId="{DADE28A3-3ED3-4026-93F5-4B4226D90F7D}" dt="2022-11-01T07:24:19.723" v="10586" actId="478"/>
          <ac:spMkLst>
            <pc:docMk/>
            <pc:sldMk cId="2101113894" sldId="926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1-01T07:24:19.723" v="10586" actId="478"/>
          <ac:spMkLst>
            <pc:docMk/>
            <pc:sldMk cId="2101113894" sldId="926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1-01T07:24:19.723" v="10586" actId="478"/>
          <ac:spMkLst>
            <pc:docMk/>
            <pc:sldMk cId="2101113894" sldId="926"/>
            <ac:spMk id="71" creationId="{749A77EB-5BE2-45EA-9CA1-ACE4D22E768A}"/>
          </ac:spMkLst>
        </pc:spChg>
        <pc:spChg chg="del">
          <ac:chgData name="Mr. PPT" userId="6442ff2356111531" providerId="LiveId" clId="{DADE28A3-3ED3-4026-93F5-4B4226D90F7D}" dt="2022-10-31T05:09:25.168" v="5494" actId="478"/>
          <ac:spMkLst>
            <pc:docMk/>
            <pc:sldMk cId="2101113894" sldId="926"/>
            <ac:spMk id="78" creationId="{BAF686C2-CE64-4E1B-A165-8093ED0AA770}"/>
          </ac:spMkLst>
        </pc:spChg>
        <pc:spChg chg="del">
          <ac:chgData name="Mr. PPT" userId="6442ff2356111531" providerId="LiveId" clId="{DADE28A3-3ED3-4026-93F5-4B4226D90F7D}" dt="2022-11-01T07:24:19.723" v="10586" actId="478"/>
          <ac:spMkLst>
            <pc:docMk/>
            <pc:sldMk cId="2101113894" sldId="926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1-01T07:24:19.723" v="10586" actId="478"/>
          <ac:spMkLst>
            <pc:docMk/>
            <pc:sldMk cId="2101113894" sldId="926"/>
            <ac:spMk id="83" creationId="{C51F3587-C1B2-4A60-AD9A-0B489E795181}"/>
          </ac:spMkLst>
        </pc:spChg>
        <pc:grpChg chg="add del mod">
          <ac:chgData name="Mr. PPT" userId="6442ff2356111531" providerId="LiveId" clId="{DADE28A3-3ED3-4026-93F5-4B4226D90F7D}" dt="2022-10-31T05:16:11.870" v="5619" actId="165"/>
          <ac:grpSpMkLst>
            <pc:docMk/>
            <pc:sldMk cId="2101113894" sldId="926"/>
            <ac:grpSpMk id="3" creationId="{BB622EE6-3593-472C-8471-6D5214E409B6}"/>
          </ac:grpSpMkLst>
        </pc:grpChg>
        <pc:grpChg chg="add mod topLvl">
          <ac:chgData name="Mr. PPT" userId="6442ff2356111531" providerId="LiveId" clId="{DADE28A3-3ED3-4026-93F5-4B4226D90F7D}" dt="2022-10-31T05:18:36.650" v="5740" actId="165"/>
          <ac:grpSpMkLst>
            <pc:docMk/>
            <pc:sldMk cId="2101113894" sldId="926"/>
            <ac:grpSpMk id="4" creationId="{32055F37-4FBE-4361-9A45-1C3A4346AA6A}"/>
          </ac:grpSpMkLst>
        </pc:grpChg>
        <pc:grpChg chg="add del mod">
          <ac:chgData name="Mr. PPT" userId="6442ff2356111531" providerId="LiveId" clId="{DADE28A3-3ED3-4026-93F5-4B4226D90F7D}" dt="2022-10-31T05:18:36.650" v="5740" actId="165"/>
          <ac:grpSpMkLst>
            <pc:docMk/>
            <pc:sldMk cId="2101113894" sldId="926"/>
            <ac:grpSpMk id="5" creationId="{9A4A1959-DCD2-48F9-9E99-CCD752E861BE}"/>
          </ac:grpSpMkLst>
        </pc:grpChg>
        <pc:grpChg chg="add del mod">
          <ac:chgData name="Mr. PPT" userId="6442ff2356111531" providerId="LiveId" clId="{DADE28A3-3ED3-4026-93F5-4B4226D90F7D}" dt="2022-10-31T05:14:52.515" v="5605" actId="1076"/>
          <ac:grpSpMkLst>
            <pc:docMk/>
            <pc:sldMk cId="2101113894" sldId="926"/>
            <ac:grpSpMk id="26" creationId="{DED90398-4B11-4527-B843-733265D06CE9}"/>
          </ac:grpSpMkLst>
        </pc:grpChg>
        <pc:grpChg chg="add mod topLvl">
          <ac:chgData name="Mr. PPT" userId="6442ff2356111531" providerId="LiveId" clId="{DADE28A3-3ED3-4026-93F5-4B4226D90F7D}" dt="2022-10-31T05:16:11.870" v="5619" actId="165"/>
          <ac:grpSpMkLst>
            <pc:docMk/>
            <pc:sldMk cId="2101113894" sldId="926"/>
            <ac:grpSpMk id="31" creationId="{CE140F61-46D2-43A0-B4CF-EC98D73360FB}"/>
          </ac:grpSpMkLst>
        </pc:grpChg>
        <pc:grpChg chg="del">
          <ac:chgData name="Mr. PPT" userId="6442ff2356111531" providerId="LiveId" clId="{DADE28A3-3ED3-4026-93F5-4B4226D90F7D}" dt="2022-10-31T05:09:25.168" v="5494" actId="478"/>
          <ac:grpSpMkLst>
            <pc:docMk/>
            <pc:sldMk cId="2101113894" sldId="926"/>
            <ac:grpSpMk id="36" creationId="{D3681044-B6CA-4812-BAC0-6ADC5F78AB07}"/>
          </ac:grpSpMkLst>
        </pc:grpChg>
        <pc:grpChg chg="add del mod">
          <ac:chgData name="Mr. PPT" userId="6442ff2356111531" providerId="LiveId" clId="{DADE28A3-3ED3-4026-93F5-4B4226D90F7D}" dt="2022-10-31T05:18:34.318" v="5739" actId="165"/>
          <ac:grpSpMkLst>
            <pc:docMk/>
            <pc:sldMk cId="2101113894" sldId="926"/>
            <ac:grpSpMk id="39" creationId="{49C2DFEC-1838-4B91-9176-757407C3D7D6}"/>
          </ac:grpSpMkLst>
        </pc:grpChg>
        <pc:grpChg chg="del">
          <ac:chgData name="Mr. PPT" userId="6442ff2356111531" providerId="LiveId" clId="{DADE28A3-3ED3-4026-93F5-4B4226D90F7D}" dt="2022-10-31T05:09:25.168" v="5494" actId="478"/>
          <ac:grpSpMkLst>
            <pc:docMk/>
            <pc:sldMk cId="2101113894" sldId="926"/>
            <ac:grpSpMk id="41" creationId="{0109FF9B-2D20-4FAB-99E6-6F35D38A03A3}"/>
          </ac:grpSpMkLst>
        </pc:grpChg>
        <pc:grpChg chg="add del mod">
          <ac:chgData name="Mr. PPT" userId="6442ff2356111531" providerId="LiveId" clId="{DADE28A3-3ED3-4026-93F5-4B4226D90F7D}" dt="2022-10-31T05:30:30.382" v="6037"/>
          <ac:grpSpMkLst>
            <pc:docMk/>
            <pc:sldMk cId="2101113894" sldId="926"/>
            <ac:grpSpMk id="54" creationId="{5FD5EF8E-A99C-4F40-8021-CDB541D331D9}"/>
          </ac:grpSpMkLst>
        </pc:grpChg>
        <pc:picChg chg="add mod">
          <ac:chgData name="Mr. PPT" userId="6442ff2356111531" providerId="LiveId" clId="{DADE28A3-3ED3-4026-93F5-4B4226D90F7D}" dt="2022-10-31T05:13:42.873" v="5592" actId="1076"/>
          <ac:picMkLst>
            <pc:docMk/>
            <pc:sldMk cId="2101113894" sldId="926"/>
            <ac:picMk id="25" creationId="{E06C52DD-5847-4E0F-B4AF-DA3BE49C1FDC}"/>
          </ac:picMkLst>
        </pc:picChg>
        <pc:picChg chg="del">
          <ac:chgData name="Mr. PPT" userId="6442ff2356111531" providerId="LiveId" clId="{DADE28A3-3ED3-4026-93F5-4B4226D90F7D}" dt="2022-10-31T05:09:25.168" v="5494" actId="478"/>
          <ac:picMkLst>
            <pc:docMk/>
            <pc:sldMk cId="2101113894" sldId="926"/>
            <ac:picMk id="42" creationId="{197510E9-CCE9-4B03-81C3-FCAFBE05351E}"/>
          </ac:picMkLst>
        </pc:picChg>
        <pc:picChg chg="del">
          <ac:chgData name="Mr. PPT" userId="6442ff2356111531" providerId="LiveId" clId="{DADE28A3-3ED3-4026-93F5-4B4226D90F7D}" dt="2022-10-31T05:09:25.168" v="5494" actId="478"/>
          <ac:picMkLst>
            <pc:docMk/>
            <pc:sldMk cId="2101113894" sldId="926"/>
            <ac:picMk id="64" creationId="{72B450BE-764E-4E11-B7F5-B7F0DCD37816}"/>
          </ac:picMkLst>
        </pc:picChg>
      </pc:sldChg>
      <pc:sldChg chg="addSp delSp modSp add mod ord">
        <pc:chgData name="Mr. PPT" userId="6442ff2356111531" providerId="LiveId" clId="{DADE28A3-3ED3-4026-93F5-4B4226D90F7D}" dt="2022-11-01T07:24:22.017" v="10587" actId="478"/>
        <pc:sldMkLst>
          <pc:docMk/>
          <pc:sldMk cId="394540672" sldId="927"/>
        </pc:sldMkLst>
        <pc:spChg chg="add del mod">
          <ac:chgData name="Mr. PPT" userId="6442ff2356111531" providerId="LiveId" clId="{DADE28A3-3ED3-4026-93F5-4B4226D90F7D}" dt="2022-10-31T05:21:14.385" v="5754"/>
          <ac:spMkLst>
            <pc:docMk/>
            <pc:sldMk cId="394540672" sldId="927"/>
            <ac:spMk id="24" creationId="{BA58ECC9-9734-43E2-9605-C3499A56AE04}"/>
          </ac:spMkLst>
        </pc:spChg>
        <pc:spChg chg="add mod topLvl">
          <ac:chgData name="Mr. PPT" userId="6442ff2356111531" providerId="LiveId" clId="{DADE28A3-3ED3-4026-93F5-4B4226D90F7D}" dt="2022-10-31T05:29:41.769" v="6018" actId="207"/>
          <ac:spMkLst>
            <pc:docMk/>
            <pc:sldMk cId="394540672" sldId="927"/>
            <ac:spMk id="25" creationId="{124C1437-97AD-4227-B8A2-41A64BE1EDDB}"/>
          </ac:spMkLst>
        </pc:spChg>
        <pc:spChg chg="add mod topLvl">
          <ac:chgData name="Mr. PPT" userId="6442ff2356111531" providerId="LiveId" clId="{DADE28A3-3ED3-4026-93F5-4B4226D90F7D}" dt="2022-10-31T05:30:03.937" v="6032" actId="20577"/>
          <ac:spMkLst>
            <pc:docMk/>
            <pc:sldMk cId="394540672" sldId="927"/>
            <ac:spMk id="26" creationId="{A0C271FD-CDB8-4F03-8ACF-C773077646E7}"/>
          </ac:spMkLst>
        </pc:spChg>
        <pc:spChg chg="add mod topLvl">
          <ac:chgData name="Mr. PPT" userId="6442ff2356111531" providerId="LiveId" clId="{DADE28A3-3ED3-4026-93F5-4B4226D90F7D}" dt="2022-10-31T05:28:16.984" v="6008" actId="165"/>
          <ac:spMkLst>
            <pc:docMk/>
            <pc:sldMk cId="394540672" sldId="927"/>
            <ac:spMk id="27" creationId="{DDC18D1E-2D97-45CE-92AA-11BCE464F123}"/>
          </ac:spMkLst>
        </pc:spChg>
        <pc:spChg chg="mod topLvl">
          <ac:chgData name="Mr. PPT" userId="6442ff2356111531" providerId="LiveId" clId="{DADE28A3-3ED3-4026-93F5-4B4226D90F7D}" dt="2022-10-31T05:29:06.990" v="6015" actId="207"/>
          <ac:spMkLst>
            <pc:docMk/>
            <pc:sldMk cId="394540672" sldId="927"/>
            <ac:spMk id="30" creationId="{6A98F9E9-E009-4634-89ED-647129F79102}"/>
          </ac:spMkLst>
        </pc:spChg>
        <pc:spChg chg="mod topLvl">
          <ac:chgData name="Mr. PPT" userId="6442ff2356111531" providerId="LiveId" clId="{DADE28A3-3ED3-4026-93F5-4B4226D90F7D}" dt="2022-10-31T05:29:14.233" v="6016" actId="207"/>
          <ac:spMkLst>
            <pc:docMk/>
            <pc:sldMk cId="394540672" sldId="927"/>
            <ac:spMk id="31" creationId="{CA264656-38D0-4A4F-8E0F-DC3A96E9B071}"/>
          </ac:spMkLst>
        </pc:spChg>
        <pc:spChg chg="mod topLvl">
          <ac:chgData name="Mr. PPT" userId="6442ff2356111531" providerId="LiveId" clId="{DADE28A3-3ED3-4026-93F5-4B4226D90F7D}" dt="2022-10-31T05:28:18.831" v="6009" actId="165"/>
          <ac:spMkLst>
            <pc:docMk/>
            <pc:sldMk cId="394540672" sldId="927"/>
            <ac:spMk id="32" creationId="{12B7C786-9F8E-4021-95E6-EBD9C6A5694E}"/>
          </ac:spMkLst>
        </pc:spChg>
        <pc:spChg chg="mod topLvl">
          <ac:chgData name="Mr. PPT" userId="6442ff2356111531" providerId="LiveId" clId="{DADE28A3-3ED3-4026-93F5-4B4226D90F7D}" dt="2022-10-31T05:29:44.517" v="6020"/>
          <ac:spMkLst>
            <pc:docMk/>
            <pc:sldMk cId="394540672" sldId="927"/>
            <ac:spMk id="34" creationId="{DFFE563A-1D74-4EB0-A855-B7FC1F08643F}"/>
          </ac:spMkLst>
        </pc:spChg>
        <pc:spChg chg="mod topLvl">
          <ac:chgData name="Mr. PPT" userId="6442ff2356111531" providerId="LiveId" clId="{DADE28A3-3ED3-4026-93F5-4B4226D90F7D}" dt="2022-10-31T05:30:07.132" v="6035" actId="20577"/>
          <ac:spMkLst>
            <pc:docMk/>
            <pc:sldMk cId="394540672" sldId="927"/>
            <ac:spMk id="35" creationId="{19E5FA87-C1A9-4775-976A-263BB2A2AB8C}"/>
          </ac:spMkLst>
        </pc:spChg>
        <pc:spChg chg="mod topLvl">
          <ac:chgData name="Mr. PPT" userId="6442ff2356111531" providerId="LiveId" clId="{DADE28A3-3ED3-4026-93F5-4B4226D90F7D}" dt="2022-10-31T05:28:19.385" v="6010" actId="165"/>
          <ac:spMkLst>
            <pc:docMk/>
            <pc:sldMk cId="394540672" sldId="927"/>
            <ac:spMk id="38" creationId="{C295AE51-0FEA-4355-B42E-791C5C43217D}"/>
          </ac:spMkLst>
        </pc:spChg>
        <pc:spChg chg="add mod">
          <ac:chgData name="Mr. PPT" userId="6442ff2356111531" providerId="LiveId" clId="{DADE28A3-3ED3-4026-93F5-4B4226D90F7D}" dt="2022-10-31T05:27:00.625" v="5995" actId="12789"/>
          <ac:spMkLst>
            <pc:docMk/>
            <pc:sldMk cId="394540672" sldId="927"/>
            <ac:spMk id="39" creationId="{E8FF2ED2-7809-497A-944C-9782B23DFBBA}"/>
          </ac:spMkLst>
        </pc:spChg>
        <pc:spChg chg="mod topLvl">
          <ac:chgData name="Mr. PPT" userId="6442ff2356111531" providerId="LiveId" clId="{DADE28A3-3ED3-4026-93F5-4B4226D90F7D}" dt="2022-10-31T05:31:16.818" v="6058" actId="165"/>
          <ac:spMkLst>
            <pc:docMk/>
            <pc:sldMk cId="394540672" sldId="927"/>
            <ac:spMk id="45" creationId="{27434277-23E0-45C1-8FED-AE19BFBF8217}"/>
          </ac:spMkLst>
        </pc:spChg>
        <pc:spChg chg="mod topLvl">
          <ac:chgData name="Mr. PPT" userId="6442ff2356111531" providerId="LiveId" clId="{DADE28A3-3ED3-4026-93F5-4B4226D90F7D}" dt="2022-10-31T05:31:16.818" v="6058" actId="165"/>
          <ac:spMkLst>
            <pc:docMk/>
            <pc:sldMk cId="394540672" sldId="927"/>
            <ac:spMk id="46" creationId="{B45E9DB6-6B7B-4D2E-9200-94AB5A381C57}"/>
          </ac:spMkLst>
        </pc:spChg>
        <pc:spChg chg="add del mod">
          <ac:chgData name="Mr. PPT" userId="6442ff2356111531" providerId="LiveId" clId="{DADE28A3-3ED3-4026-93F5-4B4226D90F7D}" dt="2022-10-31T05:26:34.797" v="5983"/>
          <ac:spMkLst>
            <pc:docMk/>
            <pc:sldMk cId="394540672" sldId="927"/>
            <ac:spMk id="47" creationId="{72360B52-C108-4FE9-BC4A-313804F16A67}"/>
          </ac:spMkLst>
        </pc:spChg>
        <pc:spChg chg="del">
          <ac:chgData name="Mr. PPT" userId="6442ff2356111531" providerId="LiveId" clId="{DADE28A3-3ED3-4026-93F5-4B4226D90F7D}" dt="2022-11-01T07:24:22.017" v="10587" actId="478"/>
          <ac:spMkLst>
            <pc:docMk/>
            <pc:sldMk cId="394540672" sldId="927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7:24:22.017" v="10587" actId="478"/>
          <ac:spMkLst>
            <pc:docMk/>
            <pc:sldMk cId="394540672" sldId="927"/>
            <ac:spMk id="51" creationId="{7E9A2CAC-4AE8-4BF7-857A-13D324756E48}"/>
          </ac:spMkLst>
        </pc:spChg>
        <pc:spChg chg="mod topLvl">
          <ac:chgData name="Mr. PPT" userId="6442ff2356111531" providerId="LiveId" clId="{DADE28A3-3ED3-4026-93F5-4B4226D90F7D}" dt="2022-10-31T05:31:15.029" v="6057" actId="165"/>
          <ac:spMkLst>
            <pc:docMk/>
            <pc:sldMk cId="394540672" sldId="927"/>
            <ac:spMk id="53" creationId="{4225175B-D2A1-4FEB-9AE3-34644CC488B3}"/>
          </ac:spMkLst>
        </pc:spChg>
        <pc:spChg chg="mod topLvl">
          <ac:chgData name="Mr. PPT" userId="6442ff2356111531" providerId="LiveId" clId="{DADE28A3-3ED3-4026-93F5-4B4226D90F7D}" dt="2022-10-31T05:31:15.029" v="6057" actId="165"/>
          <ac:spMkLst>
            <pc:docMk/>
            <pc:sldMk cId="394540672" sldId="927"/>
            <ac:spMk id="54" creationId="{2D73F8ED-FBAE-403A-A850-1A3938DCC8AA}"/>
          </ac:spMkLst>
        </pc:spChg>
        <pc:spChg chg="del">
          <ac:chgData name="Mr. PPT" userId="6442ff2356111531" providerId="LiveId" clId="{DADE28A3-3ED3-4026-93F5-4B4226D90F7D}" dt="2022-10-31T05:20:45.895" v="5749" actId="478"/>
          <ac:spMkLst>
            <pc:docMk/>
            <pc:sldMk cId="394540672" sldId="927"/>
            <ac:spMk id="65" creationId="{E3249D3E-F8B2-4678-AB2D-6B1328DD5A12}"/>
          </ac:spMkLst>
        </pc:spChg>
        <pc:spChg chg="del">
          <ac:chgData name="Mr. PPT" userId="6442ff2356111531" providerId="LiveId" clId="{DADE28A3-3ED3-4026-93F5-4B4226D90F7D}" dt="2022-10-31T05:20:45.895" v="5749" actId="478"/>
          <ac:spMkLst>
            <pc:docMk/>
            <pc:sldMk cId="394540672" sldId="927"/>
            <ac:spMk id="67" creationId="{E0802AF4-5A9E-4C6B-BE5C-B6479FAECDA4}"/>
          </ac:spMkLst>
        </pc:spChg>
        <pc:spChg chg="del">
          <ac:chgData name="Mr. PPT" userId="6442ff2356111531" providerId="LiveId" clId="{DADE28A3-3ED3-4026-93F5-4B4226D90F7D}" dt="2022-11-01T07:24:22.017" v="10587" actId="478"/>
          <ac:spMkLst>
            <pc:docMk/>
            <pc:sldMk cId="394540672" sldId="927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1-01T07:24:22.017" v="10587" actId="478"/>
          <ac:spMkLst>
            <pc:docMk/>
            <pc:sldMk cId="394540672" sldId="927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1-01T07:24:22.017" v="10587" actId="478"/>
          <ac:spMkLst>
            <pc:docMk/>
            <pc:sldMk cId="394540672" sldId="927"/>
            <ac:spMk id="71" creationId="{749A77EB-5BE2-45EA-9CA1-ACE4D22E768A}"/>
          </ac:spMkLst>
        </pc:spChg>
        <pc:spChg chg="mod">
          <ac:chgData name="Mr. PPT" userId="6442ff2356111531" providerId="LiveId" clId="{DADE28A3-3ED3-4026-93F5-4B4226D90F7D}" dt="2022-10-31T05:24:05.439" v="5966" actId="1076"/>
          <ac:spMkLst>
            <pc:docMk/>
            <pc:sldMk cId="394540672" sldId="927"/>
            <ac:spMk id="75" creationId="{D0CDAD29-B486-4CB4-B0BA-E497A27FC887}"/>
          </ac:spMkLst>
        </pc:spChg>
        <pc:spChg chg="del">
          <ac:chgData name="Mr. PPT" userId="6442ff2356111531" providerId="LiveId" clId="{DADE28A3-3ED3-4026-93F5-4B4226D90F7D}" dt="2022-10-31T05:20:45.895" v="5749" actId="478"/>
          <ac:spMkLst>
            <pc:docMk/>
            <pc:sldMk cId="394540672" sldId="927"/>
            <ac:spMk id="78" creationId="{BAF686C2-CE64-4E1B-A165-8093ED0AA770}"/>
          </ac:spMkLst>
        </pc:spChg>
        <pc:spChg chg="del">
          <ac:chgData name="Mr. PPT" userId="6442ff2356111531" providerId="LiveId" clId="{DADE28A3-3ED3-4026-93F5-4B4226D90F7D}" dt="2022-11-01T07:24:22.017" v="10587" actId="478"/>
          <ac:spMkLst>
            <pc:docMk/>
            <pc:sldMk cId="394540672" sldId="927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1-01T07:24:22.017" v="10587" actId="478"/>
          <ac:spMkLst>
            <pc:docMk/>
            <pc:sldMk cId="394540672" sldId="927"/>
            <ac:spMk id="83" creationId="{C51F3587-C1B2-4A60-AD9A-0B489E795181}"/>
          </ac:spMkLst>
        </pc:spChg>
        <pc:grpChg chg="add del mod">
          <ac:chgData name="Mr. PPT" userId="6442ff2356111531" providerId="LiveId" clId="{DADE28A3-3ED3-4026-93F5-4B4226D90F7D}" dt="2022-10-31T05:28:16.984" v="6008" actId="165"/>
          <ac:grpSpMkLst>
            <pc:docMk/>
            <pc:sldMk cId="394540672" sldId="927"/>
            <ac:grpSpMk id="2" creationId="{F957DCA6-FE24-47CF-B48E-67367E9B04F6}"/>
          </ac:grpSpMkLst>
        </pc:grpChg>
        <pc:grpChg chg="add del mod">
          <ac:chgData name="Mr. PPT" userId="6442ff2356111531" providerId="LiveId" clId="{DADE28A3-3ED3-4026-93F5-4B4226D90F7D}" dt="2022-10-31T05:31:00.194" v="6050" actId="165"/>
          <ac:grpSpMkLst>
            <pc:docMk/>
            <pc:sldMk cId="394540672" sldId="927"/>
            <ac:grpSpMk id="3" creationId="{09BF86D9-61C5-42AA-A3BB-EF73AB8875C0}"/>
          </ac:grpSpMkLst>
        </pc:grpChg>
        <pc:grpChg chg="add del mod">
          <ac:chgData name="Mr. PPT" userId="6442ff2356111531" providerId="LiveId" clId="{DADE28A3-3ED3-4026-93F5-4B4226D90F7D}" dt="2022-10-31T05:31:16.818" v="6058" actId="165"/>
          <ac:grpSpMkLst>
            <pc:docMk/>
            <pc:sldMk cId="394540672" sldId="927"/>
            <ac:grpSpMk id="4" creationId="{2E65BF77-0665-4F0C-A87C-8729F367F6F5}"/>
          </ac:grpSpMkLst>
        </pc:grpChg>
        <pc:grpChg chg="add del mod">
          <ac:chgData name="Mr. PPT" userId="6442ff2356111531" providerId="LiveId" clId="{DADE28A3-3ED3-4026-93F5-4B4226D90F7D}" dt="2022-10-31T05:28:18.831" v="6009" actId="165"/>
          <ac:grpSpMkLst>
            <pc:docMk/>
            <pc:sldMk cId="394540672" sldId="927"/>
            <ac:grpSpMk id="29" creationId="{F0CDDBC6-EFD7-4EEC-B9FB-2C98A4696E48}"/>
          </ac:grpSpMkLst>
        </pc:grpChg>
        <pc:grpChg chg="add del mod">
          <ac:chgData name="Mr. PPT" userId="6442ff2356111531" providerId="LiveId" clId="{DADE28A3-3ED3-4026-93F5-4B4226D90F7D}" dt="2022-10-31T05:28:19.385" v="6010" actId="165"/>
          <ac:grpSpMkLst>
            <pc:docMk/>
            <pc:sldMk cId="394540672" sldId="927"/>
            <ac:grpSpMk id="33" creationId="{4F09BC38-2F6B-4DC6-987A-B62EEF50F764}"/>
          </ac:grpSpMkLst>
        </pc:grpChg>
        <pc:grpChg chg="del">
          <ac:chgData name="Mr. PPT" userId="6442ff2356111531" providerId="LiveId" clId="{DADE28A3-3ED3-4026-93F5-4B4226D90F7D}" dt="2022-10-31T05:20:45.895" v="5749" actId="478"/>
          <ac:grpSpMkLst>
            <pc:docMk/>
            <pc:sldMk cId="394540672" sldId="927"/>
            <ac:grpSpMk id="36" creationId="{D3681044-B6CA-4812-BAC0-6ADC5F78AB07}"/>
          </ac:grpSpMkLst>
        </pc:grpChg>
        <pc:grpChg chg="del">
          <ac:chgData name="Mr. PPT" userId="6442ff2356111531" providerId="LiveId" clId="{DADE28A3-3ED3-4026-93F5-4B4226D90F7D}" dt="2022-10-31T05:20:45.895" v="5749" actId="478"/>
          <ac:grpSpMkLst>
            <pc:docMk/>
            <pc:sldMk cId="394540672" sldId="927"/>
            <ac:grpSpMk id="41" creationId="{0109FF9B-2D20-4FAB-99E6-6F35D38A03A3}"/>
          </ac:grpSpMkLst>
        </pc:grpChg>
        <pc:grpChg chg="add del mod ord">
          <ac:chgData name="Mr. PPT" userId="6442ff2356111531" providerId="LiveId" clId="{DADE28A3-3ED3-4026-93F5-4B4226D90F7D}" dt="2022-10-31T05:31:15.029" v="6057" actId="165"/>
          <ac:grpSpMkLst>
            <pc:docMk/>
            <pc:sldMk cId="394540672" sldId="927"/>
            <ac:grpSpMk id="52" creationId="{6E72234B-C0A7-44DA-B57A-025C33A5F28C}"/>
          </ac:grpSpMkLst>
        </pc:grpChg>
        <pc:picChg chg="del">
          <ac:chgData name="Mr. PPT" userId="6442ff2356111531" providerId="LiveId" clId="{DADE28A3-3ED3-4026-93F5-4B4226D90F7D}" dt="2022-10-31T05:20:45.895" v="5749" actId="478"/>
          <ac:picMkLst>
            <pc:docMk/>
            <pc:sldMk cId="394540672" sldId="927"/>
            <ac:picMk id="42" creationId="{197510E9-CCE9-4B03-81C3-FCAFBE05351E}"/>
          </ac:picMkLst>
        </pc:picChg>
        <pc:picChg chg="add del mod ord">
          <ac:chgData name="Mr. PPT" userId="6442ff2356111531" providerId="LiveId" clId="{DADE28A3-3ED3-4026-93F5-4B4226D90F7D}" dt="2022-10-31T05:26:34.797" v="5983"/>
          <ac:picMkLst>
            <pc:docMk/>
            <pc:sldMk cId="394540672" sldId="927"/>
            <ac:picMk id="48" creationId="{65AC251E-4695-4C42-8B6F-D5BEF96B460A}"/>
          </ac:picMkLst>
        </pc:picChg>
        <pc:picChg chg="mod ord modCrop">
          <ac:chgData name="Mr. PPT" userId="6442ff2356111531" providerId="LiveId" clId="{DADE28A3-3ED3-4026-93F5-4B4226D90F7D}" dt="2022-10-31T05:27:24.692" v="5998" actId="18131"/>
          <ac:picMkLst>
            <pc:docMk/>
            <pc:sldMk cId="394540672" sldId="927"/>
            <ac:picMk id="49" creationId="{C5E6F0F7-E751-40D5-BCA4-D22C511A1849}"/>
          </ac:picMkLst>
        </pc:picChg>
        <pc:picChg chg="del">
          <ac:chgData name="Mr. PPT" userId="6442ff2356111531" providerId="LiveId" clId="{DADE28A3-3ED3-4026-93F5-4B4226D90F7D}" dt="2022-10-31T05:20:45.895" v="5749" actId="478"/>
          <ac:picMkLst>
            <pc:docMk/>
            <pc:sldMk cId="394540672" sldId="927"/>
            <ac:picMk id="64" creationId="{72B450BE-764E-4E11-B7F5-B7F0DCD37816}"/>
          </ac:picMkLst>
        </pc:picChg>
      </pc:sldChg>
      <pc:sldChg chg="addSp delSp modSp add mod">
        <pc:chgData name="Mr. PPT" userId="6442ff2356111531" providerId="LiveId" clId="{DADE28A3-3ED3-4026-93F5-4B4226D90F7D}" dt="2022-10-31T07:36:03.007" v="7322" actId="165"/>
        <pc:sldMkLst>
          <pc:docMk/>
          <pc:sldMk cId="4111232468" sldId="928"/>
        </pc:sldMkLst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6" creationId="{BB28E4D3-3157-44CA-A735-78B229DA94E3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25" creationId="{124C1437-97AD-4227-B8A2-41A64BE1EDDB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26" creationId="{A0C271FD-CDB8-4F03-8ACF-C773077646E7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27" creationId="{DDC18D1E-2D97-45CE-92AA-11BCE464F123}"/>
          </ac:spMkLst>
        </pc:spChg>
        <pc:spChg chg="mod">
          <ac:chgData name="Mr. PPT" userId="6442ff2356111531" providerId="LiveId" clId="{DADE28A3-3ED3-4026-93F5-4B4226D90F7D}" dt="2022-10-31T07:36:03.007" v="7322" actId="165"/>
          <ac:spMkLst>
            <pc:docMk/>
            <pc:sldMk cId="4111232468" sldId="928"/>
            <ac:spMk id="29" creationId="{D93290CE-8240-42C6-BC3C-92A149C24059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30" creationId="{6A98F9E9-E009-4634-89ED-647129F79102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31" creationId="{CA264656-38D0-4A4F-8E0F-DC3A96E9B071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32" creationId="{12B7C786-9F8E-4021-95E6-EBD9C6A5694E}"/>
          </ac:spMkLst>
        </pc:spChg>
        <pc:spChg chg="mod">
          <ac:chgData name="Mr. PPT" userId="6442ff2356111531" providerId="LiveId" clId="{DADE28A3-3ED3-4026-93F5-4B4226D90F7D}" dt="2022-10-31T07:36:03.007" v="7322" actId="165"/>
          <ac:spMkLst>
            <pc:docMk/>
            <pc:sldMk cId="4111232468" sldId="928"/>
            <ac:spMk id="33" creationId="{5EC4FB53-CCA1-4F75-84C8-13DE4E8BC8CD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34" creationId="{DFFE563A-1D74-4EB0-A855-B7FC1F08643F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35" creationId="{19E5FA87-C1A9-4775-976A-263BB2A2AB8C}"/>
          </ac:spMkLst>
        </pc:spChg>
        <pc:spChg chg="add mod ord topLvl">
          <ac:chgData name="Mr. PPT" userId="6442ff2356111531" providerId="LiveId" clId="{DADE28A3-3ED3-4026-93F5-4B4226D90F7D}" dt="2022-10-31T07:36:03.007" v="7322" actId="165"/>
          <ac:spMkLst>
            <pc:docMk/>
            <pc:sldMk cId="4111232468" sldId="928"/>
            <ac:spMk id="36" creationId="{97222E9C-77B6-480C-B74B-2F4A0561DF2F}"/>
          </ac:spMkLst>
        </pc:spChg>
        <pc:spChg chg="add mod topLvl">
          <ac:chgData name="Mr. PPT" userId="6442ff2356111531" providerId="LiveId" clId="{DADE28A3-3ED3-4026-93F5-4B4226D90F7D}" dt="2022-10-31T07:36:03.007" v="7322" actId="165"/>
          <ac:spMkLst>
            <pc:docMk/>
            <pc:sldMk cId="4111232468" sldId="928"/>
            <ac:spMk id="37" creationId="{88FFB1E7-03D7-4727-81BB-C3703AE6DCE9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38" creationId="{C295AE51-0FEA-4355-B42E-791C5C43217D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39" creationId="{E8FF2ED2-7809-497A-944C-9782B23DFBBA}"/>
          </ac:spMkLst>
        </pc:spChg>
        <pc:spChg chg="mod">
          <ac:chgData name="Mr. PPT" userId="6442ff2356111531" providerId="LiveId" clId="{DADE28A3-3ED3-4026-93F5-4B4226D90F7D}" dt="2022-10-31T07:36:03.007" v="7322" actId="165"/>
          <ac:spMkLst>
            <pc:docMk/>
            <pc:sldMk cId="4111232468" sldId="928"/>
            <ac:spMk id="41" creationId="{F52202B5-358A-4CD8-8F61-72148F92C1DA}"/>
          </ac:spMkLst>
        </pc:spChg>
        <pc:spChg chg="mod">
          <ac:chgData name="Mr. PPT" userId="6442ff2356111531" providerId="LiveId" clId="{DADE28A3-3ED3-4026-93F5-4B4226D90F7D}" dt="2022-10-31T07:36:03.007" v="7322" actId="165"/>
          <ac:spMkLst>
            <pc:docMk/>
            <pc:sldMk cId="4111232468" sldId="928"/>
            <ac:spMk id="42" creationId="{9E661E99-EF50-48F5-8C9A-839C9FBC0E17}"/>
          </ac:spMkLst>
        </pc:spChg>
        <pc:spChg chg="add mod">
          <ac:chgData name="Mr. PPT" userId="6442ff2356111531" providerId="LiveId" clId="{DADE28A3-3ED3-4026-93F5-4B4226D90F7D}" dt="2022-10-31T07:36:03.007" v="7322" actId="165"/>
          <ac:spMkLst>
            <pc:docMk/>
            <pc:sldMk cId="4111232468" sldId="928"/>
            <ac:spMk id="43" creationId="{52762985-3D50-4D04-92B5-4939CCAB2378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45" creationId="{27434277-23E0-45C1-8FED-AE19BFBF8217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46" creationId="{B45E9DB6-6B7B-4D2E-9200-94AB5A381C57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51" creationId="{7E9A2CAC-4AE8-4BF7-857A-13D324756E48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71" creationId="{749A77EB-5BE2-45EA-9CA1-ACE4D22E768A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75" creationId="{D0CDAD29-B486-4CB4-B0BA-E497A27FC887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0-31T05:32:08.467" v="6061" actId="478"/>
          <ac:spMkLst>
            <pc:docMk/>
            <pc:sldMk cId="4111232468" sldId="928"/>
            <ac:spMk id="83" creationId="{C51F3587-C1B2-4A60-AD9A-0B489E795181}"/>
          </ac:spMkLst>
        </pc:spChg>
        <pc:grpChg chg="add mod topLvl">
          <ac:chgData name="Mr. PPT" userId="6442ff2356111531" providerId="LiveId" clId="{DADE28A3-3ED3-4026-93F5-4B4226D90F7D}" dt="2022-10-31T07:36:03.007" v="7322" actId="165"/>
          <ac:grpSpMkLst>
            <pc:docMk/>
            <pc:sldMk cId="4111232468" sldId="928"/>
            <ac:grpSpMk id="2" creationId="{AE64FF3B-84C8-41FA-99CE-62BD53A12A7F}"/>
          </ac:grpSpMkLst>
        </pc:grpChg>
        <pc:grpChg chg="add del mod">
          <ac:chgData name="Mr. PPT" userId="6442ff2356111531" providerId="LiveId" clId="{DADE28A3-3ED3-4026-93F5-4B4226D90F7D}" dt="2022-10-31T07:36:03.007" v="7322" actId="165"/>
          <ac:grpSpMkLst>
            <pc:docMk/>
            <pc:sldMk cId="4111232468" sldId="928"/>
            <ac:grpSpMk id="3" creationId="{0A3B403A-DEB2-4F5B-8351-6D7390326217}"/>
          </ac:grpSpMkLst>
        </pc:grpChg>
        <pc:grpChg chg="add mod topLvl">
          <ac:chgData name="Mr. PPT" userId="6442ff2356111531" providerId="LiveId" clId="{DADE28A3-3ED3-4026-93F5-4B4226D90F7D}" dt="2022-10-31T07:36:03.007" v="7322" actId="165"/>
          <ac:grpSpMkLst>
            <pc:docMk/>
            <pc:sldMk cId="4111232468" sldId="928"/>
            <ac:grpSpMk id="28" creationId="{A906710C-9EE8-4C03-A59F-FB5CE5CA8B2D}"/>
          </ac:grpSpMkLst>
        </pc:grpChg>
        <pc:grpChg chg="add mod">
          <ac:chgData name="Mr. PPT" userId="6442ff2356111531" providerId="LiveId" clId="{DADE28A3-3ED3-4026-93F5-4B4226D90F7D}" dt="2022-10-31T07:36:03.007" v="7322" actId="165"/>
          <ac:grpSpMkLst>
            <pc:docMk/>
            <pc:sldMk cId="4111232468" sldId="928"/>
            <ac:grpSpMk id="40" creationId="{F90B1D6C-1A22-4C86-92C6-5599619AACB9}"/>
          </ac:grpSpMkLst>
        </pc:grpChg>
        <pc:grpChg chg="del">
          <ac:chgData name="Mr. PPT" userId="6442ff2356111531" providerId="LiveId" clId="{DADE28A3-3ED3-4026-93F5-4B4226D90F7D}" dt="2022-10-31T05:32:08.467" v="6061" actId="478"/>
          <ac:grpSpMkLst>
            <pc:docMk/>
            <pc:sldMk cId="4111232468" sldId="928"/>
            <ac:grpSpMk id="52" creationId="{6E72234B-C0A7-44DA-B57A-025C33A5F28C}"/>
          </ac:grpSpMkLst>
        </pc:grpChg>
        <pc:picChg chg="del">
          <ac:chgData name="Mr. PPT" userId="6442ff2356111531" providerId="LiveId" clId="{DADE28A3-3ED3-4026-93F5-4B4226D90F7D}" dt="2022-10-31T05:32:08.467" v="6061" actId="478"/>
          <ac:picMkLst>
            <pc:docMk/>
            <pc:sldMk cId="4111232468" sldId="928"/>
            <ac:picMk id="49" creationId="{C5E6F0F7-E751-40D5-BCA4-D22C511A1849}"/>
          </ac:picMkLst>
        </pc:picChg>
      </pc:sldChg>
      <pc:sldChg chg="addSp delSp modSp add mod ord">
        <pc:chgData name="Mr. PPT" userId="6442ff2356111531" providerId="LiveId" clId="{DADE28A3-3ED3-4026-93F5-4B4226D90F7D}" dt="2022-10-31T23:59:50.469" v="7570" actId="12789"/>
        <pc:sldMkLst>
          <pc:docMk/>
          <pc:sldMk cId="2014519900" sldId="929"/>
        </pc:sldMkLst>
        <pc:spChg chg="del">
          <ac:chgData name="Mr. PPT" userId="6442ff2356111531" providerId="LiveId" clId="{DADE28A3-3ED3-4026-93F5-4B4226D90F7D}" dt="2022-10-31T05:37:23.320" v="6114" actId="478"/>
          <ac:spMkLst>
            <pc:docMk/>
            <pc:sldMk cId="2014519900" sldId="929"/>
            <ac:spMk id="25" creationId="{124C1437-97AD-4227-B8A2-41A64BE1EDDB}"/>
          </ac:spMkLst>
        </pc:spChg>
        <pc:spChg chg="del">
          <ac:chgData name="Mr. PPT" userId="6442ff2356111531" providerId="LiveId" clId="{DADE28A3-3ED3-4026-93F5-4B4226D90F7D}" dt="2022-10-31T05:37:23.320" v="6114" actId="478"/>
          <ac:spMkLst>
            <pc:docMk/>
            <pc:sldMk cId="2014519900" sldId="929"/>
            <ac:spMk id="26" creationId="{A0C271FD-CDB8-4F03-8ACF-C773077646E7}"/>
          </ac:spMkLst>
        </pc:spChg>
        <pc:spChg chg="del">
          <ac:chgData name="Mr. PPT" userId="6442ff2356111531" providerId="LiveId" clId="{DADE28A3-3ED3-4026-93F5-4B4226D90F7D}" dt="2022-10-31T05:37:23.320" v="6114" actId="478"/>
          <ac:spMkLst>
            <pc:docMk/>
            <pc:sldMk cId="2014519900" sldId="929"/>
            <ac:spMk id="27" creationId="{DDC18D1E-2D97-45CE-92AA-11BCE464F123}"/>
          </ac:spMkLst>
        </pc:spChg>
        <pc:spChg chg="add del mod">
          <ac:chgData name="Mr. PPT" userId="6442ff2356111531" providerId="LiveId" clId="{DADE28A3-3ED3-4026-93F5-4B4226D90F7D}" dt="2022-10-31T23:59:38.530" v="7566" actId="478"/>
          <ac:spMkLst>
            <pc:docMk/>
            <pc:sldMk cId="2014519900" sldId="929"/>
            <ac:spMk id="28" creationId="{A66C29E1-5747-400F-8923-F2366DD00B21}"/>
          </ac:spMkLst>
        </pc:spChg>
        <pc:spChg chg="del">
          <ac:chgData name="Mr. PPT" userId="6442ff2356111531" providerId="LiveId" clId="{DADE28A3-3ED3-4026-93F5-4B4226D90F7D}" dt="2022-10-31T05:37:23.320" v="6114" actId="478"/>
          <ac:spMkLst>
            <pc:docMk/>
            <pc:sldMk cId="2014519900" sldId="929"/>
            <ac:spMk id="30" creationId="{6A98F9E9-E009-4634-89ED-647129F79102}"/>
          </ac:spMkLst>
        </pc:spChg>
        <pc:spChg chg="del">
          <ac:chgData name="Mr. PPT" userId="6442ff2356111531" providerId="LiveId" clId="{DADE28A3-3ED3-4026-93F5-4B4226D90F7D}" dt="2022-10-31T05:37:23.320" v="6114" actId="478"/>
          <ac:spMkLst>
            <pc:docMk/>
            <pc:sldMk cId="2014519900" sldId="929"/>
            <ac:spMk id="31" creationId="{CA264656-38D0-4A4F-8E0F-DC3A96E9B071}"/>
          </ac:spMkLst>
        </pc:spChg>
        <pc:spChg chg="del">
          <ac:chgData name="Mr. PPT" userId="6442ff2356111531" providerId="LiveId" clId="{DADE28A3-3ED3-4026-93F5-4B4226D90F7D}" dt="2022-10-31T05:37:23.320" v="6114" actId="478"/>
          <ac:spMkLst>
            <pc:docMk/>
            <pc:sldMk cId="2014519900" sldId="929"/>
            <ac:spMk id="32" creationId="{12B7C786-9F8E-4021-95E6-EBD9C6A5694E}"/>
          </ac:spMkLst>
        </pc:spChg>
        <pc:spChg chg="del">
          <ac:chgData name="Mr. PPT" userId="6442ff2356111531" providerId="LiveId" clId="{DADE28A3-3ED3-4026-93F5-4B4226D90F7D}" dt="2022-10-31T05:37:23.320" v="6114" actId="478"/>
          <ac:spMkLst>
            <pc:docMk/>
            <pc:sldMk cId="2014519900" sldId="929"/>
            <ac:spMk id="34" creationId="{DFFE563A-1D74-4EB0-A855-B7FC1F08643F}"/>
          </ac:spMkLst>
        </pc:spChg>
        <pc:spChg chg="del">
          <ac:chgData name="Mr. PPT" userId="6442ff2356111531" providerId="LiveId" clId="{DADE28A3-3ED3-4026-93F5-4B4226D90F7D}" dt="2022-10-31T05:37:23.320" v="6114" actId="478"/>
          <ac:spMkLst>
            <pc:docMk/>
            <pc:sldMk cId="2014519900" sldId="929"/>
            <ac:spMk id="35" creationId="{19E5FA87-C1A9-4775-976A-263BB2A2AB8C}"/>
          </ac:spMkLst>
        </pc:spChg>
        <pc:spChg chg="del">
          <ac:chgData name="Mr. PPT" userId="6442ff2356111531" providerId="LiveId" clId="{DADE28A3-3ED3-4026-93F5-4B4226D90F7D}" dt="2022-10-31T05:37:23.320" v="6114" actId="478"/>
          <ac:spMkLst>
            <pc:docMk/>
            <pc:sldMk cId="2014519900" sldId="929"/>
            <ac:spMk id="38" creationId="{C295AE51-0FEA-4355-B42E-791C5C43217D}"/>
          </ac:spMkLst>
        </pc:spChg>
        <pc:spChg chg="del">
          <ac:chgData name="Mr. PPT" userId="6442ff2356111531" providerId="LiveId" clId="{DADE28A3-3ED3-4026-93F5-4B4226D90F7D}" dt="2022-10-31T05:37:26.180" v="6117" actId="478"/>
          <ac:spMkLst>
            <pc:docMk/>
            <pc:sldMk cId="2014519900" sldId="929"/>
            <ac:spMk id="39" creationId="{E8FF2ED2-7809-497A-944C-9782B23DFBBA}"/>
          </ac:spMkLst>
        </pc:spChg>
        <pc:spChg chg="del">
          <ac:chgData name="Mr. PPT" userId="6442ff2356111531" providerId="LiveId" clId="{DADE28A3-3ED3-4026-93F5-4B4226D90F7D}" dt="2022-10-31T05:37:24.997" v="6115" actId="478"/>
          <ac:spMkLst>
            <pc:docMk/>
            <pc:sldMk cId="2014519900" sldId="929"/>
            <ac:spMk id="45" creationId="{27434277-23E0-45C1-8FED-AE19BFBF8217}"/>
          </ac:spMkLst>
        </pc:spChg>
        <pc:spChg chg="del">
          <ac:chgData name="Mr. PPT" userId="6442ff2356111531" providerId="LiveId" clId="{DADE28A3-3ED3-4026-93F5-4B4226D90F7D}" dt="2022-10-31T05:37:24.997" v="6115" actId="478"/>
          <ac:spMkLst>
            <pc:docMk/>
            <pc:sldMk cId="2014519900" sldId="929"/>
            <ac:spMk id="46" creationId="{B45E9DB6-6B7B-4D2E-9200-94AB5A381C57}"/>
          </ac:spMkLst>
        </pc:spChg>
        <pc:spChg chg="del">
          <ac:chgData name="Mr. PPT" userId="6442ff2356111531" providerId="LiveId" clId="{DADE28A3-3ED3-4026-93F5-4B4226D90F7D}" dt="2022-10-31T05:37:28.428" v="6118" actId="478"/>
          <ac:spMkLst>
            <pc:docMk/>
            <pc:sldMk cId="2014519900" sldId="929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0-31T05:37:28.428" v="6118" actId="478"/>
          <ac:spMkLst>
            <pc:docMk/>
            <pc:sldMk cId="2014519900" sldId="929"/>
            <ac:spMk id="51" creationId="{7E9A2CAC-4AE8-4BF7-857A-13D324756E48}"/>
          </ac:spMkLst>
        </pc:spChg>
        <pc:spChg chg="del">
          <ac:chgData name="Mr. PPT" userId="6442ff2356111531" providerId="LiveId" clId="{DADE28A3-3ED3-4026-93F5-4B4226D90F7D}" dt="2022-10-31T05:37:28.428" v="6118" actId="478"/>
          <ac:spMkLst>
            <pc:docMk/>
            <pc:sldMk cId="2014519900" sldId="929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0-31T05:37:28.428" v="6118" actId="478"/>
          <ac:spMkLst>
            <pc:docMk/>
            <pc:sldMk cId="2014519900" sldId="929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0-31T05:37:28.428" v="6118" actId="478"/>
          <ac:spMkLst>
            <pc:docMk/>
            <pc:sldMk cId="2014519900" sldId="929"/>
            <ac:spMk id="71" creationId="{749A77EB-5BE2-45EA-9CA1-ACE4D22E768A}"/>
          </ac:spMkLst>
        </pc:spChg>
        <pc:spChg chg="mod">
          <ac:chgData name="Mr. PPT" userId="6442ff2356111531" providerId="LiveId" clId="{DADE28A3-3ED3-4026-93F5-4B4226D90F7D}" dt="2022-10-31T05:37:31.214" v="6120" actId="20577"/>
          <ac:spMkLst>
            <pc:docMk/>
            <pc:sldMk cId="2014519900" sldId="929"/>
            <ac:spMk id="75" creationId="{D0CDAD29-B486-4CB4-B0BA-E497A27FC887}"/>
          </ac:spMkLst>
        </pc:spChg>
        <pc:spChg chg="del">
          <ac:chgData name="Mr. PPT" userId="6442ff2356111531" providerId="LiveId" clId="{DADE28A3-3ED3-4026-93F5-4B4226D90F7D}" dt="2022-10-31T05:37:28.428" v="6118" actId="478"/>
          <ac:spMkLst>
            <pc:docMk/>
            <pc:sldMk cId="2014519900" sldId="929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0-31T05:37:28.428" v="6118" actId="478"/>
          <ac:spMkLst>
            <pc:docMk/>
            <pc:sldMk cId="2014519900" sldId="929"/>
            <ac:spMk id="83" creationId="{C51F3587-C1B2-4A60-AD9A-0B489E795181}"/>
          </ac:spMkLst>
        </pc:spChg>
        <pc:grpChg chg="mod">
          <ac:chgData name="Mr. PPT" userId="6442ff2356111531" providerId="LiveId" clId="{DADE28A3-3ED3-4026-93F5-4B4226D90F7D}" dt="2022-10-31T23:59:50.469" v="7570" actId="12789"/>
          <ac:grpSpMkLst>
            <pc:docMk/>
            <pc:sldMk cId="2014519900" sldId="929"/>
            <ac:grpSpMk id="52" creationId="{6E72234B-C0A7-44DA-B57A-025C33A5F28C}"/>
          </ac:grpSpMkLst>
        </pc:grpChg>
        <pc:graphicFrameChg chg="add mod modGraphic">
          <ac:chgData name="Mr. PPT" userId="6442ff2356111531" providerId="LiveId" clId="{DADE28A3-3ED3-4026-93F5-4B4226D90F7D}" dt="2022-10-31T23:59:50.469" v="7570" actId="12789"/>
          <ac:graphicFrameMkLst>
            <pc:docMk/>
            <pc:sldMk cId="2014519900" sldId="929"/>
            <ac:graphicFrameMk id="4" creationId="{B42C236F-68B2-468E-B7AF-9A8E32BAA6FB}"/>
          </ac:graphicFrameMkLst>
        </pc:graphicFrameChg>
        <pc:graphicFrameChg chg="add del mod modGraphic">
          <ac:chgData name="Mr. PPT" userId="6442ff2356111531" providerId="LiveId" clId="{DADE28A3-3ED3-4026-93F5-4B4226D90F7D}" dt="2022-10-31T05:39:01.798" v="6189" actId="478"/>
          <ac:graphicFrameMkLst>
            <pc:docMk/>
            <pc:sldMk cId="2014519900" sldId="929"/>
            <ac:graphicFrameMk id="29" creationId="{3080997A-AEE2-4818-898F-BF930439ED76}"/>
          </ac:graphicFrameMkLst>
        </pc:graphicFrameChg>
        <pc:picChg chg="del">
          <ac:chgData name="Mr. PPT" userId="6442ff2356111531" providerId="LiveId" clId="{DADE28A3-3ED3-4026-93F5-4B4226D90F7D}" dt="2022-10-31T05:37:25.543" v="6116" actId="478"/>
          <ac:picMkLst>
            <pc:docMk/>
            <pc:sldMk cId="2014519900" sldId="929"/>
            <ac:picMk id="49" creationId="{C5E6F0F7-E751-40D5-BCA4-D22C511A1849}"/>
          </ac:picMkLst>
        </pc:picChg>
      </pc:sldChg>
      <pc:sldChg chg="addSp delSp modSp add mod ord">
        <pc:chgData name="Mr. PPT" userId="6442ff2356111531" providerId="LiveId" clId="{DADE28A3-3ED3-4026-93F5-4B4226D90F7D}" dt="2022-11-01T07:24:31.552" v="10589" actId="478"/>
        <pc:sldMkLst>
          <pc:docMk/>
          <pc:sldMk cId="1766976853" sldId="930"/>
        </pc:sldMkLst>
        <pc:spChg chg="add del mod">
          <ac:chgData name="Mr. PPT" userId="6442ff2356111531" providerId="LiveId" clId="{DADE28A3-3ED3-4026-93F5-4B4226D90F7D}" dt="2022-10-31T05:49:59.291" v="6518" actId="478"/>
          <ac:spMkLst>
            <pc:docMk/>
            <pc:sldMk cId="1766976853" sldId="930"/>
            <ac:spMk id="2" creationId="{1B17096B-6081-4F66-AE6E-FC8DF12FA74E}"/>
          </ac:spMkLst>
        </pc:spChg>
        <pc:spChg chg="add del">
          <ac:chgData name="Mr. PPT" userId="6442ff2356111531" providerId="LiveId" clId="{DADE28A3-3ED3-4026-93F5-4B4226D90F7D}" dt="2022-10-31T05:52:27.384" v="6542" actId="478"/>
          <ac:spMkLst>
            <pc:docMk/>
            <pc:sldMk cId="1766976853" sldId="930"/>
            <ac:spMk id="4" creationId="{DEBDDB85-2DBF-40AA-812B-E9A05CB0BA14}"/>
          </ac:spMkLst>
        </pc:spChg>
        <pc:spChg chg="del mod">
          <ac:chgData name="Mr. PPT" userId="6442ff2356111531" providerId="LiveId" clId="{DADE28A3-3ED3-4026-93F5-4B4226D90F7D}" dt="2022-11-01T07:24:30.567" v="10588" actId="478"/>
          <ac:spMkLst>
            <pc:docMk/>
            <pc:sldMk cId="1766976853" sldId="930"/>
            <ac:spMk id="25" creationId="{124C1437-97AD-4227-B8A2-41A64BE1EDDB}"/>
          </ac:spMkLst>
        </pc:spChg>
        <pc:spChg chg="del mod">
          <ac:chgData name="Mr. PPT" userId="6442ff2356111531" providerId="LiveId" clId="{DADE28A3-3ED3-4026-93F5-4B4226D90F7D}" dt="2022-11-01T07:24:30.567" v="10588" actId="478"/>
          <ac:spMkLst>
            <pc:docMk/>
            <pc:sldMk cId="1766976853" sldId="930"/>
            <ac:spMk id="26" creationId="{A0C271FD-CDB8-4F03-8ACF-C773077646E7}"/>
          </ac:spMkLst>
        </pc:spChg>
        <pc:spChg chg="del mod">
          <ac:chgData name="Mr. PPT" userId="6442ff2356111531" providerId="LiveId" clId="{DADE28A3-3ED3-4026-93F5-4B4226D90F7D}" dt="2022-11-01T07:24:30.567" v="10588" actId="478"/>
          <ac:spMkLst>
            <pc:docMk/>
            <pc:sldMk cId="1766976853" sldId="930"/>
            <ac:spMk id="27" creationId="{DDC18D1E-2D97-45CE-92AA-11BCE464F123}"/>
          </ac:spMkLst>
        </pc:spChg>
        <pc:spChg chg="del mod">
          <ac:chgData name="Mr. PPT" userId="6442ff2356111531" providerId="LiveId" clId="{DADE28A3-3ED3-4026-93F5-4B4226D90F7D}" dt="2022-11-01T07:24:30.567" v="10588" actId="478"/>
          <ac:spMkLst>
            <pc:docMk/>
            <pc:sldMk cId="1766976853" sldId="930"/>
            <ac:spMk id="30" creationId="{6A98F9E9-E009-4634-89ED-647129F79102}"/>
          </ac:spMkLst>
        </pc:spChg>
        <pc:spChg chg="del mod">
          <ac:chgData name="Mr. PPT" userId="6442ff2356111531" providerId="LiveId" clId="{DADE28A3-3ED3-4026-93F5-4B4226D90F7D}" dt="2022-11-01T07:24:30.567" v="10588" actId="478"/>
          <ac:spMkLst>
            <pc:docMk/>
            <pc:sldMk cId="1766976853" sldId="930"/>
            <ac:spMk id="31" creationId="{CA264656-38D0-4A4F-8E0F-DC3A96E9B071}"/>
          </ac:spMkLst>
        </pc:spChg>
        <pc:spChg chg="del mod">
          <ac:chgData name="Mr. PPT" userId="6442ff2356111531" providerId="LiveId" clId="{DADE28A3-3ED3-4026-93F5-4B4226D90F7D}" dt="2022-11-01T07:24:30.567" v="10588" actId="478"/>
          <ac:spMkLst>
            <pc:docMk/>
            <pc:sldMk cId="1766976853" sldId="930"/>
            <ac:spMk id="32" creationId="{12B7C786-9F8E-4021-95E6-EBD9C6A5694E}"/>
          </ac:spMkLst>
        </pc:spChg>
        <pc:spChg chg="del mod">
          <ac:chgData name="Mr. PPT" userId="6442ff2356111531" providerId="LiveId" clId="{DADE28A3-3ED3-4026-93F5-4B4226D90F7D}" dt="2022-11-01T07:24:30.567" v="10588" actId="478"/>
          <ac:spMkLst>
            <pc:docMk/>
            <pc:sldMk cId="1766976853" sldId="930"/>
            <ac:spMk id="34" creationId="{DFFE563A-1D74-4EB0-A855-B7FC1F08643F}"/>
          </ac:spMkLst>
        </pc:spChg>
        <pc:spChg chg="del mod">
          <ac:chgData name="Mr. PPT" userId="6442ff2356111531" providerId="LiveId" clId="{DADE28A3-3ED3-4026-93F5-4B4226D90F7D}" dt="2022-11-01T07:24:30.567" v="10588" actId="478"/>
          <ac:spMkLst>
            <pc:docMk/>
            <pc:sldMk cId="1766976853" sldId="930"/>
            <ac:spMk id="35" creationId="{19E5FA87-C1A9-4775-976A-263BB2A2AB8C}"/>
          </ac:spMkLst>
        </pc:spChg>
        <pc:spChg chg="mod">
          <ac:chgData name="Mr. PPT" userId="6442ff2356111531" providerId="LiveId" clId="{DADE28A3-3ED3-4026-93F5-4B4226D90F7D}" dt="2022-10-31T05:48:20.378" v="6490" actId="571"/>
          <ac:spMkLst>
            <pc:docMk/>
            <pc:sldMk cId="1766976853" sldId="930"/>
            <ac:spMk id="36" creationId="{AEE4F560-AC36-46B8-998B-7661CA2FC512}"/>
          </ac:spMkLst>
        </pc:spChg>
        <pc:spChg chg="mod">
          <ac:chgData name="Mr. PPT" userId="6442ff2356111531" providerId="LiveId" clId="{DADE28A3-3ED3-4026-93F5-4B4226D90F7D}" dt="2022-10-31T05:48:20.378" v="6490" actId="571"/>
          <ac:spMkLst>
            <pc:docMk/>
            <pc:sldMk cId="1766976853" sldId="930"/>
            <ac:spMk id="37" creationId="{9122251F-987C-458E-9447-47628327DCCD}"/>
          </ac:spMkLst>
        </pc:spChg>
        <pc:spChg chg="del mod">
          <ac:chgData name="Mr. PPT" userId="6442ff2356111531" providerId="LiveId" clId="{DADE28A3-3ED3-4026-93F5-4B4226D90F7D}" dt="2022-11-01T07:24:30.567" v="10588" actId="478"/>
          <ac:spMkLst>
            <pc:docMk/>
            <pc:sldMk cId="1766976853" sldId="930"/>
            <ac:spMk id="38" creationId="{C295AE51-0FEA-4355-B42E-791C5C43217D}"/>
          </ac:spMkLst>
        </pc:spChg>
        <pc:spChg chg="del">
          <ac:chgData name="Mr. PPT" userId="6442ff2356111531" providerId="LiveId" clId="{DADE28A3-3ED3-4026-93F5-4B4226D90F7D}" dt="2022-10-31T05:47:31.745" v="6477" actId="478"/>
          <ac:spMkLst>
            <pc:docMk/>
            <pc:sldMk cId="1766976853" sldId="930"/>
            <ac:spMk id="39" creationId="{E8FF2ED2-7809-497A-944C-9782B23DFBBA}"/>
          </ac:spMkLst>
        </pc:spChg>
        <pc:spChg chg="add mod">
          <ac:chgData name="Mr. PPT" userId="6442ff2356111531" providerId="LiveId" clId="{DADE28A3-3ED3-4026-93F5-4B4226D90F7D}" dt="2022-11-01T05:03:15.607" v="9880" actId="207"/>
          <ac:spMkLst>
            <pc:docMk/>
            <pc:sldMk cId="1766976853" sldId="930"/>
            <ac:spMk id="41" creationId="{DFF7F01C-97EB-48D7-B2DF-CCF3009DB83F}"/>
          </ac:spMkLst>
        </pc:spChg>
        <pc:spChg chg="add mod">
          <ac:chgData name="Mr. PPT" userId="6442ff2356111531" providerId="LiveId" clId="{DADE28A3-3ED3-4026-93F5-4B4226D90F7D}" dt="2022-11-01T05:03:15.607" v="9880" actId="207"/>
          <ac:spMkLst>
            <pc:docMk/>
            <pc:sldMk cId="1766976853" sldId="930"/>
            <ac:spMk id="42" creationId="{1B656465-28C7-44C2-B34A-26B18439C751}"/>
          </ac:spMkLst>
        </pc:spChg>
        <pc:spChg chg="add del mod">
          <ac:chgData name="Mr. PPT" userId="6442ff2356111531" providerId="LiveId" clId="{DADE28A3-3ED3-4026-93F5-4B4226D90F7D}" dt="2022-10-31T05:49:59.291" v="6518" actId="478"/>
          <ac:spMkLst>
            <pc:docMk/>
            <pc:sldMk cId="1766976853" sldId="930"/>
            <ac:spMk id="43" creationId="{B675D966-F93C-4EA2-8296-FEF8B29DC93D}"/>
          </ac:spMkLst>
        </pc:spChg>
        <pc:spChg chg="add del mod topLvl">
          <ac:chgData name="Mr. PPT" userId="6442ff2356111531" providerId="LiveId" clId="{DADE28A3-3ED3-4026-93F5-4B4226D90F7D}" dt="2022-10-31T05:52:21.626" v="6540" actId="478"/>
          <ac:spMkLst>
            <pc:docMk/>
            <pc:sldMk cId="1766976853" sldId="930"/>
            <ac:spMk id="44" creationId="{A9AF5ED0-DB24-435E-8809-3E999B55CD61}"/>
          </ac:spMkLst>
        </pc:spChg>
        <pc:spChg chg="mod">
          <ac:chgData name="Mr. PPT" userId="6442ff2356111531" providerId="LiveId" clId="{DADE28A3-3ED3-4026-93F5-4B4226D90F7D}" dt="2022-10-31T05:56:02.475" v="6598" actId="164"/>
          <ac:spMkLst>
            <pc:docMk/>
            <pc:sldMk cId="1766976853" sldId="930"/>
            <ac:spMk id="45" creationId="{27434277-23E0-45C1-8FED-AE19BFBF8217}"/>
          </ac:spMkLst>
        </pc:spChg>
        <pc:spChg chg="mod">
          <ac:chgData name="Mr. PPT" userId="6442ff2356111531" providerId="LiveId" clId="{DADE28A3-3ED3-4026-93F5-4B4226D90F7D}" dt="2022-10-31T05:56:02.475" v="6598" actId="164"/>
          <ac:spMkLst>
            <pc:docMk/>
            <pc:sldMk cId="1766976853" sldId="930"/>
            <ac:spMk id="46" creationId="{B45E9DB6-6B7B-4D2E-9200-94AB5A381C57}"/>
          </ac:spMkLst>
        </pc:spChg>
        <pc:spChg chg="add del mod topLvl">
          <ac:chgData name="Mr. PPT" userId="6442ff2356111531" providerId="LiveId" clId="{DADE28A3-3ED3-4026-93F5-4B4226D90F7D}" dt="2022-10-31T05:52:21.626" v="6540" actId="478"/>
          <ac:spMkLst>
            <pc:docMk/>
            <pc:sldMk cId="1766976853" sldId="930"/>
            <ac:spMk id="47" creationId="{511774DB-C575-4342-921E-DD52D2947CBC}"/>
          </ac:spMkLst>
        </pc:spChg>
        <pc:spChg chg="add del mod ord">
          <ac:chgData name="Mr. PPT" userId="6442ff2356111531" providerId="LiveId" clId="{DADE28A3-3ED3-4026-93F5-4B4226D90F7D}" dt="2022-10-31T05:51:37.364" v="6536" actId="478"/>
          <ac:spMkLst>
            <pc:docMk/>
            <pc:sldMk cId="1766976853" sldId="930"/>
            <ac:spMk id="48" creationId="{52EFA18B-19B3-429C-88D0-5F1D32732BA7}"/>
          </ac:spMkLst>
        </pc:spChg>
        <pc:spChg chg="del">
          <ac:chgData name="Mr. PPT" userId="6442ff2356111531" providerId="LiveId" clId="{DADE28A3-3ED3-4026-93F5-4B4226D90F7D}" dt="2022-10-31T05:47:31.745" v="6477" actId="478"/>
          <ac:spMkLst>
            <pc:docMk/>
            <pc:sldMk cId="1766976853" sldId="930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0-31T05:47:31.745" v="6477" actId="478"/>
          <ac:spMkLst>
            <pc:docMk/>
            <pc:sldMk cId="1766976853" sldId="930"/>
            <ac:spMk id="51" creationId="{7E9A2CAC-4AE8-4BF7-857A-13D324756E48}"/>
          </ac:spMkLst>
        </pc:spChg>
        <pc:spChg chg="mod">
          <ac:chgData name="Mr. PPT" userId="6442ff2356111531" providerId="LiveId" clId="{DADE28A3-3ED3-4026-93F5-4B4226D90F7D}" dt="2022-10-31T05:47:37.495" v="6480" actId="1076"/>
          <ac:spMkLst>
            <pc:docMk/>
            <pc:sldMk cId="1766976853" sldId="930"/>
            <ac:spMk id="54" creationId="{2D73F8ED-FBAE-403A-A850-1A3938DCC8AA}"/>
          </ac:spMkLst>
        </pc:spChg>
        <pc:spChg chg="mod">
          <ac:chgData name="Mr. PPT" userId="6442ff2356111531" providerId="LiveId" clId="{DADE28A3-3ED3-4026-93F5-4B4226D90F7D}" dt="2022-10-31T05:52:34.716" v="6543" actId="571"/>
          <ac:spMkLst>
            <pc:docMk/>
            <pc:sldMk cId="1766976853" sldId="930"/>
            <ac:spMk id="56" creationId="{EF31ADF4-BD3C-4B8F-A908-A0B878FBDD44}"/>
          </ac:spMkLst>
        </pc:spChg>
        <pc:spChg chg="mod">
          <ac:chgData name="Mr. PPT" userId="6442ff2356111531" providerId="LiveId" clId="{DADE28A3-3ED3-4026-93F5-4B4226D90F7D}" dt="2022-10-31T05:52:34.716" v="6543" actId="571"/>
          <ac:spMkLst>
            <pc:docMk/>
            <pc:sldMk cId="1766976853" sldId="930"/>
            <ac:spMk id="57" creationId="{7B3205C6-6B17-45FD-9AA6-AE74483D7BCF}"/>
          </ac:spMkLst>
        </pc:spChg>
        <pc:spChg chg="mod">
          <ac:chgData name="Mr. PPT" userId="6442ff2356111531" providerId="LiveId" clId="{DADE28A3-3ED3-4026-93F5-4B4226D90F7D}" dt="2022-10-31T05:52:48.173" v="6547" actId="571"/>
          <ac:spMkLst>
            <pc:docMk/>
            <pc:sldMk cId="1766976853" sldId="930"/>
            <ac:spMk id="59" creationId="{4F49794F-4AA2-43F4-8814-F674C7AEB950}"/>
          </ac:spMkLst>
        </pc:spChg>
        <pc:spChg chg="mod">
          <ac:chgData name="Mr. PPT" userId="6442ff2356111531" providerId="LiveId" clId="{DADE28A3-3ED3-4026-93F5-4B4226D90F7D}" dt="2022-10-31T05:52:48.173" v="6547" actId="571"/>
          <ac:spMkLst>
            <pc:docMk/>
            <pc:sldMk cId="1766976853" sldId="930"/>
            <ac:spMk id="60" creationId="{D5F79388-60D7-493F-BAE1-672022E5D77B}"/>
          </ac:spMkLst>
        </pc:spChg>
        <pc:spChg chg="add del mod">
          <ac:chgData name="Mr. PPT" userId="6442ff2356111531" providerId="LiveId" clId="{DADE28A3-3ED3-4026-93F5-4B4226D90F7D}" dt="2022-10-31T05:53:30.125" v="6553" actId="478"/>
          <ac:spMkLst>
            <pc:docMk/>
            <pc:sldMk cId="1766976853" sldId="930"/>
            <ac:spMk id="61" creationId="{C2ACA321-9E4D-4472-8ACC-D80434561B47}"/>
          </ac:spMkLst>
        </pc:spChg>
        <pc:spChg chg="add del mod">
          <ac:chgData name="Mr. PPT" userId="6442ff2356111531" providerId="LiveId" clId="{DADE28A3-3ED3-4026-93F5-4B4226D90F7D}" dt="2022-10-31T05:53:30.125" v="6553" actId="478"/>
          <ac:spMkLst>
            <pc:docMk/>
            <pc:sldMk cId="1766976853" sldId="930"/>
            <ac:spMk id="62" creationId="{FA4CB87D-4917-4746-A290-E0AE04F4EBE9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64" creationId="{BC0F973A-7B34-4B06-A8C4-52FFA370B672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65" creationId="{09760D7E-C767-42AF-A74C-4500D23D0345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66" creationId="{2F12D30C-83BA-4CF2-AE5D-A29D7FF9B23F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67" creationId="{C6AE1F77-89F0-4782-95B4-16A8A21D4C1A}"/>
          </ac:spMkLst>
        </pc:spChg>
        <pc:spChg chg="del">
          <ac:chgData name="Mr. PPT" userId="6442ff2356111531" providerId="LiveId" clId="{DADE28A3-3ED3-4026-93F5-4B4226D90F7D}" dt="2022-10-31T05:47:31.745" v="6477" actId="478"/>
          <ac:spMkLst>
            <pc:docMk/>
            <pc:sldMk cId="1766976853" sldId="930"/>
            <ac:spMk id="69" creationId="{0E42AAD1-2C9A-431C-9B37-3686120070FF}"/>
          </ac:spMkLst>
        </pc:spChg>
        <pc:spChg chg="del">
          <ac:chgData name="Mr. PPT" userId="6442ff2356111531" providerId="LiveId" clId="{DADE28A3-3ED3-4026-93F5-4B4226D90F7D}" dt="2022-10-31T05:47:31.745" v="6477" actId="478"/>
          <ac:spMkLst>
            <pc:docMk/>
            <pc:sldMk cId="1766976853" sldId="930"/>
            <ac:spMk id="70" creationId="{1A37C341-761D-4F78-AE31-D974494D31D6}"/>
          </ac:spMkLst>
        </pc:spChg>
        <pc:spChg chg="del">
          <ac:chgData name="Mr. PPT" userId="6442ff2356111531" providerId="LiveId" clId="{DADE28A3-3ED3-4026-93F5-4B4226D90F7D}" dt="2022-10-31T05:47:31.745" v="6477" actId="478"/>
          <ac:spMkLst>
            <pc:docMk/>
            <pc:sldMk cId="1766976853" sldId="930"/>
            <ac:spMk id="71" creationId="{749A77EB-5BE2-45EA-9CA1-ACE4D22E768A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72" creationId="{CE9B1D37-EECB-4A44-AF06-D2AB6332071E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73" creationId="{06849F86-DF95-4482-B835-49F87181F610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74" creationId="{118F901D-0106-42F5-BA98-1D4F685A4B2A}"/>
          </ac:spMkLst>
        </pc:spChg>
        <pc:spChg chg="mod">
          <ac:chgData name="Mr. PPT" userId="6442ff2356111531" providerId="LiveId" clId="{DADE28A3-3ED3-4026-93F5-4B4226D90F7D}" dt="2022-10-31T05:54:33.077" v="6563" actId="552"/>
          <ac:spMkLst>
            <pc:docMk/>
            <pc:sldMk cId="1766976853" sldId="930"/>
            <ac:spMk id="75" creationId="{D0CDAD29-B486-4CB4-B0BA-E497A27FC887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76" creationId="{C33605E0-8641-46C6-BD04-86C7789B5296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77" creationId="{EC988F87-04FC-49E0-9000-49E913B77AE3}"/>
          </ac:spMkLst>
        </pc:spChg>
        <pc:spChg chg="add mod">
          <ac:chgData name="Mr. PPT" userId="6442ff2356111531" providerId="LiveId" clId="{DADE28A3-3ED3-4026-93F5-4B4226D90F7D}" dt="2022-10-31T05:53:37.919" v="6555" actId="164"/>
          <ac:spMkLst>
            <pc:docMk/>
            <pc:sldMk cId="1766976853" sldId="930"/>
            <ac:spMk id="78" creationId="{BF5F6BEF-93FC-460F-8214-B8CC850CF2E7}"/>
          </ac:spMkLst>
        </pc:spChg>
        <pc:spChg chg="add mod">
          <ac:chgData name="Mr. PPT" userId="6442ff2356111531" providerId="LiveId" clId="{DADE28A3-3ED3-4026-93F5-4B4226D90F7D}" dt="2022-10-31T05:53:37.919" v="6555" actId="164"/>
          <ac:spMkLst>
            <pc:docMk/>
            <pc:sldMk cId="1766976853" sldId="930"/>
            <ac:spMk id="79" creationId="{78C456B6-4E01-47E9-B1A9-2883524369BA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81" creationId="{F97E99D1-4C69-44F7-A67B-D6BB93DBE45A}"/>
          </ac:spMkLst>
        </pc:spChg>
        <pc:spChg chg="del">
          <ac:chgData name="Mr. PPT" userId="6442ff2356111531" providerId="LiveId" clId="{DADE28A3-3ED3-4026-93F5-4B4226D90F7D}" dt="2022-10-31T05:47:31.745" v="6477" actId="478"/>
          <ac:spMkLst>
            <pc:docMk/>
            <pc:sldMk cId="1766976853" sldId="930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0-31T05:47:31.745" v="6477" actId="478"/>
          <ac:spMkLst>
            <pc:docMk/>
            <pc:sldMk cId="1766976853" sldId="930"/>
            <ac:spMk id="83" creationId="{C51F3587-C1B2-4A60-AD9A-0B489E795181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84" creationId="{01DF916C-5F6C-4883-A047-BA19609D0BF4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85" creationId="{23D3E88E-CF3E-4F4C-9A4D-3ECC330E01A4}"/>
          </ac:spMkLst>
        </pc:spChg>
        <pc:spChg chg="add mod">
          <ac:chgData name="Mr. PPT" userId="6442ff2356111531" providerId="LiveId" clId="{DADE28A3-3ED3-4026-93F5-4B4226D90F7D}" dt="2022-10-31T05:53:37.919" v="6555" actId="164"/>
          <ac:spMkLst>
            <pc:docMk/>
            <pc:sldMk cId="1766976853" sldId="930"/>
            <ac:spMk id="86" creationId="{0CCE6266-E62A-42CA-9B2C-EDBD290F4085}"/>
          </ac:spMkLst>
        </pc:spChg>
        <pc:spChg chg="add mod">
          <ac:chgData name="Mr. PPT" userId="6442ff2356111531" providerId="LiveId" clId="{DADE28A3-3ED3-4026-93F5-4B4226D90F7D}" dt="2022-10-31T05:53:37.919" v="6555" actId="164"/>
          <ac:spMkLst>
            <pc:docMk/>
            <pc:sldMk cId="1766976853" sldId="930"/>
            <ac:spMk id="87" creationId="{A5A22FF1-65E3-43A9-8D95-884403AD6E91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94" creationId="{71AA71A7-1847-4C69-B5C3-7C1EA53AF781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95" creationId="{27AAB490-7D41-4C57-B5F6-8B5343F6F9BA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96" creationId="{706FC1D7-DDA4-4844-A75D-285FEB6148AF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97" creationId="{698DD4B3-5325-4FFE-8137-552D7B980648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98" creationId="{C0DFD576-8889-4F38-BDA7-CFCD5087D99E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99" creationId="{CA236A17-D106-418E-B582-68AC88E08E86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00" creationId="{2E4C0C4C-0D5D-4467-8939-B5D98A9341B1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01" creationId="{6031382C-D9BC-4918-90CF-41DE2C77A0DA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05" creationId="{63271EA1-188D-438A-A738-905CE11BE5E4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06" creationId="{F74435C2-84E4-487B-883E-D3B48099E86B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07" creationId="{39531106-66F4-4A77-8FAC-0A22632BF5BA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08" creationId="{86802D4B-F098-4E7F-951F-56F759E86E34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09" creationId="{A17C9FCA-803C-46EB-91CB-D991AB0B8284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10" creationId="{34980070-70F5-48DD-814B-58D7D068002D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11" creationId="{E5EA50E9-1DD4-413B-A290-A1BB495EED1D}"/>
          </ac:spMkLst>
        </pc:spChg>
        <pc:spChg chg="mod">
          <ac:chgData name="Mr. PPT" userId="6442ff2356111531" providerId="LiveId" clId="{DADE28A3-3ED3-4026-93F5-4B4226D90F7D}" dt="2022-10-31T05:53:23.035" v="6551"/>
          <ac:spMkLst>
            <pc:docMk/>
            <pc:sldMk cId="1766976853" sldId="930"/>
            <ac:spMk id="112" creationId="{4D92D2AD-7567-4C09-8911-42B3C456EE5F}"/>
          </ac:spMkLst>
        </pc:spChg>
        <pc:spChg chg="add mod ord">
          <ac:chgData name="Mr. PPT" userId="6442ff2356111531" providerId="LiveId" clId="{DADE28A3-3ED3-4026-93F5-4B4226D90F7D}" dt="2022-10-31T05:56:21.254" v="6604" actId="11530"/>
          <ac:spMkLst>
            <pc:docMk/>
            <pc:sldMk cId="1766976853" sldId="930"/>
            <ac:spMk id="113" creationId="{3C8284B1-95DF-47A9-9240-79E0E4C4C912}"/>
          </ac:spMkLst>
        </pc:spChg>
        <pc:grpChg chg="add del mod">
          <ac:chgData name="Mr. PPT" userId="6442ff2356111531" providerId="LiveId" clId="{DADE28A3-3ED3-4026-93F5-4B4226D90F7D}" dt="2022-10-31T05:51:47.149" v="6537" actId="165"/>
          <ac:grpSpMkLst>
            <pc:docMk/>
            <pc:sldMk cId="1766976853" sldId="930"/>
            <ac:grpSpMk id="3" creationId="{31DFC0F0-5297-4B6B-A30B-9C19C9D5619D}"/>
          </ac:grpSpMkLst>
        </pc:grpChg>
        <pc:grpChg chg="add del mod">
          <ac:chgData name="Mr. PPT" userId="6442ff2356111531" providerId="LiveId" clId="{DADE28A3-3ED3-4026-93F5-4B4226D90F7D}" dt="2022-10-31T05:54:00.886" v="6561" actId="478"/>
          <ac:grpSpMkLst>
            <pc:docMk/>
            <pc:sldMk cId="1766976853" sldId="930"/>
            <ac:grpSpMk id="5" creationId="{BD5BD737-AEB1-45D5-A101-ADC299F36848}"/>
          </ac:grpSpMkLst>
        </pc:grpChg>
        <pc:grpChg chg="add mod">
          <ac:chgData name="Mr. PPT" userId="6442ff2356111531" providerId="LiveId" clId="{DADE28A3-3ED3-4026-93F5-4B4226D90F7D}" dt="2022-10-31T05:56:08.044" v="6603" actId="12789"/>
          <ac:grpSpMkLst>
            <pc:docMk/>
            <pc:sldMk cId="1766976853" sldId="930"/>
            <ac:grpSpMk id="7" creationId="{BDE62344-FA2B-4E23-9527-FFC23BBF6009}"/>
          </ac:grpSpMkLst>
        </pc:grpChg>
        <pc:grpChg chg="add mod">
          <ac:chgData name="Mr. PPT" userId="6442ff2356111531" providerId="LiveId" clId="{DADE28A3-3ED3-4026-93F5-4B4226D90F7D}" dt="2022-10-31T05:53:48.268" v="6558" actId="555"/>
          <ac:grpSpMkLst>
            <pc:docMk/>
            <pc:sldMk cId="1766976853" sldId="930"/>
            <ac:grpSpMk id="33" creationId="{F8F7D56A-1A68-4ED2-AC1F-CFA0C4CFB3BE}"/>
          </ac:grpSpMkLst>
        </pc:grpChg>
        <pc:grpChg chg="mod">
          <ac:chgData name="Mr. PPT" userId="6442ff2356111531" providerId="LiveId" clId="{DADE28A3-3ED3-4026-93F5-4B4226D90F7D}" dt="2022-10-31T05:48:41.945" v="6493" actId="1076"/>
          <ac:grpSpMkLst>
            <pc:docMk/>
            <pc:sldMk cId="1766976853" sldId="930"/>
            <ac:grpSpMk id="52" creationId="{6E72234B-C0A7-44DA-B57A-025C33A5F28C}"/>
          </ac:grpSpMkLst>
        </pc:grpChg>
        <pc:grpChg chg="add del mod">
          <ac:chgData name="Mr. PPT" userId="6442ff2356111531" providerId="LiveId" clId="{DADE28A3-3ED3-4026-93F5-4B4226D90F7D}" dt="2022-10-31T05:53:07.590" v="6550" actId="478"/>
          <ac:grpSpMkLst>
            <pc:docMk/>
            <pc:sldMk cId="1766976853" sldId="930"/>
            <ac:grpSpMk id="55" creationId="{C2F1C277-B424-41C1-9848-D4C0F736A5CA}"/>
          </ac:grpSpMkLst>
        </pc:grpChg>
        <pc:grpChg chg="add del mod">
          <ac:chgData name="Mr. PPT" userId="6442ff2356111531" providerId="LiveId" clId="{DADE28A3-3ED3-4026-93F5-4B4226D90F7D}" dt="2022-10-31T05:53:07.590" v="6550" actId="478"/>
          <ac:grpSpMkLst>
            <pc:docMk/>
            <pc:sldMk cId="1766976853" sldId="930"/>
            <ac:grpSpMk id="58" creationId="{C48F0081-BDC8-4DDD-9E85-C43591C6BA21}"/>
          </ac:grpSpMkLst>
        </pc:grpChg>
        <pc:grpChg chg="add del mod">
          <ac:chgData name="Mr. PPT" userId="6442ff2356111531" providerId="LiveId" clId="{DADE28A3-3ED3-4026-93F5-4B4226D90F7D}" dt="2022-10-31T05:53:30.125" v="6553" actId="478"/>
          <ac:grpSpMkLst>
            <pc:docMk/>
            <pc:sldMk cId="1766976853" sldId="930"/>
            <ac:grpSpMk id="63" creationId="{8F8055F7-3276-47AF-8EC8-676163BB501E}"/>
          </ac:grpSpMkLst>
        </pc:grpChg>
        <pc:grpChg chg="mod">
          <ac:chgData name="Mr. PPT" userId="6442ff2356111531" providerId="LiveId" clId="{DADE28A3-3ED3-4026-93F5-4B4226D90F7D}" dt="2022-10-31T05:53:23.035" v="6551"/>
          <ac:grpSpMkLst>
            <pc:docMk/>
            <pc:sldMk cId="1766976853" sldId="930"/>
            <ac:grpSpMk id="68" creationId="{C0639BD3-8DC5-48C1-8762-B39B5A3C6CC5}"/>
          </ac:grpSpMkLst>
        </pc:grpChg>
        <pc:grpChg chg="add mod">
          <ac:chgData name="Mr. PPT" userId="6442ff2356111531" providerId="LiveId" clId="{DADE28A3-3ED3-4026-93F5-4B4226D90F7D}" dt="2022-10-31T05:53:37.919" v="6555" actId="164"/>
          <ac:grpSpMkLst>
            <pc:docMk/>
            <pc:sldMk cId="1766976853" sldId="930"/>
            <ac:grpSpMk id="80" creationId="{177315A8-BA3E-4485-A65F-18519DA5E239}"/>
          </ac:grpSpMkLst>
        </pc:grpChg>
        <pc:grpChg chg="add mod">
          <ac:chgData name="Mr. PPT" userId="6442ff2356111531" providerId="LiveId" clId="{DADE28A3-3ED3-4026-93F5-4B4226D90F7D}" dt="2022-10-31T05:53:37.919" v="6555" actId="164"/>
          <ac:grpSpMkLst>
            <pc:docMk/>
            <pc:sldMk cId="1766976853" sldId="930"/>
            <ac:grpSpMk id="88" creationId="{43B10644-9A3F-402D-8D09-2033503A06C2}"/>
          </ac:grpSpMkLst>
        </pc:grpChg>
        <pc:grpChg chg="mod">
          <ac:chgData name="Mr. PPT" userId="6442ff2356111531" providerId="LiveId" clId="{DADE28A3-3ED3-4026-93F5-4B4226D90F7D}" dt="2022-10-31T05:53:23.035" v="6551"/>
          <ac:grpSpMkLst>
            <pc:docMk/>
            <pc:sldMk cId="1766976853" sldId="930"/>
            <ac:grpSpMk id="89" creationId="{3DAA4BAA-F3D1-4E23-A025-9EC3DE4A9DFB}"/>
          </ac:grpSpMkLst>
        </pc:grpChg>
        <pc:grpChg chg="mod">
          <ac:chgData name="Mr. PPT" userId="6442ff2356111531" providerId="LiveId" clId="{DADE28A3-3ED3-4026-93F5-4B4226D90F7D}" dt="2022-10-31T05:53:23.035" v="6551"/>
          <ac:grpSpMkLst>
            <pc:docMk/>
            <pc:sldMk cId="1766976853" sldId="930"/>
            <ac:grpSpMk id="90" creationId="{B093BB21-8B88-45C9-BC0B-011B26DFC03F}"/>
          </ac:grpSpMkLst>
        </pc:grpChg>
        <pc:grpChg chg="mod">
          <ac:chgData name="Mr. PPT" userId="6442ff2356111531" providerId="LiveId" clId="{DADE28A3-3ED3-4026-93F5-4B4226D90F7D}" dt="2022-10-31T05:53:23.035" v="6551"/>
          <ac:grpSpMkLst>
            <pc:docMk/>
            <pc:sldMk cId="1766976853" sldId="930"/>
            <ac:grpSpMk id="91" creationId="{1A4BA1B2-7AE7-40CE-8EB4-2772083BB3EF}"/>
          </ac:grpSpMkLst>
        </pc:grpChg>
        <pc:grpChg chg="mod">
          <ac:chgData name="Mr. PPT" userId="6442ff2356111531" providerId="LiveId" clId="{DADE28A3-3ED3-4026-93F5-4B4226D90F7D}" dt="2022-10-31T05:53:23.035" v="6551"/>
          <ac:grpSpMkLst>
            <pc:docMk/>
            <pc:sldMk cId="1766976853" sldId="930"/>
            <ac:grpSpMk id="92" creationId="{C63D3135-6043-4A6B-8F8F-BA3B41138DA8}"/>
          </ac:grpSpMkLst>
        </pc:grpChg>
        <pc:grpChg chg="mod">
          <ac:chgData name="Mr. PPT" userId="6442ff2356111531" providerId="LiveId" clId="{DADE28A3-3ED3-4026-93F5-4B4226D90F7D}" dt="2022-10-31T05:53:23.035" v="6551"/>
          <ac:grpSpMkLst>
            <pc:docMk/>
            <pc:sldMk cId="1766976853" sldId="930"/>
            <ac:grpSpMk id="93" creationId="{330573DF-0E04-46D6-9AC8-B8A53FFA19D0}"/>
          </ac:grpSpMkLst>
        </pc:grpChg>
        <pc:grpChg chg="mod">
          <ac:chgData name="Mr. PPT" userId="6442ff2356111531" providerId="LiveId" clId="{DADE28A3-3ED3-4026-93F5-4B4226D90F7D}" dt="2022-10-31T05:53:23.035" v="6551"/>
          <ac:grpSpMkLst>
            <pc:docMk/>
            <pc:sldMk cId="1766976853" sldId="930"/>
            <ac:grpSpMk id="102" creationId="{1165BC9B-D895-4B1F-AC5C-2F336D0C018B}"/>
          </ac:grpSpMkLst>
        </pc:grpChg>
        <pc:grpChg chg="mod">
          <ac:chgData name="Mr. PPT" userId="6442ff2356111531" providerId="LiveId" clId="{DADE28A3-3ED3-4026-93F5-4B4226D90F7D}" dt="2022-10-31T05:53:23.035" v="6551"/>
          <ac:grpSpMkLst>
            <pc:docMk/>
            <pc:sldMk cId="1766976853" sldId="930"/>
            <ac:grpSpMk id="103" creationId="{0EF05307-3F31-4E82-A55A-81E1DEB41E3A}"/>
          </ac:grpSpMkLst>
        </pc:grpChg>
        <pc:grpChg chg="mod">
          <ac:chgData name="Mr. PPT" userId="6442ff2356111531" providerId="LiveId" clId="{DADE28A3-3ED3-4026-93F5-4B4226D90F7D}" dt="2022-10-31T05:53:23.035" v="6551"/>
          <ac:grpSpMkLst>
            <pc:docMk/>
            <pc:sldMk cId="1766976853" sldId="930"/>
            <ac:grpSpMk id="104" creationId="{126BAE93-21F5-4C49-A634-54C95D8E19B0}"/>
          </ac:grpSpMkLst>
        </pc:grpChg>
        <pc:graphicFrameChg chg="add mod modGraphic">
          <ac:chgData name="Mr. PPT" userId="6442ff2356111531" providerId="LiveId" clId="{DADE28A3-3ED3-4026-93F5-4B4226D90F7D}" dt="2022-10-31T05:48:41.945" v="6493" actId="1076"/>
          <ac:graphicFrameMkLst>
            <pc:docMk/>
            <pc:sldMk cId="1766976853" sldId="930"/>
            <ac:graphicFrameMk id="28" creationId="{24464C3F-2A8B-465E-88EF-E5093448C6D9}"/>
          </ac:graphicFrameMkLst>
        </pc:graphicFrameChg>
        <pc:graphicFrameChg chg="add del mod">
          <ac:chgData name="Mr. PPT" userId="6442ff2356111531" providerId="LiveId" clId="{DADE28A3-3ED3-4026-93F5-4B4226D90F7D}" dt="2022-11-01T07:24:31.552" v="10589" actId="478"/>
          <ac:graphicFrameMkLst>
            <pc:docMk/>
            <pc:sldMk cId="1766976853" sldId="930"/>
            <ac:graphicFrameMk id="29" creationId="{5D157824-5344-4E5E-A533-726C087FCD68}"/>
          </ac:graphicFrameMkLst>
        </pc:graphicFrameChg>
        <pc:graphicFrameChg chg="add mod">
          <ac:chgData name="Mr. PPT" userId="6442ff2356111531" providerId="LiveId" clId="{DADE28A3-3ED3-4026-93F5-4B4226D90F7D}" dt="2022-10-31T05:48:41.945" v="6493" actId="1076"/>
          <ac:graphicFrameMkLst>
            <pc:docMk/>
            <pc:sldMk cId="1766976853" sldId="930"/>
            <ac:graphicFrameMk id="40" creationId="{A822F857-5D2E-45BA-95AA-9D7B97CD9F1C}"/>
          </ac:graphicFrameMkLst>
        </pc:graphicFrameChg>
        <pc:picChg chg="del">
          <ac:chgData name="Mr. PPT" userId="6442ff2356111531" providerId="LiveId" clId="{DADE28A3-3ED3-4026-93F5-4B4226D90F7D}" dt="2022-10-31T05:47:31.745" v="6477" actId="478"/>
          <ac:picMkLst>
            <pc:docMk/>
            <pc:sldMk cId="1766976853" sldId="930"/>
            <ac:picMk id="49" creationId="{C5E6F0F7-E751-40D5-BCA4-D22C511A1849}"/>
          </ac:picMkLst>
        </pc:picChg>
      </pc:sldChg>
      <pc:sldChg chg="addSp delSp modSp add mod">
        <pc:chgData name="Mr. PPT" userId="6442ff2356111531" providerId="LiveId" clId="{DADE28A3-3ED3-4026-93F5-4B4226D90F7D}" dt="2022-11-01T00:58:33.481" v="7688" actId="207"/>
        <pc:sldMkLst>
          <pc:docMk/>
          <pc:sldMk cId="2162951527" sldId="931"/>
        </pc:sldMkLst>
        <pc:spChg chg="add mod">
          <ac:chgData name="Mr. PPT" userId="6442ff2356111531" providerId="LiveId" clId="{DADE28A3-3ED3-4026-93F5-4B4226D90F7D}" dt="2022-10-31T06:58:04.490" v="6763" actId="12789"/>
          <ac:spMkLst>
            <pc:docMk/>
            <pc:sldMk cId="2162951527" sldId="931"/>
            <ac:spMk id="2" creationId="{B86BBAB8-D720-4B69-9F57-F792C5331BC6}"/>
          </ac:spMkLst>
        </pc:spChg>
        <pc:spChg chg="del">
          <ac:chgData name="Mr. PPT" userId="6442ff2356111531" providerId="LiveId" clId="{DADE28A3-3ED3-4026-93F5-4B4226D90F7D}" dt="2022-10-31T06:52:34.384" v="6609" actId="478"/>
          <ac:spMkLst>
            <pc:docMk/>
            <pc:sldMk cId="2162951527" sldId="931"/>
            <ac:spMk id="25" creationId="{124C1437-97AD-4227-B8A2-41A64BE1EDDB}"/>
          </ac:spMkLst>
        </pc:spChg>
        <pc:spChg chg="del">
          <ac:chgData name="Mr. PPT" userId="6442ff2356111531" providerId="LiveId" clId="{DADE28A3-3ED3-4026-93F5-4B4226D90F7D}" dt="2022-10-31T06:52:34.384" v="6609" actId="478"/>
          <ac:spMkLst>
            <pc:docMk/>
            <pc:sldMk cId="2162951527" sldId="931"/>
            <ac:spMk id="26" creationId="{A0C271FD-CDB8-4F03-8ACF-C773077646E7}"/>
          </ac:spMkLst>
        </pc:spChg>
        <pc:spChg chg="del">
          <ac:chgData name="Mr. PPT" userId="6442ff2356111531" providerId="LiveId" clId="{DADE28A3-3ED3-4026-93F5-4B4226D90F7D}" dt="2022-10-31T06:52:34.384" v="6609" actId="478"/>
          <ac:spMkLst>
            <pc:docMk/>
            <pc:sldMk cId="2162951527" sldId="931"/>
            <ac:spMk id="27" creationId="{DDC18D1E-2D97-45CE-92AA-11BCE464F123}"/>
          </ac:spMkLst>
        </pc:spChg>
        <pc:spChg chg="del">
          <ac:chgData name="Mr. PPT" userId="6442ff2356111531" providerId="LiveId" clId="{DADE28A3-3ED3-4026-93F5-4B4226D90F7D}" dt="2022-10-31T06:52:34.384" v="6609" actId="478"/>
          <ac:spMkLst>
            <pc:docMk/>
            <pc:sldMk cId="2162951527" sldId="931"/>
            <ac:spMk id="30" creationId="{6A98F9E9-E009-4634-89ED-647129F79102}"/>
          </ac:spMkLst>
        </pc:spChg>
        <pc:spChg chg="del">
          <ac:chgData name="Mr. PPT" userId="6442ff2356111531" providerId="LiveId" clId="{DADE28A3-3ED3-4026-93F5-4B4226D90F7D}" dt="2022-10-31T06:52:34.384" v="6609" actId="478"/>
          <ac:spMkLst>
            <pc:docMk/>
            <pc:sldMk cId="2162951527" sldId="931"/>
            <ac:spMk id="31" creationId="{CA264656-38D0-4A4F-8E0F-DC3A96E9B071}"/>
          </ac:spMkLst>
        </pc:spChg>
        <pc:spChg chg="del">
          <ac:chgData name="Mr. PPT" userId="6442ff2356111531" providerId="LiveId" clId="{DADE28A3-3ED3-4026-93F5-4B4226D90F7D}" dt="2022-10-31T06:52:34.384" v="6609" actId="478"/>
          <ac:spMkLst>
            <pc:docMk/>
            <pc:sldMk cId="2162951527" sldId="931"/>
            <ac:spMk id="32" creationId="{12B7C786-9F8E-4021-95E6-EBD9C6A5694E}"/>
          </ac:spMkLst>
        </pc:spChg>
        <pc:spChg chg="del">
          <ac:chgData name="Mr. PPT" userId="6442ff2356111531" providerId="LiveId" clId="{DADE28A3-3ED3-4026-93F5-4B4226D90F7D}" dt="2022-10-31T06:52:34.384" v="6609" actId="478"/>
          <ac:spMkLst>
            <pc:docMk/>
            <pc:sldMk cId="2162951527" sldId="931"/>
            <ac:spMk id="34" creationId="{DFFE563A-1D74-4EB0-A855-B7FC1F08643F}"/>
          </ac:spMkLst>
        </pc:spChg>
        <pc:spChg chg="del">
          <ac:chgData name="Mr. PPT" userId="6442ff2356111531" providerId="LiveId" clId="{DADE28A3-3ED3-4026-93F5-4B4226D90F7D}" dt="2022-10-31T06:52:34.384" v="6609" actId="478"/>
          <ac:spMkLst>
            <pc:docMk/>
            <pc:sldMk cId="2162951527" sldId="931"/>
            <ac:spMk id="35" creationId="{19E5FA87-C1A9-4775-976A-263BB2A2AB8C}"/>
          </ac:spMkLst>
        </pc:spChg>
        <pc:spChg chg="del">
          <ac:chgData name="Mr. PPT" userId="6442ff2356111531" providerId="LiveId" clId="{DADE28A3-3ED3-4026-93F5-4B4226D90F7D}" dt="2022-10-31T06:52:34.384" v="6609" actId="478"/>
          <ac:spMkLst>
            <pc:docMk/>
            <pc:sldMk cId="2162951527" sldId="931"/>
            <ac:spMk id="38" creationId="{C295AE51-0FEA-4355-B42E-791C5C43217D}"/>
          </ac:spMkLst>
        </pc:spChg>
        <pc:spChg chg="del">
          <ac:chgData name="Mr. PPT" userId="6442ff2356111531" providerId="LiveId" clId="{DADE28A3-3ED3-4026-93F5-4B4226D90F7D}" dt="2022-10-31T06:52:36.510" v="6610" actId="478"/>
          <ac:spMkLst>
            <pc:docMk/>
            <pc:sldMk cId="2162951527" sldId="931"/>
            <ac:spMk id="41" creationId="{DFF7F01C-97EB-48D7-B2DF-CCF3009DB83F}"/>
          </ac:spMkLst>
        </pc:spChg>
        <pc:spChg chg="del">
          <ac:chgData name="Mr. PPT" userId="6442ff2356111531" providerId="LiveId" clId="{DADE28A3-3ED3-4026-93F5-4B4226D90F7D}" dt="2022-10-31T06:52:36.510" v="6610" actId="478"/>
          <ac:spMkLst>
            <pc:docMk/>
            <pc:sldMk cId="2162951527" sldId="931"/>
            <ac:spMk id="42" creationId="{1B656465-28C7-44C2-B34A-26B18439C751}"/>
          </ac:spMkLst>
        </pc:spChg>
        <pc:spChg chg="mod">
          <ac:chgData name="Mr. PPT" userId="6442ff2356111531" providerId="LiveId" clId="{DADE28A3-3ED3-4026-93F5-4B4226D90F7D}" dt="2022-10-31T06:53:35.346" v="6629" actId="12789"/>
          <ac:spMkLst>
            <pc:docMk/>
            <pc:sldMk cId="2162951527" sldId="931"/>
            <ac:spMk id="43" creationId="{3829FBD4-E39E-48F9-9A18-D65F520724C1}"/>
          </ac:spMkLst>
        </pc:spChg>
        <pc:spChg chg="mod">
          <ac:chgData name="Mr. PPT" userId="6442ff2356111531" providerId="LiveId" clId="{DADE28A3-3ED3-4026-93F5-4B4226D90F7D}" dt="2022-10-31T06:53:35.346" v="6629" actId="12789"/>
          <ac:spMkLst>
            <pc:docMk/>
            <pc:sldMk cId="2162951527" sldId="931"/>
            <ac:spMk id="44" creationId="{C1F20124-4470-496B-BFBA-CEBCCB839425}"/>
          </ac:spMkLst>
        </pc:spChg>
        <pc:spChg chg="mod">
          <ac:chgData name="Mr. PPT" userId="6442ff2356111531" providerId="LiveId" clId="{DADE28A3-3ED3-4026-93F5-4B4226D90F7D}" dt="2022-10-31T06:53:18.683" v="6624" actId="571"/>
          <ac:spMkLst>
            <pc:docMk/>
            <pc:sldMk cId="2162951527" sldId="931"/>
            <ac:spMk id="50" creationId="{24627051-2072-4F95-8CDD-74FAB619E34D}"/>
          </ac:spMkLst>
        </pc:spChg>
        <pc:spChg chg="mod">
          <ac:chgData name="Mr. PPT" userId="6442ff2356111531" providerId="LiveId" clId="{DADE28A3-3ED3-4026-93F5-4B4226D90F7D}" dt="2022-10-31T06:53:18.683" v="6624" actId="571"/>
          <ac:spMkLst>
            <pc:docMk/>
            <pc:sldMk cId="2162951527" sldId="931"/>
            <ac:spMk id="51" creationId="{7B996243-8169-4538-B56A-D54BB191D1E9}"/>
          </ac:spMkLst>
        </pc:spChg>
        <pc:spChg chg="add del mod">
          <ac:chgData name="Mr. PPT" userId="6442ff2356111531" providerId="LiveId" clId="{DADE28A3-3ED3-4026-93F5-4B4226D90F7D}" dt="2022-10-31T06:55:48.678" v="6704" actId="478"/>
          <ac:spMkLst>
            <pc:docMk/>
            <pc:sldMk cId="2162951527" sldId="931"/>
            <ac:spMk id="56" creationId="{8189A9A5-0E8B-4CE5-ABE2-F12A248B34AE}"/>
          </ac:spMkLst>
        </pc:spChg>
        <pc:spChg chg="add mod">
          <ac:chgData name="Mr. PPT" userId="6442ff2356111531" providerId="LiveId" clId="{DADE28A3-3ED3-4026-93F5-4B4226D90F7D}" dt="2022-10-31T06:56:54.377" v="6729" actId="1038"/>
          <ac:spMkLst>
            <pc:docMk/>
            <pc:sldMk cId="2162951527" sldId="931"/>
            <ac:spMk id="57" creationId="{0377C321-7720-4D8E-88F3-4D71C358AACE}"/>
          </ac:spMkLst>
        </pc:spChg>
        <pc:spChg chg="add mod topLvl">
          <ac:chgData name="Mr. PPT" userId="6442ff2356111531" providerId="LiveId" clId="{DADE28A3-3ED3-4026-93F5-4B4226D90F7D}" dt="2022-10-31T06:58:05.234" v="6764" actId="165"/>
          <ac:spMkLst>
            <pc:docMk/>
            <pc:sldMk cId="2162951527" sldId="931"/>
            <ac:spMk id="58" creationId="{E425B345-D77B-4AB1-9036-A1228375B605}"/>
          </ac:spMkLst>
        </pc:spChg>
        <pc:spChg chg="add mod topLvl">
          <ac:chgData name="Mr. PPT" userId="6442ff2356111531" providerId="LiveId" clId="{DADE28A3-3ED3-4026-93F5-4B4226D90F7D}" dt="2022-11-01T00:58:33.481" v="7688" actId="207"/>
          <ac:spMkLst>
            <pc:docMk/>
            <pc:sldMk cId="2162951527" sldId="931"/>
            <ac:spMk id="59" creationId="{00FD2CFB-C03B-41C3-9A10-2745CF105B53}"/>
          </ac:spMkLst>
        </pc:spChg>
        <pc:spChg chg="mod">
          <ac:chgData name="Mr. PPT" userId="6442ff2356111531" providerId="LiveId" clId="{DADE28A3-3ED3-4026-93F5-4B4226D90F7D}" dt="2022-10-31T06:56:47.150" v="6726" actId="552"/>
          <ac:spMkLst>
            <pc:docMk/>
            <pc:sldMk cId="2162951527" sldId="931"/>
            <ac:spMk id="75" creationId="{D0CDAD29-B486-4CB4-B0BA-E497A27FC887}"/>
          </ac:spMkLst>
        </pc:spChg>
        <pc:spChg chg="del">
          <ac:chgData name="Mr. PPT" userId="6442ff2356111531" providerId="LiveId" clId="{DADE28A3-3ED3-4026-93F5-4B4226D90F7D}" dt="2022-10-31T06:55:03.235" v="6693" actId="478"/>
          <ac:spMkLst>
            <pc:docMk/>
            <pc:sldMk cId="2162951527" sldId="931"/>
            <ac:spMk id="113" creationId="{3C8284B1-95DF-47A9-9240-79E0E4C4C912}"/>
          </ac:spMkLst>
        </pc:spChg>
        <pc:grpChg chg="add del mod">
          <ac:chgData name="Mr. PPT" userId="6442ff2356111531" providerId="LiveId" clId="{DADE28A3-3ED3-4026-93F5-4B4226D90F7D}" dt="2022-10-31T06:58:05.234" v="6764" actId="165"/>
          <ac:grpSpMkLst>
            <pc:docMk/>
            <pc:sldMk cId="2162951527" sldId="931"/>
            <ac:grpSpMk id="3" creationId="{D3705070-BD28-492A-8272-B690577A717D}"/>
          </ac:grpSpMkLst>
        </pc:grpChg>
        <pc:grpChg chg="del">
          <ac:chgData name="Mr. PPT" userId="6442ff2356111531" providerId="LiveId" clId="{DADE28A3-3ED3-4026-93F5-4B4226D90F7D}" dt="2022-10-31T06:55:03.235" v="6693" actId="478"/>
          <ac:grpSpMkLst>
            <pc:docMk/>
            <pc:sldMk cId="2162951527" sldId="931"/>
            <ac:grpSpMk id="7" creationId="{BDE62344-FA2B-4E23-9527-FFC23BBF6009}"/>
          </ac:grpSpMkLst>
        </pc:grpChg>
        <pc:grpChg chg="del">
          <ac:chgData name="Mr. PPT" userId="6442ff2356111531" providerId="LiveId" clId="{DADE28A3-3ED3-4026-93F5-4B4226D90F7D}" dt="2022-10-31T06:52:36.510" v="6610" actId="478"/>
          <ac:grpSpMkLst>
            <pc:docMk/>
            <pc:sldMk cId="2162951527" sldId="931"/>
            <ac:grpSpMk id="33" creationId="{F8F7D56A-1A68-4ED2-AC1F-CFA0C4CFB3BE}"/>
          </ac:grpSpMkLst>
        </pc:grpChg>
        <pc:grpChg chg="add mod">
          <ac:chgData name="Mr. PPT" userId="6442ff2356111531" providerId="LiveId" clId="{DADE28A3-3ED3-4026-93F5-4B4226D90F7D}" dt="2022-10-31T06:56:35.884" v="6724" actId="554"/>
          <ac:grpSpMkLst>
            <pc:docMk/>
            <pc:sldMk cId="2162951527" sldId="931"/>
            <ac:grpSpMk id="39" creationId="{960B0CB5-679F-46CA-8B52-C36FF5400A0B}"/>
          </ac:grpSpMkLst>
        </pc:grpChg>
        <pc:grpChg chg="add mod">
          <ac:chgData name="Mr. PPT" userId="6442ff2356111531" providerId="LiveId" clId="{DADE28A3-3ED3-4026-93F5-4B4226D90F7D}" dt="2022-10-31T06:53:18.683" v="6624" actId="571"/>
          <ac:grpSpMkLst>
            <pc:docMk/>
            <pc:sldMk cId="2162951527" sldId="931"/>
            <ac:grpSpMk id="49" creationId="{6B580D17-EB69-4EC1-86B7-6615E2F30D94}"/>
          </ac:grpSpMkLst>
        </pc:grpChg>
        <pc:grpChg chg="del">
          <ac:chgData name="Mr. PPT" userId="6442ff2356111531" providerId="LiveId" clId="{DADE28A3-3ED3-4026-93F5-4B4226D90F7D}" dt="2022-10-31T06:52:36.510" v="6610" actId="478"/>
          <ac:grpSpMkLst>
            <pc:docMk/>
            <pc:sldMk cId="2162951527" sldId="931"/>
            <ac:grpSpMk id="52" creationId="{6E72234B-C0A7-44DA-B57A-025C33A5F28C}"/>
          </ac:grpSpMkLst>
        </pc:grpChg>
        <pc:graphicFrameChg chg="del">
          <ac:chgData name="Mr. PPT" userId="6442ff2356111531" providerId="LiveId" clId="{DADE28A3-3ED3-4026-93F5-4B4226D90F7D}" dt="2022-10-31T06:52:36.510" v="6610" actId="478"/>
          <ac:graphicFrameMkLst>
            <pc:docMk/>
            <pc:sldMk cId="2162951527" sldId="931"/>
            <ac:graphicFrameMk id="28" creationId="{24464C3F-2A8B-465E-88EF-E5093448C6D9}"/>
          </ac:graphicFrameMkLst>
        </pc:graphicFrameChg>
        <pc:graphicFrameChg chg="del">
          <ac:chgData name="Mr. PPT" userId="6442ff2356111531" providerId="LiveId" clId="{DADE28A3-3ED3-4026-93F5-4B4226D90F7D}" dt="2022-10-31T06:52:31.539" v="6608" actId="478"/>
          <ac:graphicFrameMkLst>
            <pc:docMk/>
            <pc:sldMk cId="2162951527" sldId="931"/>
            <ac:graphicFrameMk id="29" creationId="{5D157824-5344-4E5E-A533-726C087FCD68}"/>
          </ac:graphicFrameMkLst>
        </pc:graphicFrameChg>
        <pc:graphicFrameChg chg="del">
          <ac:chgData name="Mr. PPT" userId="6442ff2356111531" providerId="LiveId" clId="{DADE28A3-3ED3-4026-93F5-4B4226D90F7D}" dt="2022-10-31T06:52:36.510" v="6610" actId="478"/>
          <ac:graphicFrameMkLst>
            <pc:docMk/>
            <pc:sldMk cId="2162951527" sldId="931"/>
            <ac:graphicFrameMk id="40" creationId="{A822F857-5D2E-45BA-95AA-9D7B97CD9F1C}"/>
          </ac:graphicFrameMkLst>
        </pc:graphicFrameChg>
        <pc:graphicFrameChg chg="add mod">
          <ac:chgData name="Mr. PPT" userId="6442ff2356111531" providerId="LiveId" clId="{DADE28A3-3ED3-4026-93F5-4B4226D90F7D}" dt="2022-10-31T07:23:26.417" v="7022"/>
          <ac:graphicFrameMkLst>
            <pc:docMk/>
            <pc:sldMk cId="2162951527" sldId="931"/>
            <ac:graphicFrameMk id="47" creationId="{76F1EE0E-EE37-426F-8126-25C876AB2DED}"/>
          </ac:graphicFrameMkLst>
        </pc:graphicFrameChg>
        <pc:graphicFrameChg chg="add mod">
          <ac:chgData name="Mr. PPT" userId="6442ff2356111531" providerId="LiveId" clId="{DADE28A3-3ED3-4026-93F5-4B4226D90F7D}" dt="2022-10-31T06:53:16.334" v="6622" actId="571"/>
          <ac:graphicFrameMkLst>
            <pc:docMk/>
            <pc:sldMk cId="2162951527" sldId="931"/>
            <ac:graphicFrameMk id="48" creationId="{BC8AE32F-0075-4746-95AE-913A438D1EBB}"/>
          </ac:graphicFrameMkLst>
        </pc:graphicFrameChg>
        <pc:graphicFrameChg chg="add mod">
          <ac:chgData name="Mr. PPT" userId="6442ff2356111531" providerId="LiveId" clId="{DADE28A3-3ED3-4026-93F5-4B4226D90F7D}" dt="2022-10-31T06:53:18.683" v="6624" actId="571"/>
          <ac:graphicFrameMkLst>
            <pc:docMk/>
            <pc:sldMk cId="2162951527" sldId="931"/>
            <ac:graphicFrameMk id="55" creationId="{E4B98060-A8D0-4286-8EBE-8D7ACBB377A8}"/>
          </ac:graphicFrameMkLst>
        </pc:graphicFrameChg>
      </pc:sldChg>
      <pc:sldChg chg="addSp delSp modSp add mod">
        <pc:chgData name="Mr. PPT" userId="6442ff2356111531" providerId="LiveId" clId="{DADE28A3-3ED3-4026-93F5-4B4226D90F7D}" dt="2022-11-01T01:01:21.715" v="7740" actId="692"/>
        <pc:sldMkLst>
          <pc:docMk/>
          <pc:sldMk cId="2463636554" sldId="932"/>
        </pc:sldMkLst>
        <pc:spChg chg="del">
          <ac:chgData name="Mr. PPT" userId="6442ff2356111531" providerId="LiveId" clId="{DADE28A3-3ED3-4026-93F5-4B4226D90F7D}" dt="2022-10-31T06:59:21.256" v="6767" actId="478"/>
          <ac:spMkLst>
            <pc:docMk/>
            <pc:sldMk cId="2463636554" sldId="932"/>
            <ac:spMk id="2" creationId="{B86BBAB8-D720-4B69-9F57-F792C5331BC6}"/>
          </ac:spMkLst>
        </pc:spChg>
        <pc:spChg chg="add mod">
          <ac:chgData name="Mr. PPT" userId="6442ff2356111531" providerId="LiveId" clId="{DADE28A3-3ED3-4026-93F5-4B4226D90F7D}" dt="2022-11-01T01:01:13.254" v="7730" actId="692"/>
          <ac:spMkLst>
            <pc:docMk/>
            <pc:sldMk cId="2463636554" sldId="932"/>
            <ac:spMk id="5" creationId="{EC085B0C-44D6-4668-8F3D-37E183685B4E}"/>
          </ac:spMkLst>
        </pc:spChg>
        <pc:spChg chg="mod">
          <ac:chgData name="Mr. PPT" userId="6442ff2356111531" providerId="LiveId" clId="{DADE28A3-3ED3-4026-93F5-4B4226D90F7D}" dt="2022-10-31T07:08:50.712" v="6893" actId="165"/>
          <ac:spMkLst>
            <pc:docMk/>
            <pc:sldMk cId="2463636554" sldId="932"/>
            <ac:spMk id="13" creationId="{3D306EF7-C6C9-40EC-891D-BC14342B86D4}"/>
          </ac:spMkLst>
        </pc:spChg>
        <pc:spChg chg="mod">
          <ac:chgData name="Mr. PPT" userId="6442ff2356111531" providerId="LiveId" clId="{DADE28A3-3ED3-4026-93F5-4B4226D90F7D}" dt="2022-10-31T07:08:50.712" v="6893" actId="165"/>
          <ac:spMkLst>
            <pc:docMk/>
            <pc:sldMk cId="2463636554" sldId="932"/>
            <ac:spMk id="14" creationId="{4048D7E9-5BC7-4678-8B9E-4EB170481C31}"/>
          </ac:spMkLst>
        </pc:spChg>
        <pc:spChg chg="add mod">
          <ac:chgData name="Mr. PPT" userId="6442ff2356111531" providerId="LiveId" clId="{DADE28A3-3ED3-4026-93F5-4B4226D90F7D}" dt="2022-10-31T07:31:46.396" v="7199" actId="404"/>
          <ac:spMkLst>
            <pc:docMk/>
            <pc:sldMk cId="2463636554" sldId="932"/>
            <ac:spMk id="19" creationId="{37FCC35C-4E40-4E04-A919-0A114E423B06}"/>
          </ac:spMkLst>
        </pc:spChg>
        <pc:spChg chg="add mod">
          <ac:chgData name="Mr. PPT" userId="6442ff2356111531" providerId="LiveId" clId="{DADE28A3-3ED3-4026-93F5-4B4226D90F7D}" dt="2022-10-31T07:31:46.396" v="7199" actId="404"/>
          <ac:spMkLst>
            <pc:docMk/>
            <pc:sldMk cId="2463636554" sldId="932"/>
            <ac:spMk id="20" creationId="{6E2D721D-01E1-4845-ACFD-6D7CDD0370F1}"/>
          </ac:spMkLst>
        </pc:spChg>
        <pc:spChg chg="add mod">
          <ac:chgData name="Mr. PPT" userId="6442ff2356111531" providerId="LiveId" clId="{DADE28A3-3ED3-4026-93F5-4B4226D90F7D}" dt="2022-10-31T07:22:15.234" v="7013" actId="1076"/>
          <ac:spMkLst>
            <pc:docMk/>
            <pc:sldMk cId="2463636554" sldId="932"/>
            <ac:spMk id="21" creationId="{F15B97C7-55C0-405E-A4FB-EA287F56E8CC}"/>
          </ac:spMkLst>
        </pc:spChg>
        <pc:spChg chg="mod topLvl">
          <ac:chgData name="Mr. PPT" userId="6442ff2356111531" providerId="LiveId" clId="{DADE28A3-3ED3-4026-93F5-4B4226D90F7D}" dt="2022-10-31T07:12:07.209" v="6928" actId="165"/>
          <ac:spMkLst>
            <pc:docMk/>
            <pc:sldMk cId="2463636554" sldId="932"/>
            <ac:spMk id="23" creationId="{56B0DD0B-8D44-4DEC-B5E7-9B091DE8FE15}"/>
          </ac:spMkLst>
        </pc:spChg>
        <pc:spChg chg="mod topLvl">
          <ac:chgData name="Mr. PPT" userId="6442ff2356111531" providerId="LiveId" clId="{DADE28A3-3ED3-4026-93F5-4B4226D90F7D}" dt="2022-10-31T07:12:07.209" v="6928" actId="165"/>
          <ac:spMkLst>
            <pc:docMk/>
            <pc:sldMk cId="2463636554" sldId="932"/>
            <ac:spMk id="24" creationId="{EF47E445-B73A-46C8-9759-E9A5BBEA7EE6}"/>
          </ac:spMkLst>
        </pc:spChg>
        <pc:spChg chg="mod">
          <ac:chgData name="Mr. PPT" userId="6442ff2356111531" providerId="LiveId" clId="{DADE28A3-3ED3-4026-93F5-4B4226D90F7D}" dt="2022-10-31T07:12:07.209" v="6928" actId="165"/>
          <ac:spMkLst>
            <pc:docMk/>
            <pc:sldMk cId="2463636554" sldId="932"/>
            <ac:spMk id="26" creationId="{B2D0E8F6-83CB-4CF5-A5ED-CF1F53465770}"/>
          </ac:spMkLst>
        </pc:spChg>
        <pc:spChg chg="mod">
          <ac:chgData name="Mr. PPT" userId="6442ff2356111531" providerId="LiveId" clId="{DADE28A3-3ED3-4026-93F5-4B4226D90F7D}" dt="2022-10-31T07:12:07.209" v="6928" actId="165"/>
          <ac:spMkLst>
            <pc:docMk/>
            <pc:sldMk cId="2463636554" sldId="932"/>
            <ac:spMk id="27" creationId="{2BA11E46-7067-43D5-8DE2-F1545AE1550B}"/>
          </ac:spMkLst>
        </pc:spChg>
        <pc:spChg chg="mod topLvl">
          <ac:chgData name="Mr. PPT" userId="6442ff2356111531" providerId="LiveId" clId="{DADE28A3-3ED3-4026-93F5-4B4226D90F7D}" dt="2022-10-31T07:12:07.925" v="6929" actId="165"/>
          <ac:spMkLst>
            <pc:docMk/>
            <pc:sldMk cId="2463636554" sldId="932"/>
            <ac:spMk id="30" creationId="{70789E0A-EFF6-4EDE-BEF2-29DC821CF8A5}"/>
          </ac:spMkLst>
        </pc:spChg>
        <pc:spChg chg="mod topLvl">
          <ac:chgData name="Mr. PPT" userId="6442ff2356111531" providerId="LiveId" clId="{DADE28A3-3ED3-4026-93F5-4B4226D90F7D}" dt="2022-10-31T07:12:07.925" v="6929" actId="165"/>
          <ac:spMkLst>
            <pc:docMk/>
            <pc:sldMk cId="2463636554" sldId="932"/>
            <ac:spMk id="31" creationId="{920545BB-0B78-4630-AEA8-EC602567A09A}"/>
          </ac:spMkLst>
        </pc:spChg>
        <pc:spChg chg="mod">
          <ac:chgData name="Mr. PPT" userId="6442ff2356111531" providerId="LiveId" clId="{DADE28A3-3ED3-4026-93F5-4B4226D90F7D}" dt="2022-10-31T07:12:07.925" v="6929" actId="165"/>
          <ac:spMkLst>
            <pc:docMk/>
            <pc:sldMk cId="2463636554" sldId="932"/>
            <ac:spMk id="33" creationId="{73E695E2-DDB8-40CB-AA58-252DFC6C6706}"/>
          </ac:spMkLst>
        </pc:spChg>
        <pc:spChg chg="mod">
          <ac:chgData name="Mr. PPT" userId="6442ff2356111531" providerId="LiveId" clId="{DADE28A3-3ED3-4026-93F5-4B4226D90F7D}" dt="2022-10-31T07:12:07.925" v="6929" actId="165"/>
          <ac:spMkLst>
            <pc:docMk/>
            <pc:sldMk cId="2463636554" sldId="932"/>
            <ac:spMk id="34" creationId="{3F0BBCC6-05EB-4200-B259-D61A9E02AA11}"/>
          </ac:spMkLst>
        </pc:spChg>
        <pc:spChg chg="mod topLvl">
          <ac:chgData name="Mr. PPT" userId="6442ff2356111531" providerId="LiveId" clId="{DADE28A3-3ED3-4026-93F5-4B4226D90F7D}" dt="2022-10-31T07:12:08.640" v="6930" actId="165"/>
          <ac:spMkLst>
            <pc:docMk/>
            <pc:sldMk cId="2463636554" sldId="932"/>
            <ac:spMk id="36" creationId="{104D7B7E-BA00-48DD-9336-32FB8DABC806}"/>
          </ac:spMkLst>
        </pc:spChg>
        <pc:spChg chg="mod topLvl">
          <ac:chgData name="Mr. PPT" userId="6442ff2356111531" providerId="LiveId" clId="{DADE28A3-3ED3-4026-93F5-4B4226D90F7D}" dt="2022-10-31T07:12:08.640" v="6930" actId="165"/>
          <ac:spMkLst>
            <pc:docMk/>
            <pc:sldMk cId="2463636554" sldId="932"/>
            <ac:spMk id="37" creationId="{454DBA54-22D5-4048-A5F5-40AD8A587A53}"/>
          </ac:spMkLst>
        </pc:spChg>
        <pc:spChg chg="mod">
          <ac:chgData name="Mr. PPT" userId="6442ff2356111531" providerId="LiveId" clId="{DADE28A3-3ED3-4026-93F5-4B4226D90F7D}" dt="2022-10-31T07:12:08.640" v="6930" actId="165"/>
          <ac:spMkLst>
            <pc:docMk/>
            <pc:sldMk cId="2463636554" sldId="932"/>
            <ac:spMk id="40" creationId="{93F6AD3B-FBAA-4A50-9FF9-41F5E0530EFC}"/>
          </ac:spMkLst>
        </pc:spChg>
        <pc:spChg chg="mod">
          <ac:chgData name="Mr. PPT" userId="6442ff2356111531" providerId="LiveId" clId="{DADE28A3-3ED3-4026-93F5-4B4226D90F7D}" dt="2022-10-31T07:12:08.640" v="6930" actId="165"/>
          <ac:spMkLst>
            <pc:docMk/>
            <pc:sldMk cId="2463636554" sldId="932"/>
            <ac:spMk id="41" creationId="{1A8E223D-697D-4370-B855-6EBADEE1EBA2}"/>
          </ac:spMkLst>
        </pc:spChg>
        <pc:spChg chg="add mod">
          <ac:chgData name="Mr. PPT" userId="6442ff2356111531" providerId="LiveId" clId="{DADE28A3-3ED3-4026-93F5-4B4226D90F7D}" dt="2022-11-01T01:01:06.709" v="7718" actId="692"/>
          <ac:spMkLst>
            <pc:docMk/>
            <pc:sldMk cId="2463636554" sldId="932"/>
            <ac:spMk id="42" creationId="{EF52F14E-DE44-4B33-A33A-B827F5C2B584}"/>
          </ac:spMkLst>
        </pc:spChg>
        <pc:spChg chg="add mod">
          <ac:chgData name="Mr. PPT" userId="6442ff2356111531" providerId="LiveId" clId="{DADE28A3-3ED3-4026-93F5-4B4226D90F7D}" dt="2022-11-01T01:01:21.715" v="7740" actId="692"/>
          <ac:spMkLst>
            <pc:docMk/>
            <pc:sldMk cId="2463636554" sldId="932"/>
            <ac:spMk id="45" creationId="{3E1C4113-04FE-4F20-A16E-3D79E6F72F50}"/>
          </ac:spMkLst>
        </pc:spChg>
        <pc:spChg chg="del">
          <ac:chgData name="Mr. PPT" userId="6442ff2356111531" providerId="LiveId" clId="{DADE28A3-3ED3-4026-93F5-4B4226D90F7D}" dt="2022-10-31T06:59:25.429" v="6771" actId="478"/>
          <ac:spMkLst>
            <pc:docMk/>
            <pc:sldMk cId="2463636554" sldId="932"/>
            <ac:spMk id="57" creationId="{0377C321-7720-4D8E-88F3-4D71C358AACE}"/>
          </ac:spMkLst>
        </pc:spChg>
        <pc:spChg chg="del mod">
          <ac:chgData name="Mr. PPT" userId="6442ff2356111531" providerId="LiveId" clId="{DADE28A3-3ED3-4026-93F5-4B4226D90F7D}" dt="2022-10-31T06:59:23.376" v="6769" actId="478"/>
          <ac:spMkLst>
            <pc:docMk/>
            <pc:sldMk cId="2463636554" sldId="932"/>
            <ac:spMk id="58" creationId="{E425B345-D77B-4AB1-9036-A1228375B605}"/>
          </ac:spMkLst>
        </pc:spChg>
        <pc:spChg chg="del">
          <ac:chgData name="Mr. PPT" userId="6442ff2356111531" providerId="LiveId" clId="{DADE28A3-3ED3-4026-93F5-4B4226D90F7D}" dt="2022-10-31T06:59:23.376" v="6769" actId="478"/>
          <ac:spMkLst>
            <pc:docMk/>
            <pc:sldMk cId="2463636554" sldId="932"/>
            <ac:spMk id="59" creationId="{00FD2CFB-C03B-41C3-9A10-2745CF105B53}"/>
          </ac:spMkLst>
        </pc:spChg>
        <pc:grpChg chg="add del mod">
          <ac:chgData name="Mr. PPT" userId="6442ff2356111531" providerId="LiveId" clId="{DADE28A3-3ED3-4026-93F5-4B4226D90F7D}" dt="2022-10-31T07:08:50.712" v="6893" actId="165"/>
          <ac:grpSpMkLst>
            <pc:docMk/>
            <pc:sldMk cId="2463636554" sldId="932"/>
            <ac:grpSpMk id="3" creationId="{7DC78C7E-D284-419C-8D36-CB61BE67C41B}"/>
          </ac:grpSpMkLst>
        </pc:grpChg>
        <pc:grpChg chg="add del mod">
          <ac:chgData name="Mr. PPT" userId="6442ff2356111531" providerId="LiveId" clId="{DADE28A3-3ED3-4026-93F5-4B4226D90F7D}" dt="2022-10-31T07:12:07.209" v="6928" actId="165"/>
          <ac:grpSpMkLst>
            <pc:docMk/>
            <pc:sldMk cId="2463636554" sldId="932"/>
            <ac:grpSpMk id="4" creationId="{2CFA8818-DFB2-413E-8AAB-32FBB234B08B}"/>
          </ac:grpSpMkLst>
        </pc:grpChg>
        <pc:grpChg chg="add mod topLvl">
          <ac:chgData name="Mr. PPT" userId="6442ff2356111531" providerId="LiveId" clId="{DADE28A3-3ED3-4026-93F5-4B4226D90F7D}" dt="2022-10-31T07:10:01.343" v="6900" actId="1076"/>
          <ac:grpSpMkLst>
            <pc:docMk/>
            <pc:sldMk cId="2463636554" sldId="932"/>
            <ac:grpSpMk id="12" creationId="{086AA380-52BA-4045-8C48-22C849AD34B9}"/>
          </ac:grpSpMkLst>
        </pc:grpChg>
        <pc:grpChg chg="add del mod">
          <ac:chgData name="Mr. PPT" userId="6442ff2356111531" providerId="LiveId" clId="{DADE28A3-3ED3-4026-93F5-4B4226D90F7D}" dt="2022-10-31T07:10:26.320" v="6902" actId="165"/>
          <ac:grpSpMkLst>
            <pc:docMk/>
            <pc:sldMk cId="2463636554" sldId="932"/>
            <ac:grpSpMk id="22" creationId="{5B6D3C60-1D0D-4E22-8804-BF8E0DA00F1E}"/>
          </ac:grpSpMkLst>
        </pc:grpChg>
        <pc:grpChg chg="add mod topLvl">
          <ac:chgData name="Mr. PPT" userId="6442ff2356111531" providerId="LiveId" clId="{DADE28A3-3ED3-4026-93F5-4B4226D90F7D}" dt="2022-10-31T07:12:20.345" v="6934" actId="12789"/>
          <ac:grpSpMkLst>
            <pc:docMk/>
            <pc:sldMk cId="2463636554" sldId="932"/>
            <ac:grpSpMk id="25" creationId="{7EF3611A-8801-4A87-AF24-26F367A5B15E}"/>
          </ac:grpSpMkLst>
        </pc:grpChg>
        <pc:grpChg chg="add del mod">
          <ac:chgData name="Mr. PPT" userId="6442ff2356111531" providerId="LiveId" clId="{DADE28A3-3ED3-4026-93F5-4B4226D90F7D}" dt="2022-10-31T07:12:07.925" v="6929" actId="165"/>
          <ac:grpSpMkLst>
            <pc:docMk/>
            <pc:sldMk cId="2463636554" sldId="932"/>
            <ac:grpSpMk id="29" creationId="{3571B4AE-3125-4482-B2B1-4501374AB440}"/>
          </ac:grpSpMkLst>
        </pc:grpChg>
        <pc:grpChg chg="mod topLvl">
          <ac:chgData name="Mr. PPT" userId="6442ff2356111531" providerId="LiveId" clId="{DADE28A3-3ED3-4026-93F5-4B4226D90F7D}" dt="2022-10-31T07:13:12.608" v="6944" actId="12789"/>
          <ac:grpSpMkLst>
            <pc:docMk/>
            <pc:sldMk cId="2463636554" sldId="932"/>
            <ac:grpSpMk id="32" creationId="{A6D7E472-A72E-4C6E-94E3-11CB6B9413D7}"/>
          </ac:grpSpMkLst>
        </pc:grpChg>
        <pc:grpChg chg="add del mod">
          <ac:chgData name="Mr. PPT" userId="6442ff2356111531" providerId="LiveId" clId="{DADE28A3-3ED3-4026-93F5-4B4226D90F7D}" dt="2022-10-31T07:12:08.640" v="6930" actId="165"/>
          <ac:grpSpMkLst>
            <pc:docMk/>
            <pc:sldMk cId="2463636554" sldId="932"/>
            <ac:grpSpMk id="35" creationId="{7C8449F4-B21F-4F22-8B41-B1E2B6DB54F4}"/>
          </ac:grpSpMkLst>
        </pc:grpChg>
        <pc:grpChg chg="mod topLvl">
          <ac:chgData name="Mr. PPT" userId="6442ff2356111531" providerId="LiveId" clId="{DADE28A3-3ED3-4026-93F5-4B4226D90F7D}" dt="2022-10-31T07:13:28.920" v="6950" actId="12789"/>
          <ac:grpSpMkLst>
            <pc:docMk/>
            <pc:sldMk cId="2463636554" sldId="932"/>
            <ac:grpSpMk id="38" creationId="{7DAE23D9-CE4B-4FBF-B29A-EB00D71A4558}"/>
          </ac:grpSpMkLst>
        </pc:grpChg>
        <pc:grpChg chg="del">
          <ac:chgData name="Mr. PPT" userId="6442ff2356111531" providerId="LiveId" clId="{DADE28A3-3ED3-4026-93F5-4B4226D90F7D}" dt="2022-10-31T06:59:24.278" v="6770" actId="478"/>
          <ac:grpSpMkLst>
            <pc:docMk/>
            <pc:sldMk cId="2463636554" sldId="932"/>
            <ac:grpSpMk id="39" creationId="{960B0CB5-679F-46CA-8B52-C36FF5400A0B}"/>
          </ac:grpSpMkLst>
        </pc:grpChg>
        <pc:graphicFrameChg chg="add del mod">
          <ac:chgData name="Mr. PPT" userId="6442ff2356111531" providerId="LiveId" clId="{DADE28A3-3ED3-4026-93F5-4B4226D90F7D}" dt="2022-10-31T07:01:28.115" v="6784" actId="478"/>
          <ac:graphicFrameMkLst>
            <pc:docMk/>
            <pc:sldMk cId="2463636554" sldId="932"/>
            <ac:graphicFrameMk id="15" creationId="{316A1A11-94FC-4B96-BEF0-1A51CD2C0403}"/>
          </ac:graphicFrameMkLst>
        </pc:graphicFrameChg>
        <pc:graphicFrameChg chg="add mod">
          <ac:chgData name="Mr. PPT" userId="6442ff2356111531" providerId="LiveId" clId="{DADE28A3-3ED3-4026-93F5-4B4226D90F7D}" dt="2022-10-31T07:01:20.457" v="6781" actId="571"/>
          <ac:graphicFrameMkLst>
            <pc:docMk/>
            <pc:sldMk cId="2463636554" sldId="932"/>
            <ac:graphicFrameMk id="16" creationId="{AAF79A9D-7E4F-4C51-87B4-4915C88FEB65}"/>
          </ac:graphicFrameMkLst>
        </pc:graphicFrameChg>
        <pc:graphicFrameChg chg="add mod topLvl">
          <ac:chgData name="Mr. PPT" userId="6442ff2356111531" providerId="LiveId" clId="{DADE28A3-3ED3-4026-93F5-4B4226D90F7D}" dt="2022-11-01T00:00:42.437" v="7573"/>
          <ac:graphicFrameMkLst>
            <pc:docMk/>
            <pc:sldMk cId="2463636554" sldId="932"/>
            <ac:graphicFrameMk id="17" creationId="{DE484875-44C4-4D14-BAD5-86C8DA81DCCF}"/>
          </ac:graphicFrameMkLst>
        </pc:graphicFrameChg>
        <pc:graphicFrameChg chg="del">
          <ac:chgData name="Mr. PPT" userId="6442ff2356111531" providerId="LiveId" clId="{DADE28A3-3ED3-4026-93F5-4B4226D90F7D}" dt="2022-10-31T06:59:24.278" v="6770" actId="478"/>
          <ac:graphicFrameMkLst>
            <pc:docMk/>
            <pc:sldMk cId="2463636554" sldId="932"/>
            <ac:graphicFrameMk id="47" creationId="{76F1EE0E-EE37-426F-8126-25C876AB2DED}"/>
          </ac:graphicFrameMkLst>
        </pc:graphicFrameChg>
      </pc:sldChg>
      <pc:sldChg chg="addSp delSp modSp add mod">
        <pc:chgData name="Mr. PPT" userId="6442ff2356111531" providerId="LiveId" clId="{DADE28A3-3ED3-4026-93F5-4B4226D90F7D}" dt="2022-11-01T01:01:40.690" v="7742"/>
        <pc:sldMkLst>
          <pc:docMk/>
          <pc:sldMk cId="1052125814" sldId="933"/>
        </pc:sldMkLst>
        <pc:spChg chg="del mod">
          <ac:chgData name="Mr. PPT" userId="6442ff2356111531" providerId="LiveId" clId="{DADE28A3-3ED3-4026-93F5-4B4226D90F7D}" dt="2022-11-01T01:01:40.428" v="7741" actId="478"/>
          <ac:spMkLst>
            <pc:docMk/>
            <pc:sldMk cId="1052125814" sldId="933"/>
            <ac:spMk id="5" creationId="{EC085B0C-44D6-4668-8F3D-37E183685B4E}"/>
          </ac:spMkLst>
        </pc:spChg>
        <pc:spChg chg="del">
          <ac:chgData name="Mr. PPT" userId="6442ff2356111531" providerId="LiveId" clId="{DADE28A3-3ED3-4026-93F5-4B4226D90F7D}" dt="2022-10-31T07:18:43.906" v="6956" actId="478"/>
          <ac:spMkLst>
            <pc:docMk/>
            <pc:sldMk cId="1052125814" sldId="933"/>
            <ac:spMk id="19" creationId="{37FCC35C-4E40-4E04-A919-0A114E423B06}"/>
          </ac:spMkLst>
        </pc:spChg>
        <pc:spChg chg="del">
          <ac:chgData name="Mr. PPT" userId="6442ff2356111531" providerId="LiveId" clId="{DADE28A3-3ED3-4026-93F5-4B4226D90F7D}" dt="2022-10-31T07:18:43.906" v="6956" actId="478"/>
          <ac:spMkLst>
            <pc:docMk/>
            <pc:sldMk cId="1052125814" sldId="933"/>
            <ac:spMk id="20" creationId="{6E2D721D-01E1-4845-ACFD-6D7CDD0370F1}"/>
          </ac:spMkLst>
        </pc:spChg>
        <pc:spChg chg="del">
          <ac:chgData name="Mr. PPT" userId="6442ff2356111531" providerId="LiveId" clId="{DADE28A3-3ED3-4026-93F5-4B4226D90F7D}" dt="2022-10-31T07:18:43.906" v="6956" actId="478"/>
          <ac:spMkLst>
            <pc:docMk/>
            <pc:sldMk cId="1052125814" sldId="933"/>
            <ac:spMk id="21" creationId="{F15B97C7-55C0-405E-A4FB-EA287F56E8CC}"/>
          </ac:spMkLst>
        </pc:spChg>
        <pc:spChg chg="mod">
          <ac:chgData name="Mr. PPT" userId="6442ff2356111531" providerId="LiveId" clId="{DADE28A3-3ED3-4026-93F5-4B4226D90F7D}" dt="2022-10-31T07:21:52.101" v="7010" actId="12789"/>
          <ac:spMkLst>
            <pc:docMk/>
            <pc:sldMk cId="1052125814" sldId="933"/>
            <ac:spMk id="35" creationId="{493DC0E5-2D07-47F2-A48A-DB07CB5921DF}"/>
          </ac:spMkLst>
        </pc:spChg>
        <pc:spChg chg="mod">
          <ac:chgData name="Mr. PPT" userId="6442ff2356111531" providerId="LiveId" clId="{DADE28A3-3ED3-4026-93F5-4B4226D90F7D}" dt="2022-10-31T07:21:52.101" v="7010" actId="12789"/>
          <ac:spMkLst>
            <pc:docMk/>
            <pc:sldMk cId="1052125814" sldId="933"/>
            <ac:spMk id="39" creationId="{C4C9756E-E39C-42B2-92EF-CAAD0D23FC16}"/>
          </ac:spMkLst>
        </pc:spChg>
        <pc:spChg chg="del mod">
          <ac:chgData name="Mr. PPT" userId="6442ff2356111531" providerId="LiveId" clId="{DADE28A3-3ED3-4026-93F5-4B4226D90F7D}" dt="2022-11-01T01:01:40.428" v="7741" actId="478"/>
          <ac:spMkLst>
            <pc:docMk/>
            <pc:sldMk cId="1052125814" sldId="933"/>
            <ac:spMk id="42" creationId="{EF52F14E-DE44-4B33-A33A-B827F5C2B584}"/>
          </ac:spMkLst>
        </pc:spChg>
        <pc:spChg chg="mod">
          <ac:chgData name="Mr. PPT" userId="6442ff2356111531" providerId="LiveId" clId="{DADE28A3-3ED3-4026-93F5-4B4226D90F7D}" dt="2022-11-01T01:01:40.690" v="7742"/>
          <ac:spMkLst>
            <pc:docMk/>
            <pc:sldMk cId="1052125814" sldId="933"/>
            <ac:spMk id="44" creationId="{16A52AC1-EEBB-4DBF-96B2-A557ADB71293}"/>
          </ac:spMkLst>
        </pc:spChg>
        <pc:spChg chg="del">
          <ac:chgData name="Mr. PPT" userId="6442ff2356111531" providerId="LiveId" clId="{DADE28A3-3ED3-4026-93F5-4B4226D90F7D}" dt="2022-11-01T01:01:40.428" v="7741" actId="478"/>
          <ac:spMkLst>
            <pc:docMk/>
            <pc:sldMk cId="1052125814" sldId="933"/>
            <ac:spMk id="45" creationId="{3E1C4113-04FE-4F20-A16E-3D79E6F72F50}"/>
          </ac:spMkLst>
        </pc:spChg>
        <pc:spChg chg="mod">
          <ac:chgData name="Mr. PPT" userId="6442ff2356111531" providerId="LiveId" clId="{DADE28A3-3ED3-4026-93F5-4B4226D90F7D}" dt="2022-11-01T01:01:40.690" v="7742"/>
          <ac:spMkLst>
            <pc:docMk/>
            <pc:sldMk cId="1052125814" sldId="933"/>
            <ac:spMk id="46" creationId="{5106E660-0B3F-416F-8817-DE4CFFED727D}"/>
          </ac:spMkLst>
        </pc:spChg>
        <pc:spChg chg="mod">
          <ac:chgData name="Mr. PPT" userId="6442ff2356111531" providerId="LiveId" clId="{DADE28A3-3ED3-4026-93F5-4B4226D90F7D}" dt="2022-11-01T01:01:40.690" v="7742"/>
          <ac:spMkLst>
            <pc:docMk/>
            <pc:sldMk cId="1052125814" sldId="933"/>
            <ac:spMk id="48" creationId="{50E3BD5A-A3CA-466C-8D94-FB478947CA63}"/>
          </ac:spMkLst>
        </pc:spChg>
        <pc:spChg chg="mod">
          <ac:chgData name="Mr. PPT" userId="6442ff2356111531" providerId="LiveId" clId="{DADE28A3-3ED3-4026-93F5-4B4226D90F7D}" dt="2022-11-01T01:01:40.690" v="7742"/>
          <ac:spMkLst>
            <pc:docMk/>
            <pc:sldMk cId="1052125814" sldId="933"/>
            <ac:spMk id="49" creationId="{21B4267D-85C9-4343-980B-901093A927AF}"/>
          </ac:spMkLst>
        </pc:spChg>
        <pc:spChg chg="mod">
          <ac:chgData name="Mr. PPT" userId="6442ff2356111531" providerId="LiveId" clId="{DADE28A3-3ED3-4026-93F5-4B4226D90F7D}" dt="2022-11-01T01:01:40.690" v="7742"/>
          <ac:spMkLst>
            <pc:docMk/>
            <pc:sldMk cId="1052125814" sldId="933"/>
            <ac:spMk id="51" creationId="{90C43B37-FEEB-4DE9-81B3-8B1A17981162}"/>
          </ac:spMkLst>
        </pc:spChg>
        <pc:spChg chg="mod">
          <ac:chgData name="Mr. PPT" userId="6442ff2356111531" providerId="LiveId" clId="{DADE28A3-3ED3-4026-93F5-4B4226D90F7D}" dt="2022-11-01T01:01:40.690" v="7742"/>
          <ac:spMkLst>
            <pc:docMk/>
            <pc:sldMk cId="1052125814" sldId="933"/>
            <ac:spMk id="52" creationId="{188BA253-29F2-4916-850C-42EFC7446F8D}"/>
          </ac:spMkLst>
        </pc:spChg>
        <pc:spChg chg="add mod">
          <ac:chgData name="Mr. PPT" userId="6442ff2356111531" providerId="LiveId" clId="{DADE28A3-3ED3-4026-93F5-4B4226D90F7D}" dt="2022-11-01T01:01:40.690" v="7742"/>
          <ac:spMkLst>
            <pc:docMk/>
            <pc:sldMk cId="1052125814" sldId="933"/>
            <ac:spMk id="53" creationId="{00BBB14B-3F60-40C7-9456-A444743C07D0}"/>
          </ac:spMkLst>
        </pc:spChg>
        <pc:spChg chg="add mod">
          <ac:chgData name="Mr. PPT" userId="6442ff2356111531" providerId="LiveId" clId="{DADE28A3-3ED3-4026-93F5-4B4226D90F7D}" dt="2022-11-01T01:01:40.690" v="7742"/>
          <ac:spMkLst>
            <pc:docMk/>
            <pc:sldMk cId="1052125814" sldId="933"/>
            <ac:spMk id="54" creationId="{083832D0-6BB1-434E-937D-B57FD5A9ABDB}"/>
          </ac:spMkLst>
        </pc:spChg>
        <pc:spChg chg="add mod">
          <ac:chgData name="Mr. PPT" userId="6442ff2356111531" providerId="LiveId" clId="{DADE28A3-3ED3-4026-93F5-4B4226D90F7D}" dt="2022-11-01T01:01:40.690" v="7742"/>
          <ac:spMkLst>
            <pc:docMk/>
            <pc:sldMk cId="1052125814" sldId="933"/>
            <ac:spMk id="55" creationId="{F39821AB-AD2B-4002-91A6-FA2BDF3A9692}"/>
          </ac:spMkLst>
        </pc:spChg>
        <pc:grpChg chg="del">
          <ac:chgData name="Mr. PPT" userId="6442ff2356111531" providerId="LiveId" clId="{DADE28A3-3ED3-4026-93F5-4B4226D90F7D}" dt="2022-10-31T07:18:43.906" v="6956" actId="478"/>
          <ac:grpSpMkLst>
            <pc:docMk/>
            <pc:sldMk cId="1052125814" sldId="933"/>
            <ac:grpSpMk id="12" creationId="{086AA380-52BA-4045-8C48-22C849AD34B9}"/>
          </ac:grpSpMkLst>
        </pc:grpChg>
        <pc:grpChg chg="del">
          <ac:chgData name="Mr. PPT" userId="6442ff2356111531" providerId="LiveId" clId="{DADE28A3-3ED3-4026-93F5-4B4226D90F7D}" dt="2022-11-01T01:01:40.428" v="7741" actId="478"/>
          <ac:grpSpMkLst>
            <pc:docMk/>
            <pc:sldMk cId="1052125814" sldId="933"/>
            <ac:grpSpMk id="25" creationId="{7EF3611A-8801-4A87-AF24-26F367A5B15E}"/>
          </ac:grpSpMkLst>
        </pc:grpChg>
        <pc:grpChg chg="add mod">
          <ac:chgData name="Mr. PPT" userId="6442ff2356111531" providerId="LiveId" clId="{DADE28A3-3ED3-4026-93F5-4B4226D90F7D}" dt="2022-11-01T01:01:40.690" v="7742"/>
          <ac:grpSpMkLst>
            <pc:docMk/>
            <pc:sldMk cId="1052125814" sldId="933"/>
            <ac:grpSpMk id="28" creationId="{32C05D87-2243-415B-BE3D-5F2267CAC428}"/>
          </ac:grpSpMkLst>
        </pc:grpChg>
        <pc:grpChg chg="add mod">
          <ac:chgData name="Mr. PPT" userId="6442ff2356111531" providerId="LiveId" clId="{DADE28A3-3ED3-4026-93F5-4B4226D90F7D}" dt="2022-10-31T07:21:52.101" v="7010" actId="12789"/>
          <ac:grpSpMkLst>
            <pc:docMk/>
            <pc:sldMk cId="1052125814" sldId="933"/>
            <ac:grpSpMk id="29" creationId="{B4B3CB3A-0214-4367-917F-E9EC1C2AD371}"/>
          </ac:grpSpMkLst>
        </pc:grpChg>
        <pc:grpChg chg="del">
          <ac:chgData name="Mr. PPT" userId="6442ff2356111531" providerId="LiveId" clId="{DADE28A3-3ED3-4026-93F5-4B4226D90F7D}" dt="2022-11-01T01:01:40.428" v="7741" actId="478"/>
          <ac:grpSpMkLst>
            <pc:docMk/>
            <pc:sldMk cId="1052125814" sldId="933"/>
            <ac:grpSpMk id="32" creationId="{A6D7E472-A72E-4C6E-94E3-11CB6B9413D7}"/>
          </ac:grpSpMkLst>
        </pc:grpChg>
        <pc:grpChg chg="del">
          <ac:chgData name="Mr. PPT" userId="6442ff2356111531" providerId="LiveId" clId="{DADE28A3-3ED3-4026-93F5-4B4226D90F7D}" dt="2022-11-01T01:01:40.428" v="7741" actId="478"/>
          <ac:grpSpMkLst>
            <pc:docMk/>
            <pc:sldMk cId="1052125814" sldId="933"/>
            <ac:grpSpMk id="38" creationId="{7DAE23D9-CE4B-4FBF-B29A-EB00D71A4558}"/>
          </ac:grpSpMkLst>
        </pc:grpChg>
        <pc:grpChg chg="add mod">
          <ac:chgData name="Mr. PPT" userId="6442ff2356111531" providerId="LiveId" clId="{DADE28A3-3ED3-4026-93F5-4B4226D90F7D}" dt="2022-11-01T01:01:40.690" v="7742"/>
          <ac:grpSpMkLst>
            <pc:docMk/>
            <pc:sldMk cId="1052125814" sldId="933"/>
            <ac:grpSpMk id="47" creationId="{47D0D0B9-AEFB-4355-928B-F54294FD930A}"/>
          </ac:grpSpMkLst>
        </pc:grpChg>
        <pc:grpChg chg="add mod">
          <ac:chgData name="Mr. PPT" userId="6442ff2356111531" providerId="LiveId" clId="{DADE28A3-3ED3-4026-93F5-4B4226D90F7D}" dt="2022-11-01T01:01:40.690" v="7742"/>
          <ac:grpSpMkLst>
            <pc:docMk/>
            <pc:sldMk cId="1052125814" sldId="933"/>
            <ac:grpSpMk id="50" creationId="{AE314025-BC11-43D8-BF50-147EA0309D76}"/>
          </ac:grpSpMkLst>
        </pc:grpChg>
        <pc:graphicFrameChg chg="del">
          <ac:chgData name="Mr. PPT" userId="6442ff2356111531" providerId="LiveId" clId="{DADE28A3-3ED3-4026-93F5-4B4226D90F7D}" dt="2022-10-31T07:18:43.906" v="6956" actId="478"/>
          <ac:graphicFrameMkLst>
            <pc:docMk/>
            <pc:sldMk cId="1052125814" sldId="933"/>
            <ac:graphicFrameMk id="17" creationId="{DE484875-44C4-4D14-BAD5-86C8DA81DCCF}"/>
          </ac:graphicFrameMkLst>
        </pc:graphicFrameChg>
        <pc:graphicFrameChg chg="add mod">
          <ac:chgData name="Mr. PPT" userId="6442ff2356111531" providerId="LiveId" clId="{DADE28A3-3ED3-4026-93F5-4B4226D90F7D}" dt="2022-10-31T07:23:49.696" v="7042"/>
          <ac:graphicFrameMkLst>
            <pc:docMk/>
            <pc:sldMk cId="1052125814" sldId="933"/>
            <ac:graphicFrameMk id="43" creationId="{C1614BFF-D32B-4645-B194-2AF86366ED04}"/>
          </ac:graphicFrameMkLst>
        </pc:graphicFrameChg>
      </pc:sldChg>
      <pc:sldChg chg="addSp delSp modSp add mod">
        <pc:chgData name="Mr. PPT" userId="6442ff2356111531" providerId="LiveId" clId="{DADE28A3-3ED3-4026-93F5-4B4226D90F7D}" dt="2022-11-01T00:58:14.091" v="7687" actId="207"/>
        <pc:sldMkLst>
          <pc:docMk/>
          <pc:sldMk cId="2780778717" sldId="934"/>
        </pc:sldMkLst>
        <pc:spChg chg="del">
          <ac:chgData name="Mr. PPT" userId="6442ff2356111531" providerId="LiveId" clId="{DADE28A3-3ED3-4026-93F5-4B4226D90F7D}" dt="2022-10-31T07:24:53.584" v="7045" actId="478"/>
          <ac:spMkLst>
            <pc:docMk/>
            <pc:sldMk cId="2780778717" sldId="934"/>
            <ac:spMk id="5" creationId="{EC085B0C-44D6-4668-8F3D-37E183685B4E}"/>
          </ac:spMkLst>
        </pc:spChg>
        <pc:spChg chg="del">
          <ac:chgData name="Mr. PPT" userId="6442ff2356111531" providerId="LiveId" clId="{DADE28A3-3ED3-4026-93F5-4B4226D90F7D}" dt="2022-10-31T07:24:53.584" v="7045" actId="478"/>
          <ac:spMkLst>
            <pc:docMk/>
            <pc:sldMk cId="2780778717" sldId="934"/>
            <ac:spMk id="23" creationId="{56B0DD0B-8D44-4DEC-B5E7-9B091DE8FE15}"/>
          </ac:spMkLst>
        </pc:spChg>
        <pc:spChg chg="del">
          <ac:chgData name="Mr. PPT" userId="6442ff2356111531" providerId="LiveId" clId="{DADE28A3-3ED3-4026-93F5-4B4226D90F7D}" dt="2022-10-31T07:24:53.584" v="7045" actId="478"/>
          <ac:spMkLst>
            <pc:docMk/>
            <pc:sldMk cId="2780778717" sldId="934"/>
            <ac:spMk id="24" creationId="{EF47E445-B73A-46C8-9759-E9A5BBEA7EE6}"/>
          </ac:spMkLst>
        </pc:spChg>
        <pc:spChg chg="del">
          <ac:chgData name="Mr. PPT" userId="6442ff2356111531" providerId="LiveId" clId="{DADE28A3-3ED3-4026-93F5-4B4226D90F7D}" dt="2022-10-31T07:24:53.584" v="7045" actId="478"/>
          <ac:spMkLst>
            <pc:docMk/>
            <pc:sldMk cId="2780778717" sldId="934"/>
            <ac:spMk id="30" creationId="{70789E0A-EFF6-4EDE-BEF2-29DC821CF8A5}"/>
          </ac:spMkLst>
        </pc:spChg>
        <pc:spChg chg="del">
          <ac:chgData name="Mr. PPT" userId="6442ff2356111531" providerId="LiveId" clId="{DADE28A3-3ED3-4026-93F5-4B4226D90F7D}" dt="2022-10-31T07:24:53.584" v="7045" actId="478"/>
          <ac:spMkLst>
            <pc:docMk/>
            <pc:sldMk cId="2780778717" sldId="934"/>
            <ac:spMk id="31" creationId="{920545BB-0B78-4630-AEA8-EC602567A09A}"/>
          </ac:spMkLst>
        </pc:spChg>
        <pc:spChg chg="del">
          <ac:chgData name="Mr. PPT" userId="6442ff2356111531" providerId="LiveId" clId="{DADE28A3-3ED3-4026-93F5-4B4226D90F7D}" dt="2022-10-31T07:24:53.584" v="7045" actId="478"/>
          <ac:spMkLst>
            <pc:docMk/>
            <pc:sldMk cId="2780778717" sldId="934"/>
            <ac:spMk id="36" creationId="{104D7B7E-BA00-48DD-9336-32FB8DABC806}"/>
          </ac:spMkLst>
        </pc:spChg>
        <pc:spChg chg="del">
          <ac:chgData name="Mr. PPT" userId="6442ff2356111531" providerId="LiveId" clId="{DADE28A3-3ED3-4026-93F5-4B4226D90F7D}" dt="2022-10-31T07:24:53.584" v="7045" actId="478"/>
          <ac:spMkLst>
            <pc:docMk/>
            <pc:sldMk cId="2780778717" sldId="934"/>
            <ac:spMk id="37" creationId="{454DBA54-22D5-4048-A5F5-40AD8A587A53}"/>
          </ac:spMkLst>
        </pc:spChg>
        <pc:spChg chg="del">
          <ac:chgData name="Mr. PPT" userId="6442ff2356111531" providerId="LiveId" clId="{DADE28A3-3ED3-4026-93F5-4B4226D90F7D}" dt="2022-10-31T07:24:53.584" v="7045" actId="478"/>
          <ac:spMkLst>
            <pc:docMk/>
            <pc:sldMk cId="2780778717" sldId="934"/>
            <ac:spMk id="42" creationId="{EF52F14E-DE44-4B33-A33A-B827F5C2B584}"/>
          </ac:spMkLst>
        </pc:spChg>
        <pc:spChg chg="del">
          <ac:chgData name="Mr. PPT" userId="6442ff2356111531" providerId="LiveId" clId="{DADE28A3-3ED3-4026-93F5-4B4226D90F7D}" dt="2022-10-31T07:24:53.584" v="7045" actId="478"/>
          <ac:spMkLst>
            <pc:docMk/>
            <pc:sldMk cId="2780778717" sldId="934"/>
            <ac:spMk id="45" creationId="{3E1C4113-04FE-4F20-A16E-3D79E6F72F50}"/>
          </ac:spMkLst>
        </pc:spChg>
        <pc:spChg chg="mod">
          <ac:chgData name="Mr. PPT" userId="6442ff2356111531" providerId="LiveId" clId="{DADE28A3-3ED3-4026-93F5-4B4226D90F7D}" dt="2022-10-31T07:25:39.131" v="7062" actId="165"/>
          <ac:spMkLst>
            <pc:docMk/>
            <pc:sldMk cId="2780778717" sldId="934"/>
            <ac:spMk id="46" creationId="{02C78663-A069-48D0-8EAB-668095BC64A8}"/>
          </ac:spMkLst>
        </pc:spChg>
        <pc:spChg chg="mod">
          <ac:chgData name="Mr. PPT" userId="6442ff2356111531" providerId="LiveId" clId="{DADE28A3-3ED3-4026-93F5-4B4226D90F7D}" dt="2022-10-31T07:25:39.131" v="7062" actId="165"/>
          <ac:spMkLst>
            <pc:docMk/>
            <pc:sldMk cId="2780778717" sldId="934"/>
            <ac:spMk id="47" creationId="{5A752122-8A3E-4816-ADA4-0D781D94994F}"/>
          </ac:spMkLst>
        </pc:spChg>
        <pc:spChg chg="add mod">
          <ac:chgData name="Mr. PPT" userId="6442ff2356111531" providerId="LiveId" clId="{DADE28A3-3ED3-4026-93F5-4B4226D90F7D}" dt="2022-10-31T07:27:56.109" v="7153" actId="1076"/>
          <ac:spMkLst>
            <pc:docMk/>
            <pc:sldMk cId="2780778717" sldId="934"/>
            <ac:spMk id="48" creationId="{8B3B9E65-3A58-4ED8-9494-49476777DDC5}"/>
          </ac:spMkLst>
        </pc:spChg>
        <pc:spChg chg="add mod">
          <ac:chgData name="Mr. PPT" userId="6442ff2356111531" providerId="LiveId" clId="{DADE28A3-3ED3-4026-93F5-4B4226D90F7D}" dt="2022-10-31T07:28:14.199" v="7157" actId="555"/>
          <ac:spMkLst>
            <pc:docMk/>
            <pc:sldMk cId="2780778717" sldId="934"/>
            <ac:spMk id="49" creationId="{7A4D3F54-1E9B-43F7-A0BF-874752013609}"/>
          </ac:spMkLst>
        </pc:spChg>
        <pc:spChg chg="add del mod topLvl">
          <ac:chgData name="Mr. PPT" userId="6442ff2356111531" providerId="LiveId" clId="{DADE28A3-3ED3-4026-93F5-4B4226D90F7D}" dt="2022-10-31T07:28:20.934" v="7159" actId="478"/>
          <ac:spMkLst>
            <pc:docMk/>
            <pc:sldMk cId="2780778717" sldId="934"/>
            <ac:spMk id="50" creationId="{24011370-8A40-4043-8EE7-A1123AD612B3}"/>
          </ac:spMkLst>
        </pc:spChg>
        <pc:spChg chg="add mod topLvl">
          <ac:chgData name="Mr. PPT" userId="6442ff2356111531" providerId="LiveId" clId="{DADE28A3-3ED3-4026-93F5-4B4226D90F7D}" dt="2022-10-31T07:30:12.297" v="7188" actId="1076"/>
          <ac:spMkLst>
            <pc:docMk/>
            <pc:sldMk cId="2780778717" sldId="934"/>
            <ac:spMk id="51" creationId="{037DAA33-A871-4E09-8489-7A8BB2CB0BA8}"/>
          </ac:spMkLst>
        </pc:spChg>
        <pc:spChg chg="add mod topLvl">
          <ac:chgData name="Mr. PPT" userId="6442ff2356111531" providerId="LiveId" clId="{DADE28A3-3ED3-4026-93F5-4B4226D90F7D}" dt="2022-10-31T07:30:12.297" v="7188" actId="1076"/>
          <ac:spMkLst>
            <pc:docMk/>
            <pc:sldMk cId="2780778717" sldId="934"/>
            <ac:spMk id="52" creationId="{0BB8464B-B1CB-4DE4-B81C-E3D00B8C39CC}"/>
          </ac:spMkLst>
        </pc:spChg>
        <pc:spChg chg="add del mod topLvl">
          <ac:chgData name="Mr. PPT" userId="6442ff2356111531" providerId="LiveId" clId="{DADE28A3-3ED3-4026-93F5-4B4226D90F7D}" dt="2022-10-31T07:28:22.017" v="7160" actId="478"/>
          <ac:spMkLst>
            <pc:docMk/>
            <pc:sldMk cId="2780778717" sldId="934"/>
            <ac:spMk id="53" creationId="{215D0A92-E430-4086-B38E-71F3B0C5B78C}"/>
          </ac:spMkLst>
        </pc:spChg>
        <pc:spChg chg="add mod topLvl">
          <ac:chgData name="Mr. PPT" userId="6442ff2356111531" providerId="LiveId" clId="{DADE28A3-3ED3-4026-93F5-4B4226D90F7D}" dt="2022-10-31T07:29:29.743" v="7177" actId="165"/>
          <ac:spMkLst>
            <pc:docMk/>
            <pc:sldMk cId="2780778717" sldId="934"/>
            <ac:spMk id="54" creationId="{604415D6-1512-4F4F-A4A9-9FF5A80DA8A0}"/>
          </ac:spMkLst>
        </pc:spChg>
        <pc:spChg chg="add mod topLvl">
          <ac:chgData name="Mr. PPT" userId="6442ff2356111531" providerId="LiveId" clId="{DADE28A3-3ED3-4026-93F5-4B4226D90F7D}" dt="2022-11-01T00:58:14.091" v="7687" actId="207"/>
          <ac:spMkLst>
            <pc:docMk/>
            <pc:sldMk cId="2780778717" sldId="934"/>
            <ac:spMk id="55" creationId="{72E17AB4-2F94-4CC3-A4FC-912EDDB1B698}"/>
          </ac:spMkLst>
        </pc:spChg>
        <pc:spChg chg="mod topLvl">
          <ac:chgData name="Mr. PPT" userId="6442ff2356111531" providerId="LiveId" clId="{DADE28A3-3ED3-4026-93F5-4B4226D90F7D}" dt="2022-10-31T07:30:03.861" v="7185" actId="207"/>
          <ac:spMkLst>
            <pc:docMk/>
            <pc:sldMk cId="2780778717" sldId="934"/>
            <ac:spMk id="57" creationId="{C6E6FADC-1F82-495C-ABC7-C5BD21E041AB}"/>
          </ac:spMkLst>
        </pc:spChg>
        <pc:spChg chg="mod topLvl">
          <ac:chgData name="Mr. PPT" userId="6442ff2356111531" providerId="LiveId" clId="{DADE28A3-3ED3-4026-93F5-4B4226D90F7D}" dt="2022-10-31T07:30:03.861" v="7185" actId="207"/>
          <ac:spMkLst>
            <pc:docMk/>
            <pc:sldMk cId="2780778717" sldId="934"/>
            <ac:spMk id="58" creationId="{E6ADFBBF-34FD-44A4-A739-FF8623399264}"/>
          </ac:spMkLst>
        </pc:spChg>
        <pc:spChg chg="mod topLvl">
          <ac:chgData name="Mr. PPT" userId="6442ff2356111531" providerId="LiveId" clId="{DADE28A3-3ED3-4026-93F5-4B4226D90F7D}" dt="2022-10-31T07:30:03.861" v="7185" actId="207"/>
          <ac:spMkLst>
            <pc:docMk/>
            <pc:sldMk cId="2780778717" sldId="934"/>
            <ac:spMk id="59" creationId="{3123FF21-6062-49A5-8315-A60556868D87}"/>
          </ac:spMkLst>
        </pc:spChg>
        <pc:spChg chg="mod topLvl">
          <ac:chgData name="Mr. PPT" userId="6442ff2356111531" providerId="LiveId" clId="{DADE28A3-3ED3-4026-93F5-4B4226D90F7D}" dt="2022-10-31T07:30:03.861" v="7185" actId="207"/>
          <ac:spMkLst>
            <pc:docMk/>
            <pc:sldMk cId="2780778717" sldId="934"/>
            <ac:spMk id="60" creationId="{0C03DA26-3D5B-4DE9-89D5-ABBC6AC59A5A}"/>
          </ac:spMkLst>
        </pc:spChg>
        <pc:spChg chg="mod topLvl">
          <ac:chgData name="Mr. PPT" userId="6442ff2356111531" providerId="LiveId" clId="{DADE28A3-3ED3-4026-93F5-4B4226D90F7D}" dt="2022-10-31T07:30:03.861" v="7185" actId="207"/>
          <ac:spMkLst>
            <pc:docMk/>
            <pc:sldMk cId="2780778717" sldId="934"/>
            <ac:spMk id="61" creationId="{ECDB557B-2866-4314-B897-861C03F227BC}"/>
          </ac:spMkLst>
        </pc:spChg>
        <pc:spChg chg="mod topLvl">
          <ac:chgData name="Mr. PPT" userId="6442ff2356111531" providerId="LiveId" clId="{DADE28A3-3ED3-4026-93F5-4B4226D90F7D}" dt="2022-10-31T07:30:03.861" v="7185" actId="207"/>
          <ac:spMkLst>
            <pc:docMk/>
            <pc:sldMk cId="2780778717" sldId="934"/>
            <ac:spMk id="62" creationId="{5258DE89-2EF1-4A81-8C06-8A80126F9823}"/>
          </ac:spMkLst>
        </pc:spChg>
        <pc:spChg chg="mod topLvl">
          <ac:chgData name="Mr. PPT" userId="6442ff2356111531" providerId="LiveId" clId="{DADE28A3-3ED3-4026-93F5-4B4226D90F7D}" dt="2022-10-31T07:30:03.861" v="7185" actId="207"/>
          <ac:spMkLst>
            <pc:docMk/>
            <pc:sldMk cId="2780778717" sldId="934"/>
            <ac:spMk id="63" creationId="{38F15BBD-8692-4D8C-9504-BCF0F84CBD1A}"/>
          </ac:spMkLst>
        </pc:spChg>
        <pc:spChg chg="mod">
          <ac:chgData name="Mr. PPT" userId="6442ff2356111531" providerId="LiveId" clId="{DADE28A3-3ED3-4026-93F5-4B4226D90F7D}" dt="2022-10-31T07:29:29.743" v="7177" actId="165"/>
          <ac:spMkLst>
            <pc:docMk/>
            <pc:sldMk cId="2780778717" sldId="934"/>
            <ac:spMk id="65" creationId="{66C5A103-A429-4D5F-A895-0CDAE87CFD18}"/>
          </ac:spMkLst>
        </pc:spChg>
        <pc:spChg chg="mod">
          <ac:chgData name="Mr. PPT" userId="6442ff2356111531" providerId="LiveId" clId="{DADE28A3-3ED3-4026-93F5-4B4226D90F7D}" dt="2022-10-31T07:29:29.743" v="7177" actId="165"/>
          <ac:spMkLst>
            <pc:docMk/>
            <pc:sldMk cId="2780778717" sldId="934"/>
            <ac:spMk id="66" creationId="{8F5AD0CE-38D1-438F-83E1-6DD67548F5FB}"/>
          </ac:spMkLst>
        </pc:spChg>
        <pc:spChg chg="mod">
          <ac:chgData name="Mr. PPT" userId="6442ff2356111531" providerId="LiveId" clId="{DADE28A3-3ED3-4026-93F5-4B4226D90F7D}" dt="2022-10-31T07:29:29.743" v="7177" actId="165"/>
          <ac:spMkLst>
            <pc:docMk/>
            <pc:sldMk cId="2780778717" sldId="934"/>
            <ac:spMk id="67" creationId="{4F751DEA-56DA-4AFA-8324-30342DB9A027}"/>
          </ac:spMkLst>
        </pc:spChg>
        <pc:spChg chg="mod">
          <ac:chgData name="Mr. PPT" userId="6442ff2356111531" providerId="LiveId" clId="{DADE28A3-3ED3-4026-93F5-4B4226D90F7D}" dt="2022-10-31T07:29:29.743" v="7177" actId="165"/>
          <ac:spMkLst>
            <pc:docMk/>
            <pc:sldMk cId="2780778717" sldId="934"/>
            <ac:spMk id="68" creationId="{56DEC4A3-E56F-4409-B068-4A613ED723A5}"/>
          </ac:spMkLst>
        </pc:spChg>
        <pc:spChg chg="mod">
          <ac:chgData name="Mr. PPT" userId="6442ff2356111531" providerId="LiveId" clId="{DADE28A3-3ED3-4026-93F5-4B4226D90F7D}" dt="2022-10-31T07:29:29.743" v="7177" actId="165"/>
          <ac:spMkLst>
            <pc:docMk/>
            <pc:sldMk cId="2780778717" sldId="934"/>
            <ac:spMk id="69" creationId="{84B8CC26-3624-4FD9-B2ED-890C6DCB6C1C}"/>
          </ac:spMkLst>
        </pc:spChg>
        <pc:grpChg chg="add del mod">
          <ac:chgData name="Mr. PPT" userId="6442ff2356111531" providerId="LiveId" clId="{DADE28A3-3ED3-4026-93F5-4B4226D90F7D}" dt="2022-10-31T07:25:39.131" v="7062" actId="165"/>
          <ac:grpSpMkLst>
            <pc:docMk/>
            <pc:sldMk cId="2780778717" sldId="934"/>
            <ac:grpSpMk id="2" creationId="{0929962F-921C-4B10-80A7-B1C5CDDA5E9D}"/>
          </ac:grpSpMkLst>
        </pc:grpChg>
        <pc:grpChg chg="add del mod">
          <ac:chgData name="Mr. PPT" userId="6442ff2356111531" providerId="LiveId" clId="{DADE28A3-3ED3-4026-93F5-4B4226D90F7D}" dt="2022-10-31T07:28:15.862" v="7158" actId="165"/>
          <ac:grpSpMkLst>
            <pc:docMk/>
            <pc:sldMk cId="2780778717" sldId="934"/>
            <ac:grpSpMk id="3" creationId="{B0045ADE-1A56-415E-9E6A-59A87EDA565B}"/>
          </ac:grpSpMkLst>
        </pc:grpChg>
        <pc:grpChg chg="add del mod">
          <ac:chgData name="Mr. PPT" userId="6442ff2356111531" providerId="LiveId" clId="{DADE28A3-3ED3-4026-93F5-4B4226D90F7D}" dt="2022-10-31T07:29:29.743" v="7177" actId="165"/>
          <ac:grpSpMkLst>
            <pc:docMk/>
            <pc:sldMk cId="2780778717" sldId="934"/>
            <ac:grpSpMk id="4" creationId="{A7514D1A-E5A5-4625-B126-B55DEB8035F4}"/>
          </ac:grpSpMkLst>
        </pc:grpChg>
        <pc:grpChg chg="del">
          <ac:chgData name="Mr. PPT" userId="6442ff2356111531" providerId="LiveId" clId="{DADE28A3-3ED3-4026-93F5-4B4226D90F7D}" dt="2022-10-31T07:24:53.584" v="7045" actId="478"/>
          <ac:grpSpMkLst>
            <pc:docMk/>
            <pc:sldMk cId="2780778717" sldId="934"/>
            <ac:grpSpMk id="25" creationId="{7EF3611A-8801-4A87-AF24-26F367A5B15E}"/>
          </ac:grpSpMkLst>
        </pc:grpChg>
        <pc:grpChg chg="del">
          <ac:chgData name="Mr. PPT" userId="6442ff2356111531" providerId="LiveId" clId="{DADE28A3-3ED3-4026-93F5-4B4226D90F7D}" dt="2022-10-31T07:24:53.584" v="7045" actId="478"/>
          <ac:grpSpMkLst>
            <pc:docMk/>
            <pc:sldMk cId="2780778717" sldId="934"/>
            <ac:grpSpMk id="29" creationId="{B4B3CB3A-0214-4367-917F-E9EC1C2AD371}"/>
          </ac:grpSpMkLst>
        </pc:grpChg>
        <pc:grpChg chg="del">
          <ac:chgData name="Mr. PPT" userId="6442ff2356111531" providerId="LiveId" clId="{DADE28A3-3ED3-4026-93F5-4B4226D90F7D}" dt="2022-10-31T07:24:53.584" v="7045" actId="478"/>
          <ac:grpSpMkLst>
            <pc:docMk/>
            <pc:sldMk cId="2780778717" sldId="934"/>
            <ac:grpSpMk id="32" creationId="{A6D7E472-A72E-4C6E-94E3-11CB6B9413D7}"/>
          </ac:grpSpMkLst>
        </pc:grpChg>
        <pc:grpChg chg="del">
          <ac:chgData name="Mr. PPT" userId="6442ff2356111531" providerId="LiveId" clId="{DADE28A3-3ED3-4026-93F5-4B4226D90F7D}" dt="2022-10-31T07:24:53.584" v="7045" actId="478"/>
          <ac:grpSpMkLst>
            <pc:docMk/>
            <pc:sldMk cId="2780778717" sldId="934"/>
            <ac:grpSpMk id="38" creationId="{7DAE23D9-CE4B-4FBF-B29A-EB00D71A4558}"/>
          </ac:grpSpMkLst>
        </pc:grpChg>
        <pc:grpChg chg="add mod ord topLvl">
          <ac:chgData name="Mr. PPT" userId="6442ff2356111531" providerId="LiveId" clId="{DADE28A3-3ED3-4026-93F5-4B4226D90F7D}" dt="2022-10-31T07:25:39.131" v="7062" actId="165"/>
          <ac:grpSpMkLst>
            <pc:docMk/>
            <pc:sldMk cId="2780778717" sldId="934"/>
            <ac:grpSpMk id="44" creationId="{14006815-4250-4ECB-9C82-B8503D61D878}"/>
          </ac:grpSpMkLst>
        </pc:grpChg>
        <pc:grpChg chg="add del mod">
          <ac:chgData name="Mr. PPT" userId="6442ff2356111531" providerId="LiveId" clId="{DADE28A3-3ED3-4026-93F5-4B4226D90F7D}" dt="2022-10-31T07:30:12.297" v="7188" actId="1076"/>
          <ac:grpSpMkLst>
            <pc:docMk/>
            <pc:sldMk cId="2780778717" sldId="934"/>
            <ac:grpSpMk id="56" creationId="{3A0BFFFB-209B-493B-8A38-6E12827940D6}"/>
          </ac:grpSpMkLst>
        </pc:grpChg>
        <pc:grpChg chg="add mod topLvl">
          <ac:chgData name="Mr. PPT" userId="6442ff2356111531" providerId="LiveId" clId="{DADE28A3-3ED3-4026-93F5-4B4226D90F7D}" dt="2022-10-31T07:29:33.017" v="7178" actId="554"/>
          <ac:grpSpMkLst>
            <pc:docMk/>
            <pc:sldMk cId="2780778717" sldId="934"/>
            <ac:grpSpMk id="64" creationId="{2479B0F2-DC63-4E43-9DE7-7304E02E76FB}"/>
          </ac:grpSpMkLst>
        </pc:grpChg>
        <pc:graphicFrameChg chg="add mod topLvl">
          <ac:chgData name="Mr. PPT" userId="6442ff2356111531" providerId="LiveId" clId="{DADE28A3-3ED3-4026-93F5-4B4226D90F7D}" dt="2022-10-31T07:27:32.830" v="7150" actId="1076"/>
          <ac:graphicFrameMkLst>
            <pc:docMk/>
            <pc:sldMk cId="2780778717" sldId="934"/>
            <ac:graphicFrameMk id="28" creationId="{7E420E2D-5C82-4201-8AD3-B63B0F2E69C8}"/>
          </ac:graphicFrameMkLst>
        </pc:graphicFrameChg>
        <pc:graphicFrameChg chg="del">
          <ac:chgData name="Mr. PPT" userId="6442ff2356111531" providerId="LiveId" clId="{DADE28A3-3ED3-4026-93F5-4B4226D90F7D}" dt="2022-10-31T07:24:53.584" v="7045" actId="478"/>
          <ac:graphicFrameMkLst>
            <pc:docMk/>
            <pc:sldMk cId="2780778717" sldId="934"/>
            <ac:graphicFrameMk id="43" creationId="{C1614BFF-D32B-4645-B194-2AF86366ED04}"/>
          </ac:graphicFrameMkLst>
        </pc:graphicFrameChg>
        <pc:cxnChg chg="add del mod">
          <ac:chgData name="Mr. PPT" userId="6442ff2356111531" providerId="LiveId" clId="{DADE28A3-3ED3-4026-93F5-4B4226D90F7D}" dt="2022-10-31T07:30:05.951" v="7186" actId="478"/>
          <ac:cxnSpMkLst>
            <pc:docMk/>
            <pc:sldMk cId="2780778717" sldId="934"/>
            <ac:cxnSpMk id="8" creationId="{6CF8A985-D9AD-445E-850A-1D49D9F2B6AA}"/>
          </ac:cxnSpMkLst>
        </pc:cxnChg>
        <pc:cxnChg chg="add del mod">
          <ac:chgData name="Mr. PPT" userId="6442ff2356111531" providerId="LiveId" clId="{DADE28A3-3ED3-4026-93F5-4B4226D90F7D}" dt="2022-10-31T07:30:06.843" v="7187" actId="478"/>
          <ac:cxnSpMkLst>
            <pc:docMk/>
            <pc:sldMk cId="2780778717" sldId="934"/>
            <ac:cxnSpMk id="70" creationId="{77DED55B-CCEE-4E27-851B-29540C7A30D9}"/>
          </ac:cxnSpMkLst>
        </pc:cxnChg>
      </pc:sldChg>
      <pc:sldChg chg="addSp delSp modSp add mod ord">
        <pc:chgData name="Mr. PPT" userId="6442ff2356111531" providerId="LiveId" clId="{DADE28A3-3ED3-4026-93F5-4B4226D90F7D}" dt="2022-11-01T01:04:35.407" v="7784" actId="167"/>
        <pc:sldMkLst>
          <pc:docMk/>
          <pc:sldMk cId="1256187860" sldId="935"/>
        </pc:sldMkLst>
        <pc:spChg chg="del mod topLvl">
          <ac:chgData name="Mr. PPT" userId="6442ff2356111531" providerId="LiveId" clId="{DADE28A3-3ED3-4026-93F5-4B4226D90F7D}" dt="2022-10-31T07:36:12.150" v="7325" actId="478"/>
          <ac:spMkLst>
            <pc:docMk/>
            <pc:sldMk cId="1256187860" sldId="935"/>
            <ac:spMk id="33" creationId="{5224BDB7-7E50-4E1A-9E7E-8B274CFB648C}"/>
          </ac:spMkLst>
        </pc:spChg>
        <pc:spChg chg="mod topLvl">
          <ac:chgData name="Mr. PPT" userId="6442ff2356111531" providerId="LiveId" clId="{DADE28A3-3ED3-4026-93F5-4B4226D90F7D}" dt="2022-10-31T07:42:06.218" v="7418" actId="12789"/>
          <ac:spMkLst>
            <pc:docMk/>
            <pc:sldMk cId="1256187860" sldId="935"/>
            <ac:spMk id="34" creationId="{3C567ECF-2842-4037-A44F-54D038118FA0}"/>
          </ac:spMkLst>
        </pc:spChg>
        <pc:spChg chg="del mod topLvl">
          <ac:chgData name="Mr. PPT" userId="6442ff2356111531" providerId="LiveId" clId="{DADE28A3-3ED3-4026-93F5-4B4226D90F7D}" dt="2022-10-31T07:36:55.906" v="7339" actId="478"/>
          <ac:spMkLst>
            <pc:docMk/>
            <pc:sldMk cId="1256187860" sldId="935"/>
            <ac:spMk id="35" creationId="{E02A4945-4A94-428B-9D54-FE55DA763C6D}"/>
          </ac:spMkLst>
        </pc:spChg>
        <pc:spChg chg="mod topLvl">
          <ac:chgData name="Mr. PPT" userId="6442ff2356111531" providerId="LiveId" clId="{DADE28A3-3ED3-4026-93F5-4B4226D90F7D}" dt="2022-10-31T07:43:00.074" v="7446" actId="12789"/>
          <ac:spMkLst>
            <pc:docMk/>
            <pc:sldMk cId="1256187860" sldId="935"/>
            <ac:spMk id="37" creationId="{82206EC9-F9CA-49E2-A4CC-792F7F1D3D5D}"/>
          </ac:spMkLst>
        </pc:spChg>
        <pc:spChg chg="del mod topLvl">
          <ac:chgData name="Mr. PPT" userId="6442ff2356111531" providerId="LiveId" clId="{DADE28A3-3ED3-4026-93F5-4B4226D90F7D}" dt="2022-10-31T07:36:55.906" v="7339" actId="478"/>
          <ac:spMkLst>
            <pc:docMk/>
            <pc:sldMk cId="1256187860" sldId="935"/>
            <ac:spMk id="38" creationId="{DF1C7C5F-213B-40EE-969E-F4D94C41E731}"/>
          </ac:spMkLst>
        </pc:spChg>
        <pc:spChg chg="mod">
          <ac:chgData name="Mr. PPT" userId="6442ff2356111531" providerId="LiveId" clId="{DADE28A3-3ED3-4026-93F5-4B4226D90F7D}" dt="2022-10-31T07:36:26.342" v="7332" actId="571"/>
          <ac:spMkLst>
            <pc:docMk/>
            <pc:sldMk cId="1256187860" sldId="935"/>
            <ac:spMk id="40" creationId="{7AAB0D51-4D8A-4D15-AE27-E174DCCBB6CA}"/>
          </ac:spMkLst>
        </pc:spChg>
        <pc:spChg chg="mod">
          <ac:chgData name="Mr. PPT" userId="6442ff2356111531" providerId="LiveId" clId="{DADE28A3-3ED3-4026-93F5-4B4226D90F7D}" dt="2022-10-31T07:36:26.342" v="7332" actId="571"/>
          <ac:spMkLst>
            <pc:docMk/>
            <pc:sldMk cId="1256187860" sldId="935"/>
            <ac:spMk id="41" creationId="{D904C42F-F2E6-495A-8E4B-AFB0D44700C6}"/>
          </ac:spMkLst>
        </pc:spChg>
        <pc:spChg chg="mod topLvl">
          <ac:chgData name="Mr. PPT" userId="6442ff2356111531" providerId="LiveId" clId="{DADE28A3-3ED3-4026-93F5-4B4226D90F7D}" dt="2022-10-31T07:42:54.069" v="7436" actId="12789"/>
          <ac:spMkLst>
            <pc:docMk/>
            <pc:sldMk cId="1256187860" sldId="935"/>
            <ac:spMk id="43" creationId="{1B97C6A8-CD84-4F10-A524-7CBC42E9AF3E}"/>
          </ac:spMkLst>
        </pc:spChg>
        <pc:spChg chg="del mod topLvl">
          <ac:chgData name="Mr. PPT" userId="6442ff2356111531" providerId="LiveId" clId="{DADE28A3-3ED3-4026-93F5-4B4226D90F7D}" dt="2022-10-31T07:36:55.906" v="7339" actId="478"/>
          <ac:spMkLst>
            <pc:docMk/>
            <pc:sldMk cId="1256187860" sldId="935"/>
            <ac:spMk id="45" creationId="{CCEF5D85-BD70-4F9A-89ED-682C5A71F5E1}"/>
          </ac:spMkLst>
        </pc:spChg>
        <pc:spChg chg="del">
          <ac:chgData name="Mr. PPT" userId="6442ff2356111531" providerId="LiveId" clId="{DADE28A3-3ED3-4026-93F5-4B4226D90F7D}" dt="2022-10-31T07:34:07.640" v="7203" actId="478"/>
          <ac:spMkLst>
            <pc:docMk/>
            <pc:sldMk cId="1256187860" sldId="935"/>
            <ac:spMk id="48" creationId="{8B3B9E65-3A58-4ED8-9494-49476777DDC5}"/>
          </ac:spMkLst>
        </pc:spChg>
        <pc:spChg chg="del">
          <ac:chgData name="Mr. PPT" userId="6442ff2356111531" providerId="LiveId" clId="{DADE28A3-3ED3-4026-93F5-4B4226D90F7D}" dt="2022-10-31T07:34:07.640" v="7203" actId="478"/>
          <ac:spMkLst>
            <pc:docMk/>
            <pc:sldMk cId="1256187860" sldId="935"/>
            <ac:spMk id="49" creationId="{7A4D3F54-1E9B-43F7-A0BF-874752013609}"/>
          </ac:spMkLst>
        </pc:spChg>
        <pc:spChg chg="del">
          <ac:chgData name="Mr. PPT" userId="6442ff2356111531" providerId="LiveId" clId="{DADE28A3-3ED3-4026-93F5-4B4226D90F7D}" dt="2022-10-31T07:34:07.640" v="7203" actId="478"/>
          <ac:spMkLst>
            <pc:docMk/>
            <pc:sldMk cId="1256187860" sldId="935"/>
            <ac:spMk id="51" creationId="{037DAA33-A871-4E09-8489-7A8BB2CB0BA8}"/>
          </ac:spMkLst>
        </pc:spChg>
        <pc:spChg chg="del">
          <ac:chgData name="Mr. PPT" userId="6442ff2356111531" providerId="LiveId" clId="{DADE28A3-3ED3-4026-93F5-4B4226D90F7D}" dt="2022-10-31T07:34:07.640" v="7203" actId="478"/>
          <ac:spMkLst>
            <pc:docMk/>
            <pc:sldMk cId="1256187860" sldId="935"/>
            <ac:spMk id="52" creationId="{0BB8464B-B1CB-4DE4-B81C-E3D00B8C39CC}"/>
          </ac:spMkLst>
        </pc:spChg>
        <pc:spChg chg="mod topLvl">
          <ac:chgData name="Mr. PPT" userId="6442ff2356111531" providerId="LiveId" clId="{DADE28A3-3ED3-4026-93F5-4B4226D90F7D}" dt="2022-10-31T07:42:57.917" v="7440" actId="12789"/>
          <ac:spMkLst>
            <pc:docMk/>
            <pc:sldMk cId="1256187860" sldId="935"/>
            <ac:spMk id="53" creationId="{9F516C6E-4181-457D-AD23-E26A890E2123}"/>
          </ac:spMkLst>
        </pc:spChg>
        <pc:spChg chg="del">
          <ac:chgData name="Mr. PPT" userId="6442ff2356111531" providerId="LiveId" clId="{DADE28A3-3ED3-4026-93F5-4B4226D90F7D}" dt="2022-10-31T07:34:07.640" v="7203" actId="478"/>
          <ac:spMkLst>
            <pc:docMk/>
            <pc:sldMk cId="1256187860" sldId="935"/>
            <ac:spMk id="54" creationId="{604415D6-1512-4F4F-A4A9-9FF5A80DA8A0}"/>
          </ac:spMkLst>
        </pc:spChg>
        <pc:spChg chg="del">
          <ac:chgData name="Mr. PPT" userId="6442ff2356111531" providerId="LiveId" clId="{DADE28A3-3ED3-4026-93F5-4B4226D90F7D}" dt="2022-10-31T07:34:07.640" v="7203" actId="478"/>
          <ac:spMkLst>
            <pc:docMk/>
            <pc:sldMk cId="1256187860" sldId="935"/>
            <ac:spMk id="55" creationId="{72E17AB4-2F94-4CC3-A4FC-912EDDB1B698}"/>
          </ac:spMkLst>
        </pc:spChg>
        <pc:spChg chg="del mod topLvl">
          <ac:chgData name="Mr. PPT" userId="6442ff2356111531" providerId="LiveId" clId="{DADE28A3-3ED3-4026-93F5-4B4226D90F7D}" dt="2022-10-31T07:36:55.906" v="7339" actId="478"/>
          <ac:spMkLst>
            <pc:docMk/>
            <pc:sldMk cId="1256187860" sldId="935"/>
            <ac:spMk id="70" creationId="{161C7B28-39BC-4950-8E36-A51656A84659}"/>
          </ac:spMkLst>
        </pc:spChg>
        <pc:spChg chg="mod">
          <ac:chgData name="Mr. PPT" userId="6442ff2356111531" providerId="LiveId" clId="{DADE28A3-3ED3-4026-93F5-4B4226D90F7D}" dt="2022-10-31T07:36:29.769" v="7334" actId="571"/>
          <ac:spMkLst>
            <pc:docMk/>
            <pc:sldMk cId="1256187860" sldId="935"/>
            <ac:spMk id="72" creationId="{3F892ABA-9971-4D12-8F2E-D75333F7FFE7}"/>
          </ac:spMkLst>
        </pc:spChg>
        <pc:spChg chg="mod">
          <ac:chgData name="Mr. PPT" userId="6442ff2356111531" providerId="LiveId" clId="{DADE28A3-3ED3-4026-93F5-4B4226D90F7D}" dt="2022-10-31T07:36:29.769" v="7334" actId="571"/>
          <ac:spMkLst>
            <pc:docMk/>
            <pc:sldMk cId="1256187860" sldId="935"/>
            <ac:spMk id="73" creationId="{DE766D58-31CF-4544-98B7-E65F3F3AA022}"/>
          </ac:spMkLst>
        </pc:spChg>
        <pc:spChg chg="del mod topLvl">
          <ac:chgData name="Mr. PPT" userId="6442ff2356111531" providerId="LiveId" clId="{DADE28A3-3ED3-4026-93F5-4B4226D90F7D}" dt="2022-10-31T07:38:35.393" v="7371" actId="478"/>
          <ac:spMkLst>
            <pc:docMk/>
            <pc:sldMk cId="1256187860" sldId="935"/>
            <ac:spMk id="77" creationId="{BE10C093-4FF2-4553-A1F1-741AE1BD4633}"/>
          </ac:spMkLst>
        </pc:spChg>
        <pc:spChg chg="del mod topLvl">
          <ac:chgData name="Mr. PPT" userId="6442ff2356111531" providerId="LiveId" clId="{DADE28A3-3ED3-4026-93F5-4B4226D90F7D}" dt="2022-10-31T07:38:35.393" v="7371" actId="478"/>
          <ac:spMkLst>
            <pc:docMk/>
            <pc:sldMk cId="1256187860" sldId="935"/>
            <ac:spMk id="78" creationId="{E5A14B79-BC60-402F-B711-416917DDF118}"/>
          </ac:spMkLst>
        </pc:spChg>
        <pc:spChg chg="mod">
          <ac:chgData name="Mr. PPT" userId="6442ff2356111531" providerId="LiveId" clId="{DADE28A3-3ED3-4026-93F5-4B4226D90F7D}" dt="2022-10-31T07:41:25.617" v="7406"/>
          <ac:spMkLst>
            <pc:docMk/>
            <pc:sldMk cId="1256187860" sldId="935"/>
            <ac:spMk id="81" creationId="{04D3B6AF-FA6F-4914-9BB7-7AA66875DE9F}"/>
          </ac:spMkLst>
        </pc:spChg>
        <pc:spChg chg="mod">
          <ac:chgData name="Mr. PPT" userId="6442ff2356111531" providerId="LiveId" clId="{DADE28A3-3ED3-4026-93F5-4B4226D90F7D}" dt="2022-10-31T07:41:25.617" v="7406"/>
          <ac:spMkLst>
            <pc:docMk/>
            <pc:sldMk cId="1256187860" sldId="935"/>
            <ac:spMk id="82" creationId="{5CF9478A-6316-43FE-BCB4-AA658A06B6B7}"/>
          </ac:spMkLst>
        </pc:spChg>
        <pc:spChg chg="mod">
          <ac:chgData name="Mr. PPT" userId="6442ff2356111531" providerId="LiveId" clId="{DADE28A3-3ED3-4026-93F5-4B4226D90F7D}" dt="2022-10-31T07:41:25.617" v="7406"/>
          <ac:spMkLst>
            <pc:docMk/>
            <pc:sldMk cId="1256187860" sldId="935"/>
            <ac:spMk id="84" creationId="{1DECE1A5-A946-4F31-978C-D0D47D4F8DC5}"/>
          </ac:spMkLst>
        </pc:spChg>
        <pc:spChg chg="mod">
          <ac:chgData name="Mr. PPT" userId="6442ff2356111531" providerId="LiveId" clId="{DADE28A3-3ED3-4026-93F5-4B4226D90F7D}" dt="2022-10-31T07:41:25.617" v="7406"/>
          <ac:spMkLst>
            <pc:docMk/>
            <pc:sldMk cId="1256187860" sldId="935"/>
            <ac:spMk id="85" creationId="{55CC204A-8DB3-4BEB-907C-41BF8FFA3C56}"/>
          </ac:spMkLst>
        </pc:spChg>
        <pc:spChg chg="mod">
          <ac:chgData name="Mr. PPT" userId="6442ff2356111531" providerId="LiveId" clId="{DADE28A3-3ED3-4026-93F5-4B4226D90F7D}" dt="2022-10-31T07:41:25.617" v="7406"/>
          <ac:spMkLst>
            <pc:docMk/>
            <pc:sldMk cId="1256187860" sldId="935"/>
            <ac:spMk id="86" creationId="{6EC1CB90-44D2-46CB-9BC2-D55701345F3E}"/>
          </ac:spMkLst>
        </pc:spChg>
        <pc:spChg chg="add mod topLvl">
          <ac:chgData name="Mr. PPT" userId="6442ff2356111531" providerId="LiveId" clId="{DADE28A3-3ED3-4026-93F5-4B4226D90F7D}" dt="2022-10-31T07:43:14.518" v="7457" actId="165"/>
          <ac:spMkLst>
            <pc:docMk/>
            <pc:sldMk cId="1256187860" sldId="935"/>
            <ac:spMk id="87" creationId="{6372A3D3-0DA7-4055-9AEC-E6A0C9A71AA6}"/>
          </ac:spMkLst>
        </pc:spChg>
        <pc:spChg chg="add mod topLvl">
          <ac:chgData name="Mr. PPT" userId="6442ff2356111531" providerId="LiveId" clId="{DADE28A3-3ED3-4026-93F5-4B4226D90F7D}" dt="2022-10-31T07:43:14.518" v="7457" actId="165"/>
          <ac:spMkLst>
            <pc:docMk/>
            <pc:sldMk cId="1256187860" sldId="935"/>
            <ac:spMk id="88" creationId="{F07BE88D-2D2A-4B14-B498-9B3CEE93DF4C}"/>
          </ac:spMkLst>
        </pc:spChg>
        <pc:spChg chg="add mod">
          <ac:chgData name="Mr. PPT" userId="6442ff2356111531" providerId="LiveId" clId="{DADE28A3-3ED3-4026-93F5-4B4226D90F7D}" dt="2022-10-31T07:42:31.380" v="7423" actId="571"/>
          <ac:spMkLst>
            <pc:docMk/>
            <pc:sldMk cId="1256187860" sldId="935"/>
            <ac:spMk id="89" creationId="{29E441F7-465A-4428-BC89-438A41E1E371}"/>
          </ac:spMkLst>
        </pc:spChg>
        <pc:spChg chg="mod">
          <ac:chgData name="Mr. PPT" userId="6442ff2356111531" providerId="LiveId" clId="{DADE28A3-3ED3-4026-93F5-4B4226D90F7D}" dt="2022-10-31T07:42:31.380" v="7423" actId="571"/>
          <ac:spMkLst>
            <pc:docMk/>
            <pc:sldMk cId="1256187860" sldId="935"/>
            <ac:spMk id="91" creationId="{F974F1A2-A5F1-44D8-B86F-BA1A3461D760}"/>
          </ac:spMkLst>
        </pc:spChg>
        <pc:spChg chg="mod">
          <ac:chgData name="Mr. PPT" userId="6442ff2356111531" providerId="LiveId" clId="{DADE28A3-3ED3-4026-93F5-4B4226D90F7D}" dt="2022-10-31T07:42:31.380" v="7423" actId="571"/>
          <ac:spMkLst>
            <pc:docMk/>
            <pc:sldMk cId="1256187860" sldId="935"/>
            <ac:spMk id="92" creationId="{6EB71B8D-7D13-447B-B2A2-28D2B9286A83}"/>
          </ac:spMkLst>
        </pc:spChg>
        <pc:spChg chg="mod topLvl">
          <ac:chgData name="Mr. PPT" userId="6442ff2356111531" providerId="LiveId" clId="{DADE28A3-3ED3-4026-93F5-4B4226D90F7D}" dt="2022-10-31T07:43:36.540" v="7463" actId="207"/>
          <ac:spMkLst>
            <pc:docMk/>
            <pc:sldMk cId="1256187860" sldId="935"/>
            <ac:spMk id="94" creationId="{4A64F774-64BF-4122-9287-B0078DACD19B}"/>
          </ac:spMkLst>
        </pc:spChg>
        <pc:spChg chg="mod topLvl">
          <ac:chgData name="Mr. PPT" userId="6442ff2356111531" providerId="LiveId" clId="{DADE28A3-3ED3-4026-93F5-4B4226D90F7D}" dt="2022-11-01T00:57:51.293" v="7686" actId="207"/>
          <ac:spMkLst>
            <pc:docMk/>
            <pc:sldMk cId="1256187860" sldId="935"/>
            <ac:spMk id="95" creationId="{71ED924A-7FB9-4200-8BB3-B0AFF4D0F364}"/>
          </ac:spMkLst>
        </pc:spChg>
        <pc:spChg chg="mod topLvl">
          <ac:chgData name="Mr. PPT" userId="6442ff2356111531" providerId="LiveId" clId="{DADE28A3-3ED3-4026-93F5-4B4226D90F7D}" dt="2022-10-31T07:43:14.518" v="7457" actId="165"/>
          <ac:spMkLst>
            <pc:docMk/>
            <pc:sldMk cId="1256187860" sldId="935"/>
            <ac:spMk id="97" creationId="{A4B3A628-C69F-48C6-9154-96F29E190535}"/>
          </ac:spMkLst>
        </pc:spChg>
        <pc:spChg chg="mod topLvl">
          <ac:chgData name="Mr. PPT" userId="6442ff2356111531" providerId="LiveId" clId="{DADE28A3-3ED3-4026-93F5-4B4226D90F7D}" dt="2022-10-31T07:43:14.518" v="7457" actId="165"/>
          <ac:spMkLst>
            <pc:docMk/>
            <pc:sldMk cId="1256187860" sldId="935"/>
            <ac:spMk id="98" creationId="{FB57F96A-F354-459A-8043-E0290A8E857F}"/>
          </ac:spMkLst>
        </pc:spChg>
        <pc:spChg chg="mod topLvl">
          <ac:chgData name="Mr. PPT" userId="6442ff2356111531" providerId="LiveId" clId="{DADE28A3-3ED3-4026-93F5-4B4226D90F7D}" dt="2022-11-01T00:54:01.541" v="7657" actId="207"/>
          <ac:spMkLst>
            <pc:docMk/>
            <pc:sldMk cId="1256187860" sldId="935"/>
            <ac:spMk id="100" creationId="{8F60867E-E5B4-474E-9BFE-4544E5521EC8}"/>
          </ac:spMkLst>
        </pc:spChg>
        <pc:spChg chg="mod topLvl">
          <ac:chgData name="Mr. PPT" userId="6442ff2356111531" providerId="LiveId" clId="{DADE28A3-3ED3-4026-93F5-4B4226D90F7D}" dt="2022-11-01T00:57:51.293" v="7686" actId="207"/>
          <ac:spMkLst>
            <pc:docMk/>
            <pc:sldMk cId="1256187860" sldId="935"/>
            <ac:spMk id="101" creationId="{431A51B8-9FE3-454C-A6C3-5A7A85420EC5}"/>
          </ac:spMkLst>
        </pc:spChg>
        <pc:spChg chg="mod topLvl">
          <ac:chgData name="Mr. PPT" userId="6442ff2356111531" providerId="LiveId" clId="{DADE28A3-3ED3-4026-93F5-4B4226D90F7D}" dt="2022-10-31T07:43:14.518" v="7457" actId="165"/>
          <ac:spMkLst>
            <pc:docMk/>
            <pc:sldMk cId="1256187860" sldId="935"/>
            <ac:spMk id="103" creationId="{78F78C1A-1165-469A-81DB-9B1C2B6E7D54}"/>
          </ac:spMkLst>
        </pc:spChg>
        <pc:spChg chg="mod topLvl">
          <ac:chgData name="Mr. PPT" userId="6442ff2356111531" providerId="LiveId" clId="{DADE28A3-3ED3-4026-93F5-4B4226D90F7D}" dt="2022-10-31T07:43:14.518" v="7457" actId="165"/>
          <ac:spMkLst>
            <pc:docMk/>
            <pc:sldMk cId="1256187860" sldId="935"/>
            <ac:spMk id="104" creationId="{0761BF0C-9611-408A-9840-0DC3AC9C3DB9}"/>
          </ac:spMkLst>
        </pc:spChg>
        <pc:spChg chg="mod topLvl">
          <ac:chgData name="Mr. PPT" userId="6442ff2356111531" providerId="LiveId" clId="{DADE28A3-3ED3-4026-93F5-4B4226D90F7D}" dt="2022-10-31T07:43:14.518" v="7457" actId="165"/>
          <ac:spMkLst>
            <pc:docMk/>
            <pc:sldMk cId="1256187860" sldId="935"/>
            <ac:spMk id="106" creationId="{51905DE0-5B85-4BBF-9DCC-6FDFCBEDA69E}"/>
          </ac:spMkLst>
        </pc:spChg>
        <pc:spChg chg="mod topLvl">
          <ac:chgData name="Mr. PPT" userId="6442ff2356111531" providerId="LiveId" clId="{DADE28A3-3ED3-4026-93F5-4B4226D90F7D}" dt="2022-10-31T07:43:14.518" v="7457" actId="165"/>
          <ac:spMkLst>
            <pc:docMk/>
            <pc:sldMk cId="1256187860" sldId="935"/>
            <ac:spMk id="107" creationId="{86239F06-E761-4F2B-A293-AB82D6E37EC8}"/>
          </ac:spMkLst>
        </pc:spChg>
        <pc:grpChg chg="add del mod">
          <ac:chgData name="Mr. PPT" userId="6442ff2356111531" providerId="LiveId" clId="{DADE28A3-3ED3-4026-93F5-4B4226D90F7D}" dt="2022-10-31T07:39:55.827" v="7388" actId="165"/>
          <ac:grpSpMkLst>
            <pc:docMk/>
            <pc:sldMk cId="1256187860" sldId="935"/>
            <ac:grpSpMk id="2" creationId="{8837741E-568E-4336-919B-08DC908F065D}"/>
          </ac:grpSpMkLst>
        </pc:grpChg>
        <pc:grpChg chg="add del mod">
          <ac:chgData name="Mr. PPT" userId="6442ff2356111531" providerId="LiveId" clId="{DADE28A3-3ED3-4026-93F5-4B4226D90F7D}" dt="2022-10-31T07:42:08.245" v="7419" actId="165"/>
          <ac:grpSpMkLst>
            <pc:docMk/>
            <pc:sldMk cId="1256187860" sldId="935"/>
            <ac:grpSpMk id="3" creationId="{4A78004E-8928-4EC1-A2AA-6B31CC7BA343}"/>
          </ac:grpSpMkLst>
        </pc:grpChg>
        <pc:grpChg chg="add del mod">
          <ac:chgData name="Mr. PPT" userId="6442ff2356111531" providerId="LiveId" clId="{DADE28A3-3ED3-4026-93F5-4B4226D90F7D}" dt="2022-10-31T07:43:14.518" v="7457" actId="165"/>
          <ac:grpSpMkLst>
            <pc:docMk/>
            <pc:sldMk cId="1256187860" sldId="935"/>
            <ac:grpSpMk id="4" creationId="{CA5801A4-B8BC-4F43-95F1-9F2E8B1E1E3C}"/>
          </ac:grpSpMkLst>
        </pc:grpChg>
        <pc:grpChg chg="add del mod">
          <ac:chgData name="Mr. PPT" userId="6442ff2356111531" providerId="LiveId" clId="{DADE28A3-3ED3-4026-93F5-4B4226D90F7D}" dt="2022-10-31T07:36:09.609" v="7324" actId="165"/>
          <ac:grpSpMkLst>
            <pc:docMk/>
            <pc:sldMk cId="1256187860" sldId="935"/>
            <ac:grpSpMk id="31" creationId="{83780629-CB60-4D96-AE88-4850180EA7D1}"/>
          </ac:grpSpMkLst>
        </pc:grpChg>
        <pc:grpChg chg="del mod topLvl">
          <ac:chgData name="Mr. PPT" userId="6442ff2356111531" providerId="LiveId" clId="{DADE28A3-3ED3-4026-93F5-4B4226D90F7D}" dt="2022-10-31T07:36:53.270" v="7338" actId="165"/>
          <ac:grpSpMkLst>
            <pc:docMk/>
            <pc:sldMk cId="1256187860" sldId="935"/>
            <ac:grpSpMk id="32" creationId="{A9B65054-E104-4526-A3EE-7068F94F4C3E}"/>
          </ac:grpSpMkLst>
        </pc:grpChg>
        <pc:grpChg chg="add del mod">
          <ac:chgData name="Mr. PPT" userId="6442ff2356111531" providerId="LiveId" clId="{DADE28A3-3ED3-4026-93F5-4B4226D90F7D}" dt="2022-10-31T07:36:53.270" v="7338" actId="165"/>
          <ac:grpSpMkLst>
            <pc:docMk/>
            <pc:sldMk cId="1256187860" sldId="935"/>
            <ac:grpSpMk id="36" creationId="{6DB1A443-14AE-45C1-A39D-2031AACF9682}"/>
          </ac:grpSpMkLst>
        </pc:grpChg>
        <pc:grpChg chg="add mod">
          <ac:chgData name="Mr. PPT" userId="6442ff2356111531" providerId="LiveId" clId="{DADE28A3-3ED3-4026-93F5-4B4226D90F7D}" dt="2022-10-31T07:42:55.906" v="7438" actId="12789"/>
          <ac:grpSpMkLst>
            <pc:docMk/>
            <pc:sldMk cId="1256187860" sldId="935"/>
            <ac:grpSpMk id="39" creationId="{B7883415-AE7D-4147-A8E6-1FEE195B5844}"/>
          </ac:grpSpMkLst>
        </pc:grpChg>
        <pc:grpChg chg="add del mod">
          <ac:chgData name="Mr. PPT" userId="6442ff2356111531" providerId="LiveId" clId="{DADE28A3-3ED3-4026-93F5-4B4226D90F7D}" dt="2022-10-31T07:36:53.270" v="7338" actId="165"/>
          <ac:grpSpMkLst>
            <pc:docMk/>
            <pc:sldMk cId="1256187860" sldId="935"/>
            <ac:grpSpMk id="42" creationId="{9ADCF9EE-6908-4C05-AA7F-6B04EEE0FBB1}"/>
          </ac:grpSpMkLst>
        </pc:grpChg>
        <pc:grpChg chg="del">
          <ac:chgData name="Mr. PPT" userId="6442ff2356111531" providerId="LiveId" clId="{DADE28A3-3ED3-4026-93F5-4B4226D90F7D}" dt="2022-10-31T07:34:07.640" v="7203" actId="478"/>
          <ac:grpSpMkLst>
            <pc:docMk/>
            <pc:sldMk cId="1256187860" sldId="935"/>
            <ac:grpSpMk id="44" creationId="{14006815-4250-4ECB-9C82-B8503D61D878}"/>
          </ac:grpSpMkLst>
        </pc:grpChg>
        <pc:grpChg chg="add del mod">
          <ac:chgData name="Mr. PPT" userId="6442ff2356111531" providerId="LiveId" clId="{DADE28A3-3ED3-4026-93F5-4B4226D90F7D}" dt="2022-10-31T07:36:53.270" v="7338" actId="165"/>
          <ac:grpSpMkLst>
            <pc:docMk/>
            <pc:sldMk cId="1256187860" sldId="935"/>
            <ac:grpSpMk id="50" creationId="{019DD1C0-958C-4B3B-BE0A-B3F1FF4AE640}"/>
          </ac:grpSpMkLst>
        </pc:grpChg>
        <pc:grpChg chg="del">
          <ac:chgData name="Mr. PPT" userId="6442ff2356111531" providerId="LiveId" clId="{DADE28A3-3ED3-4026-93F5-4B4226D90F7D}" dt="2022-10-31T07:34:07.640" v="7203" actId="478"/>
          <ac:grpSpMkLst>
            <pc:docMk/>
            <pc:sldMk cId="1256187860" sldId="935"/>
            <ac:grpSpMk id="56" creationId="{3A0BFFFB-209B-493B-8A38-6E12827940D6}"/>
          </ac:grpSpMkLst>
        </pc:grpChg>
        <pc:grpChg chg="del">
          <ac:chgData name="Mr. PPT" userId="6442ff2356111531" providerId="LiveId" clId="{DADE28A3-3ED3-4026-93F5-4B4226D90F7D}" dt="2022-10-31T07:34:07.640" v="7203" actId="478"/>
          <ac:grpSpMkLst>
            <pc:docMk/>
            <pc:sldMk cId="1256187860" sldId="935"/>
            <ac:grpSpMk id="64" creationId="{2479B0F2-DC63-4E43-9DE7-7304E02E76FB}"/>
          </ac:grpSpMkLst>
        </pc:grpChg>
        <pc:grpChg chg="add mod">
          <ac:chgData name="Mr. PPT" userId="6442ff2356111531" providerId="LiveId" clId="{DADE28A3-3ED3-4026-93F5-4B4226D90F7D}" dt="2022-10-31T07:42:50.627" v="7430" actId="12789"/>
          <ac:grpSpMkLst>
            <pc:docMk/>
            <pc:sldMk cId="1256187860" sldId="935"/>
            <ac:grpSpMk id="71" creationId="{D2158886-E24D-4998-B3D1-B2DE5A449EB5}"/>
          </ac:grpSpMkLst>
        </pc:grpChg>
        <pc:grpChg chg="add del mod">
          <ac:chgData name="Mr. PPT" userId="6442ff2356111531" providerId="LiveId" clId="{DADE28A3-3ED3-4026-93F5-4B4226D90F7D}" dt="2022-10-31T07:37:41.043" v="7351" actId="165"/>
          <ac:grpSpMkLst>
            <pc:docMk/>
            <pc:sldMk cId="1256187860" sldId="935"/>
            <ac:grpSpMk id="76" creationId="{5B8B0CF4-2C5D-4893-AC79-1D083024664A}"/>
          </ac:grpSpMkLst>
        </pc:grpChg>
        <pc:grpChg chg="add del mod">
          <ac:chgData name="Mr. PPT" userId="6442ff2356111531" providerId="LiveId" clId="{DADE28A3-3ED3-4026-93F5-4B4226D90F7D}" dt="2022-10-31T07:43:53.112" v="7464" actId="478"/>
          <ac:grpSpMkLst>
            <pc:docMk/>
            <pc:sldMk cId="1256187860" sldId="935"/>
            <ac:grpSpMk id="80" creationId="{F5E8DD36-5466-47E8-A163-F2A49D822E8E}"/>
          </ac:grpSpMkLst>
        </pc:grpChg>
        <pc:grpChg chg="add del mod">
          <ac:chgData name="Mr. PPT" userId="6442ff2356111531" providerId="LiveId" clId="{DADE28A3-3ED3-4026-93F5-4B4226D90F7D}" dt="2022-10-31T07:43:53.112" v="7464" actId="478"/>
          <ac:grpSpMkLst>
            <pc:docMk/>
            <pc:sldMk cId="1256187860" sldId="935"/>
            <ac:grpSpMk id="83" creationId="{C896DEEC-2AA3-46D7-BC8E-BF2DC92A925C}"/>
          </ac:grpSpMkLst>
        </pc:grpChg>
        <pc:grpChg chg="add mod">
          <ac:chgData name="Mr. PPT" userId="6442ff2356111531" providerId="LiveId" clId="{DADE28A3-3ED3-4026-93F5-4B4226D90F7D}" dt="2022-10-31T07:42:31.380" v="7423" actId="571"/>
          <ac:grpSpMkLst>
            <pc:docMk/>
            <pc:sldMk cId="1256187860" sldId="935"/>
            <ac:grpSpMk id="90" creationId="{48704116-D942-424E-9B8B-58E2A4FB968F}"/>
          </ac:grpSpMkLst>
        </pc:grpChg>
        <pc:grpChg chg="add del mod">
          <ac:chgData name="Mr. PPT" userId="6442ff2356111531" providerId="LiveId" clId="{DADE28A3-3ED3-4026-93F5-4B4226D90F7D}" dt="2022-10-31T07:43:14.518" v="7457" actId="165"/>
          <ac:grpSpMkLst>
            <pc:docMk/>
            <pc:sldMk cId="1256187860" sldId="935"/>
            <ac:grpSpMk id="93" creationId="{D9819C55-4611-4D46-954E-7132E7D8DC86}"/>
          </ac:grpSpMkLst>
        </pc:grpChg>
        <pc:grpChg chg="add del mod">
          <ac:chgData name="Mr. PPT" userId="6442ff2356111531" providerId="LiveId" clId="{DADE28A3-3ED3-4026-93F5-4B4226D90F7D}" dt="2022-10-31T07:43:14.518" v="7457" actId="165"/>
          <ac:grpSpMkLst>
            <pc:docMk/>
            <pc:sldMk cId="1256187860" sldId="935"/>
            <ac:grpSpMk id="96" creationId="{B099D207-AAD6-484C-BA22-A45EF63FB4CE}"/>
          </ac:grpSpMkLst>
        </pc:grpChg>
        <pc:grpChg chg="add del mod">
          <ac:chgData name="Mr. PPT" userId="6442ff2356111531" providerId="LiveId" clId="{DADE28A3-3ED3-4026-93F5-4B4226D90F7D}" dt="2022-10-31T07:43:14.518" v="7457" actId="165"/>
          <ac:grpSpMkLst>
            <pc:docMk/>
            <pc:sldMk cId="1256187860" sldId="935"/>
            <ac:grpSpMk id="99" creationId="{18C1A6ED-E641-4D2B-9B1D-3BB707605667}"/>
          </ac:grpSpMkLst>
        </pc:grpChg>
        <pc:grpChg chg="add del mod">
          <ac:chgData name="Mr. PPT" userId="6442ff2356111531" providerId="LiveId" clId="{DADE28A3-3ED3-4026-93F5-4B4226D90F7D}" dt="2022-10-31T07:43:14.518" v="7457" actId="165"/>
          <ac:grpSpMkLst>
            <pc:docMk/>
            <pc:sldMk cId="1256187860" sldId="935"/>
            <ac:grpSpMk id="102" creationId="{6DD0AA8F-AB08-422F-8C17-888F80F8F938}"/>
          </ac:grpSpMkLst>
        </pc:grpChg>
        <pc:grpChg chg="add del mod">
          <ac:chgData name="Mr. PPT" userId="6442ff2356111531" providerId="LiveId" clId="{DADE28A3-3ED3-4026-93F5-4B4226D90F7D}" dt="2022-10-31T07:43:14.518" v="7457" actId="165"/>
          <ac:grpSpMkLst>
            <pc:docMk/>
            <pc:sldMk cId="1256187860" sldId="935"/>
            <ac:grpSpMk id="105" creationId="{B41A6163-2C48-4164-8C19-7702FD5DFB4E}"/>
          </ac:grpSpMkLst>
        </pc:grpChg>
        <pc:graphicFrameChg chg="del">
          <ac:chgData name="Mr. PPT" userId="6442ff2356111531" providerId="LiveId" clId="{DADE28A3-3ED3-4026-93F5-4B4226D90F7D}" dt="2022-10-31T07:34:07.640" v="7203" actId="478"/>
          <ac:graphicFrameMkLst>
            <pc:docMk/>
            <pc:sldMk cId="1256187860" sldId="935"/>
            <ac:graphicFrameMk id="28" creationId="{7E420E2D-5C82-4201-8AD3-B63B0F2E69C8}"/>
          </ac:graphicFrameMkLst>
        </pc:graphicFrameChg>
        <pc:picChg chg="add del mod topLvl">
          <ac:chgData name="Mr. PPT" userId="6442ff2356111531" providerId="LiveId" clId="{DADE28A3-3ED3-4026-93F5-4B4226D90F7D}" dt="2022-10-31T07:40:20.051" v="7404" actId="478"/>
          <ac:picMkLst>
            <pc:docMk/>
            <pc:sldMk cId="1256187860" sldId="935"/>
            <ac:picMk id="29" creationId="{2CA1F475-E894-4E3F-B8DB-243C173C80DB}"/>
          </ac:picMkLst>
        </pc:picChg>
        <pc:picChg chg="add mod">
          <ac:chgData name="Mr. PPT" userId="6442ff2356111531" providerId="LiveId" clId="{DADE28A3-3ED3-4026-93F5-4B4226D90F7D}" dt="2022-10-31T07:34:17.305" v="7208" actId="571"/>
          <ac:picMkLst>
            <pc:docMk/>
            <pc:sldMk cId="1256187860" sldId="935"/>
            <ac:picMk id="30" creationId="{F3EFC068-7915-4568-878B-CC5848B0D72D}"/>
          </ac:picMkLst>
        </pc:picChg>
        <pc:picChg chg="add mod ord topLvl">
          <ac:chgData name="Mr. PPT" userId="6442ff2356111531" providerId="LiveId" clId="{DADE28A3-3ED3-4026-93F5-4B4226D90F7D}" dt="2022-11-01T01:04:30.489" v="7782" actId="167"/>
          <ac:picMkLst>
            <pc:docMk/>
            <pc:sldMk cId="1256187860" sldId="935"/>
            <ac:picMk id="74" creationId="{117A0CEE-59D8-48D6-88F1-8F90D2FC71B9}"/>
          </ac:picMkLst>
        </pc:picChg>
        <pc:picChg chg="add mod ord modCrop">
          <ac:chgData name="Mr. PPT" userId="6442ff2356111531" providerId="LiveId" clId="{DADE28A3-3ED3-4026-93F5-4B4226D90F7D}" dt="2022-11-01T01:04:35.407" v="7784" actId="167"/>
          <ac:picMkLst>
            <pc:docMk/>
            <pc:sldMk cId="1256187860" sldId="935"/>
            <ac:picMk id="79" creationId="{F16901B4-1FCB-4DEA-98CF-800C1F756177}"/>
          </ac:picMkLst>
        </pc:picChg>
      </pc:sldChg>
      <pc:sldChg chg="addSp delSp modSp add mod">
        <pc:chgData name="Mr. PPT" userId="6442ff2356111531" providerId="LiveId" clId="{DADE28A3-3ED3-4026-93F5-4B4226D90F7D}" dt="2022-11-01T00:57:43.673" v="7685" actId="207"/>
        <pc:sldMkLst>
          <pc:docMk/>
          <pc:sldMk cId="3241686541" sldId="936"/>
        </pc:sldMkLst>
        <pc:spChg chg="add mod">
          <ac:chgData name="Mr. PPT" userId="6442ff2356111531" providerId="LiveId" clId="{DADE28A3-3ED3-4026-93F5-4B4226D90F7D}" dt="2022-10-31T07:51:26.955" v="7563" actId="1076"/>
          <ac:spMkLst>
            <pc:docMk/>
            <pc:sldMk cId="3241686541" sldId="936"/>
            <ac:spMk id="30" creationId="{332A26FC-A883-4BDA-A4CD-E9ED5FFB7A27}"/>
          </ac:spMkLst>
        </pc:spChg>
        <pc:spChg chg="add mod">
          <ac:chgData name="Mr. PPT" userId="6442ff2356111531" providerId="LiveId" clId="{DADE28A3-3ED3-4026-93F5-4B4226D90F7D}" dt="2022-10-31T07:51:26.955" v="7563" actId="1076"/>
          <ac:spMkLst>
            <pc:docMk/>
            <pc:sldMk cId="3241686541" sldId="936"/>
            <ac:spMk id="31" creationId="{C732C471-9FA7-4916-B51F-D5F0CE8C0C12}"/>
          </ac:spMkLst>
        </pc:spChg>
        <pc:spChg chg="mod">
          <ac:chgData name="Mr. PPT" userId="6442ff2356111531" providerId="LiveId" clId="{DADE28A3-3ED3-4026-93F5-4B4226D90F7D}" dt="2022-10-31T07:47:16.161" v="7499"/>
          <ac:spMkLst>
            <pc:docMk/>
            <pc:sldMk cId="3241686541" sldId="936"/>
            <ac:spMk id="33" creationId="{EE68BA8C-BD39-46BD-B75B-CA62191F795B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34" creationId="{3C567ECF-2842-4037-A44F-54D038118FA0}"/>
          </ac:spMkLst>
        </pc:spChg>
        <pc:spChg chg="mod">
          <ac:chgData name="Mr. PPT" userId="6442ff2356111531" providerId="LiveId" clId="{DADE28A3-3ED3-4026-93F5-4B4226D90F7D}" dt="2022-10-31T07:47:16.161" v="7499"/>
          <ac:spMkLst>
            <pc:docMk/>
            <pc:sldMk cId="3241686541" sldId="936"/>
            <ac:spMk id="35" creationId="{89E5D823-7D1A-4345-83D2-247BCB2E65C3}"/>
          </ac:spMkLst>
        </pc:spChg>
        <pc:spChg chg="add mod">
          <ac:chgData name="Mr. PPT" userId="6442ff2356111531" providerId="LiveId" clId="{DADE28A3-3ED3-4026-93F5-4B4226D90F7D}" dt="2022-10-31T07:51:26.955" v="7563" actId="1076"/>
          <ac:spMkLst>
            <pc:docMk/>
            <pc:sldMk cId="3241686541" sldId="936"/>
            <ac:spMk id="36" creationId="{0169EF08-E7F1-4A6C-8112-44C3C383FFA4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37" creationId="{82206EC9-F9CA-49E2-A4CC-792F7F1D3D5D}"/>
          </ac:spMkLst>
        </pc:spChg>
        <pc:spChg chg="add mod">
          <ac:chgData name="Mr. PPT" userId="6442ff2356111531" providerId="LiveId" clId="{DADE28A3-3ED3-4026-93F5-4B4226D90F7D}" dt="2022-11-01T00:57:43.673" v="7685" actId="207"/>
          <ac:spMkLst>
            <pc:docMk/>
            <pc:sldMk cId="3241686541" sldId="936"/>
            <ac:spMk id="38" creationId="{63CD93FC-20A5-4DFB-AFF4-49228ECEEA99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43" creationId="{1B97C6A8-CD84-4F10-A524-7CBC42E9AF3E}"/>
          </ac:spMkLst>
        </pc:spChg>
        <pc:spChg chg="mod">
          <ac:chgData name="Mr. PPT" userId="6442ff2356111531" providerId="LiveId" clId="{DADE28A3-3ED3-4026-93F5-4B4226D90F7D}" dt="2022-10-31T07:47:16.161" v="7499"/>
          <ac:spMkLst>
            <pc:docMk/>
            <pc:sldMk cId="3241686541" sldId="936"/>
            <ac:spMk id="44" creationId="{C68261C5-CFA0-4251-96E2-4B1189061AF0}"/>
          </ac:spMkLst>
        </pc:spChg>
        <pc:spChg chg="mod">
          <ac:chgData name="Mr. PPT" userId="6442ff2356111531" providerId="LiveId" clId="{DADE28A3-3ED3-4026-93F5-4B4226D90F7D}" dt="2022-10-31T07:47:16.161" v="7499"/>
          <ac:spMkLst>
            <pc:docMk/>
            <pc:sldMk cId="3241686541" sldId="936"/>
            <ac:spMk id="45" creationId="{BCE9E60D-50C1-47D0-A5E6-841D9A3492FB}"/>
          </ac:spMkLst>
        </pc:spChg>
        <pc:spChg chg="add mod">
          <ac:chgData name="Mr. PPT" userId="6442ff2356111531" providerId="LiveId" clId="{DADE28A3-3ED3-4026-93F5-4B4226D90F7D}" dt="2022-10-31T07:51:26.955" v="7563" actId="1076"/>
          <ac:spMkLst>
            <pc:docMk/>
            <pc:sldMk cId="3241686541" sldId="936"/>
            <ac:spMk id="46" creationId="{A5948BBC-AD7C-406E-97EB-7A3490875693}"/>
          </ac:spMkLst>
        </pc:spChg>
        <pc:spChg chg="add mod">
          <ac:chgData name="Mr. PPT" userId="6442ff2356111531" providerId="LiveId" clId="{DADE28A3-3ED3-4026-93F5-4B4226D90F7D}" dt="2022-10-31T07:51:26.955" v="7563" actId="1076"/>
          <ac:spMkLst>
            <pc:docMk/>
            <pc:sldMk cId="3241686541" sldId="936"/>
            <ac:spMk id="47" creationId="{42BD8A1A-993E-4839-928B-72AB2F993CA7}"/>
          </ac:spMkLst>
        </pc:spChg>
        <pc:spChg chg="mod">
          <ac:chgData name="Mr. PPT" userId="6442ff2356111531" providerId="LiveId" clId="{DADE28A3-3ED3-4026-93F5-4B4226D90F7D}" dt="2022-10-31T07:47:16.161" v="7499"/>
          <ac:spMkLst>
            <pc:docMk/>
            <pc:sldMk cId="3241686541" sldId="936"/>
            <ac:spMk id="49" creationId="{7D26ABCC-6B82-4CB5-8E46-9F247958D9C0}"/>
          </ac:spMkLst>
        </pc:spChg>
        <pc:spChg chg="mod">
          <ac:chgData name="Mr. PPT" userId="6442ff2356111531" providerId="LiveId" clId="{DADE28A3-3ED3-4026-93F5-4B4226D90F7D}" dt="2022-10-31T07:47:16.161" v="7499"/>
          <ac:spMkLst>
            <pc:docMk/>
            <pc:sldMk cId="3241686541" sldId="936"/>
            <ac:spMk id="50" creationId="{DA3B5768-2E44-4068-B2A1-15A186657F58}"/>
          </ac:spMkLst>
        </pc:spChg>
        <pc:spChg chg="add del mod">
          <ac:chgData name="Mr. PPT" userId="6442ff2356111531" providerId="LiveId" clId="{DADE28A3-3ED3-4026-93F5-4B4226D90F7D}" dt="2022-10-31T07:48:33.176" v="7509" actId="478"/>
          <ac:spMkLst>
            <pc:docMk/>
            <pc:sldMk cId="3241686541" sldId="936"/>
            <ac:spMk id="51" creationId="{9F92DAC6-08D8-4F53-84E7-060E1B47203A}"/>
          </ac:spMkLst>
        </pc:spChg>
        <pc:spChg chg="add del mod">
          <ac:chgData name="Mr. PPT" userId="6442ff2356111531" providerId="LiveId" clId="{DADE28A3-3ED3-4026-93F5-4B4226D90F7D}" dt="2022-10-31T07:48:37.666" v="7510" actId="478"/>
          <ac:spMkLst>
            <pc:docMk/>
            <pc:sldMk cId="3241686541" sldId="936"/>
            <ac:spMk id="52" creationId="{FB67D524-1BF6-431C-8D80-D7DF0AB35004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53" creationId="{9F516C6E-4181-457D-AD23-E26A890E2123}"/>
          </ac:spMkLst>
        </pc:spChg>
        <pc:spChg chg="add del mod">
          <ac:chgData name="Mr. PPT" userId="6442ff2356111531" providerId="LiveId" clId="{DADE28A3-3ED3-4026-93F5-4B4226D90F7D}" dt="2022-10-31T07:48:41.103" v="7511" actId="478"/>
          <ac:spMkLst>
            <pc:docMk/>
            <pc:sldMk cId="3241686541" sldId="936"/>
            <ac:spMk id="54" creationId="{6F44419A-7645-4FCA-A299-8DBD7E9B4B02}"/>
          </ac:spMkLst>
        </pc:spChg>
        <pc:spChg chg="mod">
          <ac:chgData name="Mr. PPT" userId="6442ff2356111531" providerId="LiveId" clId="{DADE28A3-3ED3-4026-93F5-4B4226D90F7D}" dt="2022-10-31T07:46:09.216" v="7488" actId="20577"/>
          <ac:spMkLst>
            <pc:docMk/>
            <pc:sldMk cId="3241686541" sldId="936"/>
            <ac:spMk id="75" creationId="{D0CDAD29-B486-4CB4-B0BA-E497A27FC887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87" creationId="{6372A3D3-0DA7-4055-9AEC-E6A0C9A71AA6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88" creationId="{F07BE88D-2D2A-4B14-B498-9B3CEE93DF4C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94" creationId="{4A64F774-64BF-4122-9287-B0078DACD19B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95" creationId="{71ED924A-7FB9-4200-8BB3-B0AFF4D0F364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97" creationId="{A4B3A628-C69F-48C6-9154-96F29E190535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98" creationId="{FB57F96A-F354-459A-8043-E0290A8E857F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100" creationId="{8F60867E-E5B4-474E-9BFE-4544E5521EC8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101" creationId="{431A51B8-9FE3-454C-A6C3-5A7A85420EC5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103" creationId="{78F78C1A-1165-469A-81DB-9B1C2B6E7D54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104" creationId="{0761BF0C-9611-408A-9840-0DC3AC9C3DB9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106" creationId="{51905DE0-5B85-4BBF-9DCC-6FDFCBEDA69E}"/>
          </ac:spMkLst>
        </pc:spChg>
        <pc:spChg chg="del">
          <ac:chgData name="Mr. PPT" userId="6442ff2356111531" providerId="LiveId" clId="{DADE28A3-3ED3-4026-93F5-4B4226D90F7D}" dt="2022-10-31T07:44:46.072" v="7467" actId="478"/>
          <ac:spMkLst>
            <pc:docMk/>
            <pc:sldMk cId="3241686541" sldId="936"/>
            <ac:spMk id="107" creationId="{86239F06-E761-4F2B-A293-AB82D6E37EC8}"/>
          </ac:spMkLst>
        </pc:spChg>
        <pc:grpChg chg="add mod">
          <ac:chgData name="Mr. PPT" userId="6442ff2356111531" providerId="LiveId" clId="{DADE28A3-3ED3-4026-93F5-4B4226D90F7D}" dt="2022-10-31T07:51:26.955" v="7563" actId="1076"/>
          <ac:grpSpMkLst>
            <pc:docMk/>
            <pc:sldMk cId="3241686541" sldId="936"/>
            <ac:grpSpMk id="32" creationId="{93A422C8-1601-4F64-AE03-AFF34DE7C235}"/>
          </ac:grpSpMkLst>
        </pc:grpChg>
        <pc:grpChg chg="del">
          <ac:chgData name="Mr. PPT" userId="6442ff2356111531" providerId="LiveId" clId="{DADE28A3-3ED3-4026-93F5-4B4226D90F7D}" dt="2022-10-31T07:44:46.072" v="7467" actId="478"/>
          <ac:grpSpMkLst>
            <pc:docMk/>
            <pc:sldMk cId="3241686541" sldId="936"/>
            <ac:grpSpMk id="39" creationId="{B7883415-AE7D-4147-A8E6-1FEE195B5844}"/>
          </ac:grpSpMkLst>
        </pc:grpChg>
        <pc:grpChg chg="add mod">
          <ac:chgData name="Mr. PPT" userId="6442ff2356111531" providerId="LiveId" clId="{DADE28A3-3ED3-4026-93F5-4B4226D90F7D}" dt="2022-10-31T07:51:26.955" v="7563" actId="1076"/>
          <ac:grpSpMkLst>
            <pc:docMk/>
            <pc:sldMk cId="3241686541" sldId="936"/>
            <ac:grpSpMk id="42" creationId="{9C5E2518-69C4-4E3E-BB11-0A827D4D8588}"/>
          </ac:grpSpMkLst>
        </pc:grpChg>
        <pc:grpChg chg="add mod">
          <ac:chgData name="Mr. PPT" userId="6442ff2356111531" providerId="LiveId" clId="{DADE28A3-3ED3-4026-93F5-4B4226D90F7D}" dt="2022-10-31T07:51:26.955" v="7563" actId="1076"/>
          <ac:grpSpMkLst>
            <pc:docMk/>
            <pc:sldMk cId="3241686541" sldId="936"/>
            <ac:grpSpMk id="48" creationId="{88E40582-D00E-4000-96D2-8D7687612C3D}"/>
          </ac:grpSpMkLst>
        </pc:grpChg>
        <pc:grpChg chg="del">
          <ac:chgData name="Mr. PPT" userId="6442ff2356111531" providerId="LiveId" clId="{DADE28A3-3ED3-4026-93F5-4B4226D90F7D}" dt="2022-10-31T07:44:46.072" v="7467" actId="478"/>
          <ac:grpSpMkLst>
            <pc:docMk/>
            <pc:sldMk cId="3241686541" sldId="936"/>
            <ac:grpSpMk id="71" creationId="{D2158886-E24D-4998-B3D1-B2DE5A449EB5}"/>
          </ac:grpSpMkLst>
        </pc:grpChg>
        <pc:picChg chg="add mod">
          <ac:chgData name="Mr. PPT" userId="6442ff2356111531" providerId="LiveId" clId="{DADE28A3-3ED3-4026-93F5-4B4226D90F7D}" dt="2022-10-31T07:51:26.955" v="7563" actId="1076"/>
          <ac:picMkLst>
            <pc:docMk/>
            <pc:sldMk cId="3241686541" sldId="936"/>
            <ac:picMk id="3" creationId="{FF871645-9F9A-488D-9DA5-1A0515676AAE}"/>
          </ac:picMkLst>
        </pc:picChg>
        <pc:picChg chg="add del mod modCrop">
          <ac:chgData name="Mr. PPT" userId="6442ff2356111531" providerId="LiveId" clId="{DADE28A3-3ED3-4026-93F5-4B4226D90F7D}" dt="2022-10-31T07:46:58.970" v="7498" actId="478"/>
          <ac:picMkLst>
            <pc:docMk/>
            <pc:sldMk cId="3241686541" sldId="936"/>
            <ac:picMk id="28" creationId="{8C781286-CD87-4580-A31F-8466D16DE3E5}"/>
          </ac:picMkLst>
        </pc:picChg>
        <pc:picChg chg="add mod ord">
          <ac:chgData name="Mr. PPT" userId="6442ff2356111531" providerId="LiveId" clId="{DADE28A3-3ED3-4026-93F5-4B4226D90F7D}" dt="2022-10-31T07:46:56.930" v="7497" actId="167"/>
          <ac:picMkLst>
            <pc:docMk/>
            <pc:sldMk cId="3241686541" sldId="936"/>
            <ac:picMk id="29" creationId="{45A6B809-383B-456B-A305-4163CB26FDFB}"/>
          </ac:picMkLst>
        </pc:picChg>
        <pc:picChg chg="add mod">
          <ac:chgData name="Mr. PPT" userId="6442ff2356111531" providerId="LiveId" clId="{DADE28A3-3ED3-4026-93F5-4B4226D90F7D}" dt="2022-10-31T07:51:26.955" v="7563" actId="1076"/>
          <ac:picMkLst>
            <pc:docMk/>
            <pc:sldMk cId="3241686541" sldId="936"/>
            <ac:picMk id="55" creationId="{B7285310-19E8-408B-A0E7-435008F849B2}"/>
          </ac:picMkLst>
        </pc:picChg>
        <pc:picChg chg="add mod">
          <ac:chgData name="Mr. PPT" userId="6442ff2356111531" providerId="LiveId" clId="{DADE28A3-3ED3-4026-93F5-4B4226D90F7D}" dt="2022-10-31T07:51:26.955" v="7563" actId="1076"/>
          <ac:picMkLst>
            <pc:docMk/>
            <pc:sldMk cId="3241686541" sldId="936"/>
            <ac:picMk id="56" creationId="{245A4B99-65D7-4B9A-ABB0-947C69050FAC}"/>
          </ac:picMkLst>
        </pc:picChg>
        <pc:picChg chg="add mod">
          <ac:chgData name="Mr. PPT" userId="6442ff2356111531" providerId="LiveId" clId="{DADE28A3-3ED3-4026-93F5-4B4226D90F7D}" dt="2022-10-31T07:50:23.180" v="7553" actId="571"/>
          <ac:picMkLst>
            <pc:docMk/>
            <pc:sldMk cId="3241686541" sldId="936"/>
            <ac:picMk id="57" creationId="{F2A6D960-C7A8-4DE3-80FA-E7E19AD699C4}"/>
          </ac:picMkLst>
        </pc:picChg>
        <pc:picChg chg="add mod modCrop">
          <ac:chgData name="Mr. PPT" userId="6442ff2356111531" providerId="LiveId" clId="{DADE28A3-3ED3-4026-93F5-4B4226D90F7D}" dt="2022-10-31T07:51:14.064" v="7562" actId="18131"/>
          <ac:picMkLst>
            <pc:docMk/>
            <pc:sldMk cId="3241686541" sldId="936"/>
            <ac:picMk id="58" creationId="{747309D4-0FF8-4DCC-A0C0-A4E73414FA2F}"/>
          </ac:picMkLst>
        </pc:picChg>
        <pc:picChg chg="del">
          <ac:chgData name="Mr. PPT" userId="6442ff2356111531" providerId="LiveId" clId="{DADE28A3-3ED3-4026-93F5-4B4226D90F7D}" dt="2022-10-31T07:44:46.609" v="7468" actId="478"/>
          <ac:picMkLst>
            <pc:docMk/>
            <pc:sldMk cId="3241686541" sldId="936"/>
            <ac:picMk id="74" creationId="{117A0CEE-59D8-48D6-88F1-8F90D2FC71B9}"/>
          </ac:picMkLst>
        </pc:picChg>
        <pc:picChg chg="del">
          <ac:chgData name="Mr. PPT" userId="6442ff2356111531" providerId="LiveId" clId="{DADE28A3-3ED3-4026-93F5-4B4226D90F7D}" dt="2022-10-31T07:44:46.968" v="7469" actId="478"/>
          <ac:picMkLst>
            <pc:docMk/>
            <pc:sldMk cId="3241686541" sldId="936"/>
            <ac:picMk id="79" creationId="{F16901B4-1FCB-4DEA-98CF-800C1F756177}"/>
          </ac:picMkLst>
        </pc:picChg>
      </pc:sldChg>
      <pc:sldChg chg="addSp delSp modSp add mod">
        <pc:chgData name="Mr. PPT" userId="6442ff2356111531" providerId="LiveId" clId="{DADE28A3-3ED3-4026-93F5-4B4226D90F7D}" dt="2022-11-01T05:05:47.408" v="9948" actId="167"/>
        <pc:sldMkLst>
          <pc:docMk/>
          <pc:sldMk cId="1354474068" sldId="937"/>
        </pc:sldMkLst>
        <pc:spChg chg="mod topLvl">
          <ac:chgData name="Mr. PPT" userId="6442ff2356111531" providerId="LiveId" clId="{DADE28A3-3ED3-4026-93F5-4B4226D90F7D}" dt="2022-11-01T00:53:30.331" v="7653"/>
          <ac:spMkLst>
            <pc:docMk/>
            <pc:sldMk cId="1354474068" sldId="937"/>
            <ac:spMk id="26" creationId="{BB9ED195-799E-4B6A-8D7F-6C8831D1E4DB}"/>
          </ac:spMkLst>
        </pc:spChg>
        <pc:spChg chg="del mod topLvl">
          <ac:chgData name="Mr. PPT" userId="6442ff2356111531" providerId="LiveId" clId="{DADE28A3-3ED3-4026-93F5-4B4226D90F7D}" dt="2022-11-01T00:53:22.363" v="7651" actId="478"/>
          <ac:spMkLst>
            <pc:docMk/>
            <pc:sldMk cId="1354474068" sldId="937"/>
            <ac:spMk id="27" creationId="{398CAE10-B49C-4C89-8B80-13DFAD27FFC9}"/>
          </ac:spMkLst>
        </pc:spChg>
        <pc:spChg chg="del">
          <ac:chgData name="Mr. PPT" userId="6442ff2356111531" providerId="LiveId" clId="{DADE28A3-3ED3-4026-93F5-4B4226D90F7D}" dt="2022-11-01T00:48:07.426" v="7575" actId="478"/>
          <ac:spMkLst>
            <pc:docMk/>
            <pc:sldMk cId="1354474068" sldId="937"/>
            <ac:spMk id="30" creationId="{332A26FC-A883-4BDA-A4CD-E9ED5FFB7A27}"/>
          </ac:spMkLst>
        </pc:spChg>
        <pc:spChg chg="del">
          <ac:chgData name="Mr. PPT" userId="6442ff2356111531" providerId="LiveId" clId="{DADE28A3-3ED3-4026-93F5-4B4226D90F7D}" dt="2022-11-01T00:48:07.426" v="7575" actId="478"/>
          <ac:spMkLst>
            <pc:docMk/>
            <pc:sldMk cId="1354474068" sldId="937"/>
            <ac:spMk id="31" creationId="{C732C471-9FA7-4916-B51F-D5F0CE8C0C12}"/>
          </ac:spMkLst>
        </pc:spChg>
        <pc:spChg chg="mod">
          <ac:chgData name="Mr. PPT" userId="6442ff2356111531" providerId="LiveId" clId="{DADE28A3-3ED3-4026-93F5-4B4226D90F7D}" dt="2022-11-01T00:50:09.453" v="7609" actId="1076"/>
          <ac:spMkLst>
            <pc:docMk/>
            <pc:sldMk cId="1354474068" sldId="937"/>
            <ac:spMk id="34" creationId="{5A619246-77EA-420B-8954-372656825D54}"/>
          </ac:spMkLst>
        </pc:spChg>
        <pc:spChg chg="del">
          <ac:chgData name="Mr. PPT" userId="6442ff2356111531" providerId="LiveId" clId="{DADE28A3-3ED3-4026-93F5-4B4226D90F7D}" dt="2022-11-01T00:48:07.426" v="7575" actId="478"/>
          <ac:spMkLst>
            <pc:docMk/>
            <pc:sldMk cId="1354474068" sldId="937"/>
            <ac:spMk id="36" creationId="{0169EF08-E7F1-4A6C-8112-44C3C383FFA4}"/>
          </ac:spMkLst>
        </pc:spChg>
        <pc:spChg chg="mod">
          <ac:chgData name="Mr. PPT" userId="6442ff2356111531" providerId="LiveId" clId="{DADE28A3-3ED3-4026-93F5-4B4226D90F7D}" dt="2022-11-01T00:50:09.453" v="7609" actId="1076"/>
          <ac:spMkLst>
            <pc:docMk/>
            <pc:sldMk cId="1354474068" sldId="937"/>
            <ac:spMk id="37" creationId="{940B9C49-8323-40D9-AB28-EF5CFAA7DA22}"/>
          </ac:spMkLst>
        </pc:spChg>
        <pc:spChg chg="del">
          <ac:chgData name="Mr. PPT" userId="6442ff2356111531" providerId="LiveId" clId="{DADE28A3-3ED3-4026-93F5-4B4226D90F7D}" dt="2022-11-01T00:48:07.426" v="7575" actId="478"/>
          <ac:spMkLst>
            <pc:docMk/>
            <pc:sldMk cId="1354474068" sldId="937"/>
            <ac:spMk id="38" creationId="{63CD93FC-20A5-4DFB-AFF4-49228ECEEA99}"/>
          </ac:spMkLst>
        </pc:spChg>
        <pc:spChg chg="mod">
          <ac:chgData name="Mr. PPT" userId="6442ff2356111531" providerId="LiveId" clId="{DADE28A3-3ED3-4026-93F5-4B4226D90F7D}" dt="2022-11-01T00:51:23.192" v="7622" actId="14100"/>
          <ac:spMkLst>
            <pc:docMk/>
            <pc:sldMk cId="1354474068" sldId="937"/>
            <ac:spMk id="40" creationId="{68E0FC63-E36C-4779-B628-9329AD171E1E}"/>
          </ac:spMkLst>
        </pc:spChg>
        <pc:spChg chg="mod">
          <ac:chgData name="Mr. PPT" userId="6442ff2356111531" providerId="LiveId" clId="{DADE28A3-3ED3-4026-93F5-4B4226D90F7D}" dt="2022-11-01T00:51:23.192" v="7622" actId="14100"/>
          <ac:spMkLst>
            <pc:docMk/>
            <pc:sldMk cId="1354474068" sldId="937"/>
            <ac:spMk id="41" creationId="{CDB954E9-1867-4138-8B52-8901DBD57B15}"/>
          </ac:spMkLst>
        </pc:spChg>
        <pc:spChg chg="mod">
          <ac:chgData name="Mr. PPT" userId="6442ff2356111531" providerId="LiveId" clId="{DADE28A3-3ED3-4026-93F5-4B4226D90F7D}" dt="2022-11-01T00:51:23.192" v="7622" actId="14100"/>
          <ac:spMkLst>
            <pc:docMk/>
            <pc:sldMk cId="1354474068" sldId="937"/>
            <ac:spMk id="43" creationId="{76BB0BFB-0940-43B2-9BC3-1C161C67529E}"/>
          </ac:spMkLst>
        </pc:spChg>
        <pc:spChg chg="del">
          <ac:chgData name="Mr. PPT" userId="6442ff2356111531" providerId="LiveId" clId="{DADE28A3-3ED3-4026-93F5-4B4226D90F7D}" dt="2022-11-01T00:48:07.426" v="7575" actId="478"/>
          <ac:spMkLst>
            <pc:docMk/>
            <pc:sldMk cId="1354474068" sldId="937"/>
            <ac:spMk id="46" creationId="{A5948BBC-AD7C-406E-97EB-7A3490875693}"/>
          </ac:spMkLst>
        </pc:spChg>
        <pc:spChg chg="del">
          <ac:chgData name="Mr. PPT" userId="6442ff2356111531" providerId="LiveId" clId="{DADE28A3-3ED3-4026-93F5-4B4226D90F7D}" dt="2022-11-01T00:48:07.426" v="7575" actId="478"/>
          <ac:spMkLst>
            <pc:docMk/>
            <pc:sldMk cId="1354474068" sldId="937"/>
            <ac:spMk id="47" creationId="{42BD8A1A-993E-4839-928B-72AB2F993CA7}"/>
          </ac:spMkLst>
        </pc:spChg>
        <pc:spChg chg="add del mod">
          <ac:chgData name="Mr. PPT" userId="6442ff2356111531" providerId="LiveId" clId="{DADE28A3-3ED3-4026-93F5-4B4226D90F7D}" dt="2022-11-01T01:04:14.417" v="7780" actId="478"/>
          <ac:spMkLst>
            <pc:docMk/>
            <pc:sldMk cId="1354474068" sldId="937"/>
            <ac:spMk id="51" creationId="{05F96386-BE3C-4F02-B086-BA9E9E9E3D2F}"/>
          </ac:spMkLst>
        </pc:spChg>
        <pc:spChg chg="add mod topLvl">
          <ac:chgData name="Mr. PPT" userId="6442ff2356111531" providerId="LiveId" clId="{DADE28A3-3ED3-4026-93F5-4B4226D90F7D}" dt="2022-11-01T00:54:21.152" v="7661" actId="20577"/>
          <ac:spMkLst>
            <pc:docMk/>
            <pc:sldMk cId="1354474068" sldId="937"/>
            <ac:spMk id="52" creationId="{83166B16-3456-474D-B85B-210EC186F21A}"/>
          </ac:spMkLst>
        </pc:spChg>
        <pc:spChg chg="add mod topLvl">
          <ac:chgData name="Mr. PPT" userId="6442ff2356111531" providerId="LiveId" clId="{DADE28A3-3ED3-4026-93F5-4B4226D90F7D}" dt="2022-11-01T00:53:15.207" v="7649" actId="165"/>
          <ac:spMkLst>
            <pc:docMk/>
            <pc:sldMk cId="1354474068" sldId="937"/>
            <ac:spMk id="53" creationId="{EA022515-CC79-494E-BF86-7D1DBA2012D6}"/>
          </ac:spMkLst>
        </pc:spChg>
        <pc:spChg chg="add mod topLvl">
          <ac:chgData name="Mr. PPT" userId="6442ff2356111531" providerId="LiveId" clId="{DADE28A3-3ED3-4026-93F5-4B4226D90F7D}" dt="2022-11-01T00:53:15.207" v="7649" actId="165"/>
          <ac:spMkLst>
            <pc:docMk/>
            <pc:sldMk cId="1354474068" sldId="937"/>
            <ac:spMk id="54" creationId="{C1D8E708-EE14-40EB-9CBB-791F912F7E46}"/>
          </ac:spMkLst>
        </pc:spChg>
        <pc:spChg chg="add mod">
          <ac:chgData name="Mr. PPT" userId="6442ff2356111531" providerId="LiveId" clId="{DADE28A3-3ED3-4026-93F5-4B4226D90F7D}" dt="2022-11-01T00:53:05.444" v="7645" actId="571"/>
          <ac:spMkLst>
            <pc:docMk/>
            <pc:sldMk cId="1354474068" sldId="937"/>
            <ac:spMk id="57" creationId="{5D6A8789-5FF9-41AB-B7AC-7A648B07F986}"/>
          </ac:spMkLst>
        </pc:spChg>
        <pc:spChg chg="mod">
          <ac:chgData name="Mr. PPT" userId="6442ff2356111531" providerId="LiveId" clId="{DADE28A3-3ED3-4026-93F5-4B4226D90F7D}" dt="2022-11-01T00:53:05.444" v="7645" actId="571"/>
          <ac:spMkLst>
            <pc:docMk/>
            <pc:sldMk cId="1354474068" sldId="937"/>
            <ac:spMk id="60" creationId="{EB434BDE-6A6D-4AAB-B268-56E06EBB72EE}"/>
          </ac:spMkLst>
        </pc:spChg>
        <pc:spChg chg="mod">
          <ac:chgData name="Mr. PPT" userId="6442ff2356111531" providerId="LiveId" clId="{DADE28A3-3ED3-4026-93F5-4B4226D90F7D}" dt="2022-11-01T00:53:05.444" v="7645" actId="571"/>
          <ac:spMkLst>
            <pc:docMk/>
            <pc:sldMk cId="1354474068" sldId="937"/>
            <ac:spMk id="61" creationId="{0069F7FB-9DDD-469A-B8F7-981233604C89}"/>
          </ac:spMkLst>
        </pc:spChg>
        <pc:spChg chg="mod">
          <ac:chgData name="Mr. PPT" userId="6442ff2356111531" providerId="LiveId" clId="{DADE28A3-3ED3-4026-93F5-4B4226D90F7D}" dt="2022-11-01T00:53:05.444" v="7645" actId="571"/>
          <ac:spMkLst>
            <pc:docMk/>
            <pc:sldMk cId="1354474068" sldId="937"/>
            <ac:spMk id="62" creationId="{BAF2C777-EC76-4D03-8408-E7AC2649DC5C}"/>
          </ac:spMkLst>
        </pc:spChg>
        <pc:spChg chg="mod topLvl">
          <ac:chgData name="Mr. PPT" userId="6442ff2356111531" providerId="LiveId" clId="{DADE28A3-3ED3-4026-93F5-4B4226D90F7D}" dt="2022-11-01T01:29:02.951" v="8094" actId="207"/>
          <ac:spMkLst>
            <pc:docMk/>
            <pc:sldMk cId="1354474068" sldId="937"/>
            <ac:spMk id="64" creationId="{DE84274D-E1AC-427A-B333-BA7BD71E583C}"/>
          </ac:spMkLst>
        </pc:spChg>
        <pc:spChg chg="mod topLvl">
          <ac:chgData name="Mr. PPT" userId="6442ff2356111531" providerId="LiveId" clId="{DADE28A3-3ED3-4026-93F5-4B4226D90F7D}" dt="2022-11-01T00:57:33.864" v="7684" actId="207"/>
          <ac:spMkLst>
            <pc:docMk/>
            <pc:sldMk cId="1354474068" sldId="937"/>
            <ac:spMk id="65" creationId="{849654C1-8E5B-4266-869B-FED5FA5A48FC}"/>
          </ac:spMkLst>
        </pc:spChg>
        <pc:spChg chg="mod topLvl">
          <ac:chgData name="Mr. PPT" userId="6442ff2356111531" providerId="LiveId" clId="{DADE28A3-3ED3-4026-93F5-4B4226D90F7D}" dt="2022-11-01T00:57:33.864" v="7684" actId="207"/>
          <ac:spMkLst>
            <pc:docMk/>
            <pc:sldMk cId="1354474068" sldId="937"/>
            <ac:spMk id="66" creationId="{32969878-F017-496B-903A-4E6DB9391635}"/>
          </ac:spMkLst>
        </pc:spChg>
        <pc:spChg chg="add mod">
          <ac:chgData name="Mr. PPT" userId="6442ff2356111531" providerId="LiveId" clId="{DADE28A3-3ED3-4026-93F5-4B4226D90F7D}" dt="2022-11-01T01:04:14.609" v="7781"/>
          <ac:spMkLst>
            <pc:docMk/>
            <pc:sldMk cId="1354474068" sldId="937"/>
            <ac:spMk id="67" creationId="{00BAA468-215F-4C51-BF64-6A0DA1783EA2}"/>
          </ac:spMkLst>
        </pc:spChg>
        <pc:spChg chg="mod">
          <ac:chgData name="Mr. PPT" userId="6442ff2356111531" providerId="LiveId" clId="{DADE28A3-3ED3-4026-93F5-4B4226D90F7D}" dt="2022-11-01T00:51:10.337" v="7619" actId="20577"/>
          <ac:spMkLst>
            <pc:docMk/>
            <pc:sldMk cId="1354474068" sldId="937"/>
            <ac:spMk id="75" creationId="{D0CDAD29-B486-4CB4-B0BA-E497A27FC887}"/>
          </ac:spMkLst>
        </pc:spChg>
        <pc:grpChg chg="add del mod">
          <ac:chgData name="Mr. PPT" userId="6442ff2356111531" providerId="LiveId" clId="{DADE28A3-3ED3-4026-93F5-4B4226D90F7D}" dt="2022-11-01T00:52:55.909" v="7642" actId="165"/>
          <ac:grpSpMkLst>
            <pc:docMk/>
            <pc:sldMk cId="1354474068" sldId="937"/>
            <ac:grpSpMk id="2" creationId="{775377E6-E6F0-454C-A327-39D6B5D84CC1}"/>
          </ac:grpSpMkLst>
        </pc:grpChg>
        <pc:grpChg chg="add del mod">
          <ac:chgData name="Mr. PPT" userId="6442ff2356111531" providerId="LiveId" clId="{DADE28A3-3ED3-4026-93F5-4B4226D90F7D}" dt="2022-11-01T00:53:15.207" v="7649" actId="165"/>
          <ac:grpSpMkLst>
            <pc:docMk/>
            <pc:sldMk cId="1354474068" sldId="937"/>
            <ac:grpSpMk id="4" creationId="{FD3BF999-636B-4EF8-B5F5-0EBD9EEF99DB}"/>
          </ac:grpSpMkLst>
        </pc:grpChg>
        <pc:grpChg chg="add del mod">
          <ac:chgData name="Mr. PPT" userId="6442ff2356111531" providerId="LiveId" clId="{DADE28A3-3ED3-4026-93F5-4B4226D90F7D}" dt="2022-11-01T00:52:55.909" v="7642" actId="165"/>
          <ac:grpSpMkLst>
            <pc:docMk/>
            <pc:sldMk cId="1354474068" sldId="937"/>
            <ac:grpSpMk id="25" creationId="{0929BD07-785B-4C0D-9379-E44EC4E7FE26}"/>
          </ac:grpSpMkLst>
        </pc:grpChg>
        <pc:grpChg chg="add mod">
          <ac:chgData name="Mr. PPT" userId="6442ff2356111531" providerId="LiveId" clId="{DADE28A3-3ED3-4026-93F5-4B4226D90F7D}" dt="2022-11-01T00:53:10.799" v="7648" actId="12789"/>
          <ac:grpSpMkLst>
            <pc:docMk/>
            <pc:sldMk cId="1354474068" sldId="937"/>
            <ac:grpSpMk id="28" creationId="{39884B62-72AF-48E8-9B6A-EC283F5F3519}"/>
          </ac:grpSpMkLst>
        </pc:grpChg>
        <pc:grpChg chg="del">
          <ac:chgData name="Mr. PPT" userId="6442ff2356111531" providerId="LiveId" clId="{DADE28A3-3ED3-4026-93F5-4B4226D90F7D}" dt="2022-11-01T00:48:07.426" v="7575" actId="478"/>
          <ac:grpSpMkLst>
            <pc:docMk/>
            <pc:sldMk cId="1354474068" sldId="937"/>
            <ac:grpSpMk id="32" creationId="{93A422C8-1601-4F64-AE03-AFF34DE7C235}"/>
          </ac:grpSpMkLst>
        </pc:grpChg>
        <pc:grpChg chg="add mod">
          <ac:chgData name="Mr. PPT" userId="6442ff2356111531" providerId="LiveId" clId="{DADE28A3-3ED3-4026-93F5-4B4226D90F7D}" dt="2022-11-01T00:51:23.192" v="7622" actId="14100"/>
          <ac:grpSpMkLst>
            <pc:docMk/>
            <pc:sldMk cId="1354474068" sldId="937"/>
            <ac:grpSpMk id="39" creationId="{166F5B9C-8E03-4375-AF85-7E1B855DB44C}"/>
          </ac:grpSpMkLst>
        </pc:grpChg>
        <pc:grpChg chg="del">
          <ac:chgData name="Mr. PPT" userId="6442ff2356111531" providerId="LiveId" clId="{DADE28A3-3ED3-4026-93F5-4B4226D90F7D}" dt="2022-11-01T00:48:07.426" v="7575" actId="478"/>
          <ac:grpSpMkLst>
            <pc:docMk/>
            <pc:sldMk cId="1354474068" sldId="937"/>
            <ac:grpSpMk id="42" creationId="{9C5E2518-69C4-4E3E-BB11-0A827D4D8588}"/>
          </ac:grpSpMkLst>
        </pc:grpChg>
        <pc:grpChg chg="del">
          <ac:chgData name="Mr. PPT" userId="6442ff2356111531" providerId="LiveId" clId="{DADE28A3-3ED3-4026-93F5-4B4226D90F7D}" dt="2022-11-01T00:48:07.426" v="7575" actId="478"/>
          <ac:grpSpMkLst>
            <pc:docMk/>
            <pc:sldMk cId="1354474068" sldId="937"/>
            <ac:grpSpMk id="48" creationId="{88E40582-D00E-4000-96D2-8D7687612C3D}"/>
          </ac:grpSpMkLst>
        </pc:grpChg>
        <pc:grpChg chg="add mod">
          <ac:chgData name="Mr. PPT" userId="6442ff2356111531" providerId="LiveId" clId="{DADE28A3-3ED3-4026-93F5-4B4226D90F7D}" dt="2022-11-01T00:53:05.444" v="7645" actId="571"/>
          <ac:grpSpMkLst>
            <pc:docMk/>
            <pc:sldMk cId="1354474068" sldId="937"/>
            <ac:grpSpMk id="59" creationId="{D98256AF-9BE1-46C6-A7CF-2C409DE59CBE}"/>
          </ac:grpSpMkLst>
        </pc:grpChg>
        <pc:grpChg chg="add del mod">
          <ac:chgData name="Mr. PPT" userId="6442ff2356111531" providerId="LiveId" clId="{DADE28A3-3ED3-4026-93F5-4B4226D90F7D}" dt="2022-11-01T00:53:15.207" v="7649" actId="165"/>
          <ac:grpSpMkLst>
            <pc:docMk/>
            <pc:sldMk cId="1354474068" sldId="937"/>
            <ac:grpSpMk id="63" creationId="{9620D6CC-85E0-4F39-9832-93A733FEDA1E}"/>
          </ac:grpSpMkLst>
        </pc:grpChg>
        <pc:picChg chg="del">
          <ac:chgData name="Mr. PPT" userId="6442ff2356111531" providerId="LiveId" clId="{DADE28A3-3ED3-4026-93F5-4B4226D90F7D}" dt="2022-11-01T00:48:07.426" v="7575" actId="478"/>
          <ac:picMkLst>
            <pc:docMk/>
            <pc:sldMk cId="1354474068" sldId="937"/>
            <ac:picMk id="3" creationId="{FF871645-9F9A-488D-9DA5-1A0515676AAE}"/>
          </ac:picMkLst>
        </pc:picChg>
        <pc:picChg chg="add mod ord">
          <ac:chgData name="Mr. PPT" userId="6442ff2356111531" providerId="LiveId" clId="{DADE28A3-3ED3-4026-93F5-4B4226D90F7D}" dt="2022-11-01T05:05:47.408" v="9948" actId="167"/>
          <ac:picMkLst>
            <pc:docMk/>
            <pc:sldMk cId="1354474068" sldId="937"/>
            <ac:picMk id="7" creationId="{3A935CFF-9300-49BB-B2AD-37006ECDC126}"/>
          </ac:picMkLst>
        </pc:picChg>
        <pc:picChg chg="add del mod">
          <ac:chgData name="Mr. PPT" userId="6442ff2356111531" providerId="LiveId" clId="{DADE28A3-3ED3-4026-93F5-4B4226D90F7D}" dt="2022-11-01T00:49:47.046" v="7602" actId="478"/>
          <ac:picMkLst>
            <pc:docMk/>
            <pc:sldMk cId="1354474068" sldId="937"/>
            <ac:picMk id="24" creationId="{A261FB55-9B4F-4311-9C6A-4FDD14CE2638}"/>
          </ac:picMkLst>
        </pc:picChg>
        <pc:picChg chg="del">
          <ac:chgData name="Mr. PPT" userId="6442ff2356111531" providerId="LiveId" clId="{DADE28A3-3ED3-4026-93F5-4B4226D90F7D}" dt="2022-11-01T00:48:08.827" v="7576" actId="478"/>
          <ac:picMkLst>
            <pc:docMk/>
            <pc:sldMk cId="1354474068" sldId="937"/>
            <ac:picMk id="29" creationId="{45A6B809-383B-456B-A305-4163CB26FDFB}"/>
          </ac:picMkLst>
        </pc:picChg>
        <pc:picChg chg="del">
          <ac:chgData name="Mr. PPT" userId="6442ff2356111531" providerId="LiveId" clId="{DADE28A3-3ED3-4026-93F5-4B4226D90F7D}" dt="2022-11-01T00:48:07.426" v="7575" actId="478"/>
          <ac:picMkLst>
            <pc:docMk/>
            <pc:sldMk cId="1354474068" sldId="937"/>
            <ac:picMk id="55" creationId="{B7285310-19E8-408B-A0E7-435008F849B2}"/>
          </ac:picMkLst>
        </pc:picChg>
        <pc:picChg chg="del">
          <ac:chgData name="Mr. PPT" userId="6442ff2356111531" providerId="LiveId" clId="{DADE28A3-3ED3-4026-93F5-4B4226D90F7D}" dt="2022-11-01T00:48:07.426" v="7575" actId="478"/>
          <ac:picMkLst>
            <pc:docMk/>
            <pc:sldMk cId="1354474068" sldId="937"/>
            <ac:picMk id="56" creationId="{245A4B99-65D7-4B9A-ABB0-947C69050FAC}"/>
          </ac:picMkLst>
        </pc:picChg>
        <pc:picChg chg="del">
          <ac:chgData name="Mr. PPT" userId="6442ff2356111531" providerId="LiveId" clId="{DADE28A3-3ED3-4026-93F5-4B4226D90F7D}" dt="2022-11-01T00:48:08.827" v="7576" actId="478"/>
          <ac:picMkLst>
            <pc:docMk/>
            <pc:sldMk cId="1354474068" sldId="937"/>
            <ac:picMk id="58" creationId="{747309D4-0FF8-4DCC-A0C0-A4E73414FA2F}"/>
          </ac:picMkLst>
        </pc:picChg>
      </pc:sldChg>
      <pc:sldChg chg="add del">
        <pc:chgData name="Mr. PPT" userId="6442ff2356111531" providerId="LiveId" clId="{DADE28A3-3ED3-4026-93F5-4B4226D90F7D}" dt="2022-11-01T00:55:54.695" v="7676" actId="2890"/>
        <pc:sldMkLst>
          <pc:docMk/>
          <pc:sldMk cId="3287608997" sldId="938"/>
        </pc:sldMkLst>
      </pc:sldChg>
      <pc:sldChg chg="addSp delSp modSp add mod">
        <pc:chgData name="Mr. PPT" userId="6442ff2356111531" providerId="LiveId" clId="{DADE28A3-3ED3-4026-93F5-4B4226D90F7D}" dt="2022-11-01T01:25:54.371" v="7926" actId="165"/>
        <pc:sldMkLst>
          <pc:docMk/>
          <pc:sldMk cId="4048128702" sldId="938"/>
        </pc:sldMkLst>
        <pc:spChg chg="add mod topLvl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3" creationId="{0FAAFDCA-7CC8-4430-9412-606F1F918827}"/>
          </ac:spMkLst>
        </pc:spChg>
        <pc:spChg chg="mod topLvl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21" creationId="{27EDE2FE-ADA1-4DD1-8D0D-700E5A170FB6}"/>
          </ac:spMkLst>
        </pc:spChg>
        <pc:spChg chg="mod topLvl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22" creationId="{23611BE4-4961-4C62-B826-89126D536154}"/>
          </ac:spMkLst>
        </pc:spChg>
        <pc:spChg chg="add mod topLvl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23" creationId="{3CE4BF79-2176-4363-89FE-3ED1B5219977}"/>
          </ac:spMkLst>
        </pc:spChg>
        <pc:spChg chg="add mod topLvl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24" creationId="{73413B33-5948-4DC3-86CD-70B83C84CB41}"/>
          </ac:spMkLst>
        </pc:spChg>
        <pc:spChg chg="del">
          <ac:chgData name="Mr. PPT" userId="6442ff2356111531" providerId="LiveId" clId="{DADE28A3-3ED3-4026-93F5-4B4226D90F7D}" dt="2022-11-01T00:56:46.787" v="7679" actId="478"/>
          <ac:spMkLst>
            <pc:docMk/>
            <pc:sldMk cId="4048128702" sldId="938"/>
            <ac:spMk id="26" creationId="{BB9ED195-799E-4B6A-8D7F-6C8831D1E4DB}"/>
          </ac:spMkLst>
        </pc:spChg>
        <pc:spChg chg="mod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29" creationId="{339B342D-8EB9-40CF-AA5E-56CBEEF37AAB}"/>
          </ac:spMkLst>
        </pc:spChg>
        <pc:spChg chg="mod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30" creationId="{703984F4-781A-4870-A0D7-D4BFBB3A09F0}"/>
          </ac:spMkLst>
        </pc:spChg>
        <pc:spChg chg="mod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31" creationId="{79FAD212-2C6B-41E4-8A53-D0F048F6ABF5}"/>
          </ac:spMkLst>
        </pc:spChg>
        <pc:spChg chg="mod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32" creationId="{C1AE62AF-861A-464A-B206-8B4BCC144222}"/>
          </ac:spMkLst>
        </pc:spChg>
        <pc:spChg chg="mod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33" creationId="{BB52B04E-B9D3-4684-9359-D0AAC834F044}"/>
          </ac:spMkLst>
        </pc:spChg>
        <pc:spChg chg="mod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35" creationId="{85142F79-BE7F-4F31-9CBA-A7BA79B40419}"/>
          </ac:spMkLst>
        </pc:spChg>
        <pc:spChg chg="mod">
          <ac:chgData name="Mr. PPT" userId="6442ff2356111531" providerId="LiveId" clId="{DADE28A3-3ED3-4026-93F5-4B4226D90F7D}" dt="2022-11-01T01:25:54.371" v="7926" actId="165"/>
          <ac:spMkLst>
            <pc:docMk/>
            <pc:sldMk cId="4048128702" sldId="938"/>
            <ac:spMk id="36" creationId="{17CA36B2-72BD-499C-A4E7-3251A471B3F1}"/>
          </ac:spMkLst>
        </pc:spChg>
        <pc:spChg chg="mod">
          <ac:chgData name="Mr. PPT" userId="6442ff2356111531" providerId="LiveId" clId="{DADE28A3-3ED3-4026-93F5-4B4226D90F7D}" dt="2022-11-01T01:02:13.145" v="7746" actId="207"/>
          <ac:spMkLst>
            <pc:docMk/>
            <pc:sldMk cId="4048128702" sldId="938"/>
            <ac:spMk id="42" creationId="{C10276B4-83FF-4E5B-A658-DE4D8FBF6016}"/>
          </ac:spMkLst>
        </pc:spChg>
        <pc:spChg chg="mod">
          <ac:chgData name="Mr. PPT" userId="6442ff2356111531" providerId="LiveId" clId="{DADE28A3-3ED3-4026-93F5-4B4226D90F7D}" dt="2022-11-01T01:02:13.145" v="7746" actId="207"/>
          <ac:spMkLst>
            <pc:docMk/>
            <pc:sldMk cId="4048128702" sldId="938"/>
            <ac:spMk id="44" creationId="{85EBC38E-32CD-4354-853A-83B67FDDFCFC}"/>
          </ac:spMkLst>
        </pc:spChg>
        <pc:spChg chg="mod">
          <ac:chgData name="Mr. PPT" userId="6442ff2356111531" providerId="LiveId" clId="{DADE28A3-3ED3-4026-93F5-4B4226D90F7D}" dt="2022-11-01T01:02:13.145" v="7746" actId="207"/>
          <ac:spMkLst>
            <pc:docMk/>
            <pc:sldMk cId="4048128702" sldId="938"/>
            <ac:spMk id="45" creationId="{A57FE4B8-3C52-4BBC-9420-2E54C08909DC}"/>
          </ac:spMkLst>
        </pc:spChg>
        <pc:spChg chg="mod">
          <ac:chgData name="Mr. PPT" userId="6442ff2356111531" providerId="LiveId" clId="{DADE28A3-3ED3-4026-93F5-4B4226D90F7D}" dt="2022-11-01T01:02:13.145" v="7746" actId="207"/>
          <ac:spMkLst>
            <pc:docMk/>
            <pc:sldMk cId="4048128702" sldId="938"/>
            <ac:spMk id="46" creationId="{962971BF-C102-44E7-A9EB-06F0EE40F228}"/>
          </ac:spMkLst>
        </pc:spChg>
        <pc:spChg chg="mod">
          <ac:chgData name="Mr. PPT" userId="6442ff2356111531" providerId="LiveId" clId="{DADE28A3-3ED3-4026-93F5-4B4226D90F7D}" dt="2022-11-01T01:02:13.145" v="7746" actId="207"/>
          <ac:spMkLst>
            <pc:docMk/>
            <pc:sldMk cId="4048128702" sldId="938"/>
            <ac:spMk id="47" creationId="{0595CA40-6C25-4E90-8FFD-E65327AAABCC}"/>
          </ac:spMkLst>
        </pc:spChg>
        <pc:spChg chg="mod topLvl">
          <ac:chgData name="Mr. PPT" userId="6442ff2356111531" providerId="LiveId" clId="{DADE28A3-3ED3-4026-93F5-4B4226D90F7D}" dt="2022-11-01T01:03:51.931" v="7776" actId="1076"/>
          <ac:spMkLst>
            <pc:docMk/>
            <pc:sldMk cId="4048128702" sldId="938"/>
            <ac:spMk id="50" creationId="{D0CA77CC-942F-4D34-8CA5-E73CA2EFF7BC}"/>
          </ac:spMkLst>
        </pc:spChg>
        <pc:spChg chg="del">
          <ac:chgData name="Mr. PPT" userId="6442ff2356111531" providerId="LiveId" clId="{DADE28A3-3ED3-4026-93F5-4B4226D90F7D}" dt="2022-11-01T00:56:46.787" v="7679" actId="478"/>
          <ac:spMkLst>
            <pc:docMk/>
            <pc:sldMk cId="4048128702" sldId="938"/>
            <ac:spMk id="51" creationId="{05F96386-BE3C-4F02-B086-BA9E9E9E3D2F}"/>
          </ac:spMkLst>
        </pc:spChg>
        <pc:spChg chg="del">
          <ac:chgData name="Mr. PPT" userId="6442ff2356111531" providerId="LiveId" clId="{DADE28A3-3ED3-4026-93F5-4B4226D90F7D}" dt="2022-11-01T00:56:46.787" v="7679" actId="478"/>
          <ac:spMkLst>
            <pc:docMk/>
            <pc:sldMk cId="4048128702" sldId="938"/>
            <ac:spMk id="52" creationId="{83166B16-3456-474D-B85B-210EC186F21A}"/>
          </ac:spMkLst>
        </pc:spChg>
        <pc:spChg chg="del">
          <ac:chgData name="Mr. PPT" userId="6442ff2356111531" providerId="LiveId" clId="{DADE28A3-3ED3-4026-93F5-4B4226D90F7D}" dt="2022-11-01T00:56:46.787" v="7679" actId="478"/>
          <ac:spMkLst>
            <pc:docMk/>
            <pc:sldMk cId="4048128702" sldId="938"/>
            <ac:spMk id="53" creationId="{EA022515-CC79-494E-BF86-7D1DBA2012D6}"/>
          </ac:spMkLst>
        </pc:spChg>
        <pc:spChg chg="del">
          <ac:chgData name="Mr. PPT" userId="6442ff2356111531" providerId="LiveId" clId="{DADE28A3-3ED3-4026-93F5-4B4226D90F7D}" dt="2022-11-01T00:56:46.787" v="7679" actId="478"/>
          <ac:spMkLst>
            <pc:docMk/>
            <pc:sldMk cId="4048128702" sldId="938"/>
            <ac:spMk id="54" creationId="{C1D8E708-EE14-40EB-9CBB-791F912F7E46}"/>
          </ac:spMkLst>
        </pc:spChg>
        <pc:spChg chg="mod topLvl">
          <ac:chgData name="Mr. PPT" userId="6442ff2356111531" providerId="LiveId" clId="{DADE28A3-3ED3-4026-93F5-4B4226D90F7D}" dt="2022-11-01T01:03:51.931" v="7776" actId="1076"/>
          <ac:spMkLst>
            <pc:docMk/>
            <pc:sldMk cId="4048128702" sldId="938"/>
            <ac:spMk id="55" creationId="{932AD869-5FD3-478C-A30C-9BB7E816F2C2}"/>
          </ac:spMkLst>
        </pc:spChg>
        <pc:spChg chg="mod topLvl">
          <ac:chgData name="Mr. PPT" userId="6442ff2356111531" providerId="LiveId" clId="{DADE28A3-3ED3-4026-93F5-4B4226D90F7D}" dt="2022-11-01T01:03:51.931" v="7776" actId="1076"/>
          <ac:spMkLst>
            <pc:docMk/>
            <pc:sldMk cId="4048128702" sldId="938"/>
            <ac:spMk id="56" creationId="{48CFDDCA-09DC-40FD-88C0-28D8B10BFA77}"/>
          </ac:spMkLst>
        </pc:spChg>
        <pc:spChg chg="mod">
          <ac:chgData name="Mr. PPT" userId="6442ff2356111531" providerId="LiveId" clId="{DADE28A3-3ED3-4026-93F5-4B4226D90F7D}" dt="2022-11-01T01:02:56.584" v="7757" actId="165"/>
          <ac:spMkLst>
            <pc:docMk/>
            <pc:sldMk cId="4048128702" sldId="938"/>
            <ac:spMk id="58" creationId="{BBB7E53B-9EF4-44A2-9CF4-CA80BEE68F5D}"/>
          </ac:spMkLst>
        </pc:spChg>
        <pc:spChg chg="mod">
          <ac:chgData name="Mr. PPT" userId="6442ff2356111531" providerId="LiveId" clId="{DADE28A3-3ED3-4026-93F5-4B4226D90F7D}" dt="2022-11-01T01:02:56.584" v="7757" actId="165"/>
          <ac:spMkLst>
            <pc:docMk/>
            <pc:sldMk cId="4048128702" sldId="938"/>
            <ac:spMk id="59" creationId="{FB6D1818-CE42-4F45-8759-F54B22D64F22}"/>
          </ac:spMkLst>
        </pc:spChg>
        <pc:spChg chg="mod">
          <ac:chgData name="Mr. PPT" userId="6442ff2356111531" providerId="LiveId" clId="{DADE28A3-3ED3-4026-93F5-4B4226D90F7D}" dt="2022-11-01T01:02:56.584" v="7757" actId="165"/>
          <ac:spMkLst>
            <pc:docMk/>
            <pc:sldMk cId="4048128702" sldId="938"/>
            <ac:spMk id="60" creationId="{2324B135-DB9E-4AC2-8903-6343ED845DE8}"/>
          </ac:spMkLst>
        </pc:spChg>
        <pc:spChg chg="mod">
          <ac:chgData name="Mr. PPT" userId="6442ff2356111531" providerId="LiveId" clId="{DADE28A3-3ED3-4026-93F5-4B4226D90F7D}" dt="2022-11-01T01:02:56.584" v="7757" actId="165"/>
          <ac:spMkLst>
            <pc:docMk/>
            <pc:sldMk cId="4048128702" sldId="938"/>
            <ac:spMk id="61" creationId="{9BE06A54-2D3A-4AAA-A260-F3D54E93F9BE}"/>
          </ac:spMkLst>
        </pc:spChg>
        <pc:spChg chg="mod">
          <ac:chgData name="Mr. PPT" userId="6442ff2356111531" providerId="LiveId" clId="{DADE28A3-3ED3-4026-93F5-4B4226D90F7D}" dt="2022-11-01T01:02:56.584" v="7757" actId="165"/>
          <ac:spMkLst>
            <pc:docMk/>
            <pc:sldMk cId="4048128702" sldId="938"/>
            <ac:spMk id="62" creationId="{DE96D492-4853-4A3B-BFAC-766623DF0BB1}"/>
          </ac:spMkLst>
        </pc:spChg>
        <pc:spChg chg="mod">
          <ac:chgData name="Mr. PPT" userId="6442ff2356111531" providerId="LiveId" clId="{DADE28A3-3ED3-4026-93F5-4B4226D90F7D}" dt="2022-11-01T01:02:56.584" v="7757" actId="165"/>
          <ac:spMkLst>
            <pc:docMk/>
            <pc:sldMk cId="4048128702" sldId="938"/>
            <ac:spMk id="63" creationId="{03B8228B-D574-4357-B76F-DB9B605F06C1}"/>
          </ac:spMkLst>
        </pc:spChg>
        <pc:spChg chg="del">
          <ac:chgData name="Mr. PPT" userId="6442ff2356111531" providerId="LiveId" clId="{DADE28A3-3ED3-4026-93F5-4B4226D90F7D}" dt="2022-11-01T00:56:46.787" v="7679" actId="478"/>
          <ac:spMkLst>
            <pc:docMk/>
            <pc:sldMk cId="4048128702" sldId="938"/>
            <ac:spMk id="64" creationId="{DE84274D-E1AC-427A-B333-BA7BD71E583C}"/>
          </ac:spMkLst>
        </pc:spChg>
        <pc:spChg chg="del">
          <ac:chgData name="Mr. PPT" userId="6442ff2356111531" providerId="LiveId" clId="{DADE28A3-3ED3-4026-93F5-4B4226D90F7D}" dt="2022-11-01T00:56:46.787" v="7679" actId="478"/>
          <ac:spMkLst>
            <pc:docMk/>
            <pc:sldMk cId="4048128702" sldId="938"/>
            <ac:spMk id="65" creationId="{849654C1-8E5B-4266-869B-FED5FA5A48FC}"/>
          </ac:spMkLst>
        </pc:spChg>
        <pc:spChg chg="del">
          <ac:chgData name="Mr. PPT" userId="6442ff2356111531" providerId="LiveId" clId="{DADE28A3-3ED3-4026-93F5-4B4226D90F7D}" dt="2022-11-01T00:56:46.787" v="7679" actId="478"/>
          <ac:spMkLst>
            <pc:docMk/>
            <pc:sldMk cId="4048128702" sldId="938"/>
            <ac:spMk id="66" creationId="{32969878-F017-496B-903A-4E6DB9391635}"/>
          </ac:spMkLst>
        </pc:spChg>
        <pc:spChg chg="mod">
          <ac:chgData name="Mr. PPT" userId="6442ff2356111531" providerId="LiveId" clId="{DADE28A3-3ED3-4026-93F5-4B4226D90F7D}" dt="2022-11-01T01:02:56.584" v="7757" actId="165"/>
          <ac:spMkLst>
            <pc:docMk/>
            <pc:sldMk cId="4048128702" sldId="938"/>
            <ac:spMk id="67" creationId="{A784F635-8381-4955-9D16-736A63C46921}"/>
          </ac:spMkLst>
        </pc:spChg>
        <pc:spChg chg="mod">
          <ac:chgData name="Mr. PPT" userId="6442ff2356111531" providerId="LiveId" clId="{DADE28A3-3ED3-4026-93F5-4B4226D90F7D}" dt="2022-11-01T01:02:56.584" v="7757" actId="165"/>
          <ac:spMkLst>
            <pc:docMk/>
            <pc:sldMk cId="4048128702" sldId="938"/>
            <ac:spMk id="68" creationId="{CC403FA9-0AB0-42A8-AF2D-40B010018F3E}"/>
          </ac:spMkLst>
        </pc:spChg>
        <pc:spChg chg="mod">
          <ac:chgData name="Mr. PPT" userId="6442ff2356111531" providerId="LiveId" clId="{DADE28A3-3ED3-4026-93F5-4B4226D90F7D}" dt="2022-11-01T01:02:56.584" v="7757" actId="165"/>
          <ac:spMkLst>
            <pc:docMk/>
            <pc:sldMk cId="4048128702" sldId="938"/>
            <ac:spMk id="69" creationId="{1D5264DC-66D9-492E-8BF3-99A1C8AB9893}"/>
          </ac:spMkLst>
        </pc:spChg>
        <pc:spChg chg="add mod">
          <ac:chgData name="Mr. PPT" userId="6442ff2356111531" providerId="LiveId" clId="{DADE28A3-3ED3-4026-93F5-4B4226D90F7D}" dt="2022-11-01T01:04:04.752" v="7779" actId="1076"/>
          <ac:spMkLst>
            <pc:docMk/>
            <pc:sldMk cId="4048128702" sldId="938"/>
            <ac:spMk id="73" creationId="{BED2EDBB-1EF4-4511-A38D-3C6955C49A2A}"/>
          </ac:spMkLst>
        </pc:spChg>
        <pc:grpChg chg="add del mod">
          <ac:chgData name="Mr. PPT" userId="6442ff2356111531" providerId="LiveId" clId="{DADE28A3-3ED3-4026-93F5-4B4226D90F7D}" dt="2022-11-01T00:59:35.608" v="7697" actId="165"/>
          <ac:grpSpMkLst>
            <pc:docMk/>
            <pc:sldMk cId="4048128702" sldId="938"/>
            <ac:grpSpMk id="2" creationId="{63689E0E-6B34-4EA5-A684-45135BC47B17}"/>
          </ac:grpSpMkLst>
        </pc:grpChg>
        <pc:grpChg chg="add del mod">
          <ac:chgData name="Mr. PPT" userId="6442ff2356111531" providerId="LiveId" clId="{DADE28A3-3ED3-4026-93F5-4B4226D90F7D}" dt="2022-11-01T01:25:54.371" v="7926" actId="165"/>
          <ac:grpSpMkLst>
            <pc:docMk/>
            <pc:sldMk cId="4048128702" sldId="938"/>
            <ac:grpSpMk id="4" creationId="{C8B2C7FE-D0D5-4AE5-A168-9E7BF21B6102}"/>
          </ac:grpSpMkLst>
        </pc:grpChg>
        <pc:grpChg chg="add del mod topLvl">
          <ac:chgData name="Mr. PPT" userId="6442ff2356111531" providerId="LiveId" clId="{DADE28A3-3ED3-4026-93F5-4B4226D90F7D}" dt="2022-11-01T01:25:54.371" v="7926" actId="165"/>
          <ac:grpSpMkLst>
            <pc:docMk/>
            <pc:sldMk cId="4048128702" sldId="938"/>
            <ac:grpSpMk id="20" creationId="{1A888B87-82B3-4DC6-85DD-C905DA4174B6}"/>
          </ac:grpSpMkLst>
        </pc:grpChg>
        <pc:grpChg chg="add mod topLvl">
          <ac:chgData name="Mr. PPT" userId="6442ff2356111531" providerId="LiveId" clId="{DADE28A3-3ED3-4026-93F5-4B4226D90F7D}" dt="2022-11-01T01:25:54.371" v="7926" actId="165"/>
          <ac:grpSpMkLst>
            <pc:docMk/>
            <pc:sldMk cId="4048128702" sldId="938"/>
            <ac:grpSpMk id="27" creationId="{9E7E9AD7-4D2D-428A-9B42-242E4B3BE68F}"/>
          </ac:grpSpMkLst>
        </pc:grpChg>
        <pc:grpChg chg="del">
          <ac:chgData name="Mr. PPT" userId="6442ff2356111531" providerId="LiveId" clId="{DADE28A3-3ED3-4026-93F5-4B4226D90F7D}" dt="2022-11-01T00:56:46.787" v="7679" actId="478"/>
          <ac:grpSpMkLst>
            <pc:docMk/>
            <pc:sldMk cId="4048128702" sldId="938"/>
            <ac:grpSpMk id="28" creationId="{39884B62-72AF-48E8-9B6A-EC283F5F3519}"/>
          </ac:grpSpMkLst>
        </pc:grpChg>
        <pc:grpChg chg="add mod ord">
          <ac:chgData name="Mr. PPT" userId="6442ff2356111531" providerId="LiveId" clId="{DADE28A3-3ED3-4026-93F5-4B4226D90F7D}" dt="2022-11-01T01:03:51.931" v="7776" actId="1076"/>
          <ac:grpSpMkLst>
            <pc:docMk/>
            <pc:sldMk cId="4048128702" sldId="938"/>
            <ac:grpSpMk id="38" creationId="{40664059-E8F1-4DC1-ABE7-963FC4411564}"/>
          </ac:grpSpMkLst>
        </pc:grpChg>
        <pc:grpChg chg="del">
          <ac:chgData name="Mr. PPT" userId="6442ff2356111531" providerId="LiveId" clId="{DADE28A3-3ED3-4026-93F5-4B4226D90F7D}" dt="2022-11-01T00:56:45.582" v="7678" actId="478"/>
          <ac:grpSpMkLst>
            <pc:docMk/>
            <pc:sldMk cId="4048128702" sldId="938"/>
            <ac:grpSpMk id="39" creationId="{166F5B9C-8E03-4375-AF85-7E1B855DB44C}"/>
          </ac:grpSpMkLst>
        </pc:grpChg>
        <pc:grpChg chg="add del mod">
          <ac:chgData name="Mr. PPT" userId="6442ff2356111531" providerId="LiveId" clId="{DADE28A3-3ED3-4026-93F5-4B4226D90F7D}" dt="2022-11-01T01:02:56.584" v="7757" actId="165"/>
          <ac:grpSpMkLst>
            <pc:docMk/>
            <pc:sldMk cId="4048128702" sldId="938"/>
            <ac:grpSpMk id="48" creationId="{4F7C3C42-2D4D-45EF-87E5-C83BD71D9A03}"/>
          </ac:grpSpMkLst>
        </pc:grpChg>
        <pc:grpChg chg="mod topLvl">
          <ac:chgData name="Mr. PPT" userId="6442ff2356111531" providerId="LiveId" clId="{DADE28A3-3ED3-4026-93F5-4B4226D90F7D}" dt="2022-11-01T01:03:51.931" v="7776" actId="1076"/>
          <ac:grpSpMkLst>
            <pc:docMk/>
            <pc:sldMk cId="4048128702" sldId="938"/>
            <ac:grpSpMk id="49" creationId="{599A0E23-DA52-42FD-8893-380632879F81}"/>
          </ac:grpSpMkLst>
        </pc:grpChg>
        <pc:grpChg chg="del mod topLvl">
          <ac:chgData name="Mr. PPT" userId="6442ff2356111531" providerId="LiveId" clId="{DADE28A3-3ED3-4026-93F5-4B4226D90F7D}" dt="2022-11-01T01:03:10.346" v="7764" actId="478"/>
          <ac:grpSpMkLst>
            <pc:docMk/>
            <pc:sldMk cId="4048128702" sldId="938"/>
            <ac:grpSpMk id="57" creationId="{FCDCC24E-D617-49BD-A348-12289CBC2D06}"/>
          </ac:grpSpMkLst>
        </pc:grpChg>
        <pc:picChg chg="del">
          <ac:chgData name="Mr. PPT" userId="6442ff2356111531" providerId="LiveId" clId="{DADE28A3-3ED3-4026-93F5-4B4226D90F7D}" dt="2022-11-01T00:56:45.582" v="7678" actId="478"/>
          <ac:picMkLst>
            <pc:docMk/>
            <pc:sldMk cId="4048128702" sldId="938"/>
            <ac:picMk id="7" creationId="{3A935CFF-9300-49BB-B2AD-37006ECDC126}"/>
          </ac:picMkLst>
        </pc:picChg>
        <pc:picChg chg="add mod ord modCrop">
          <ac:chgData name="Mr. PPT" userId="6442ff2356111531" providerId="LiveId" clId="{DADE28A3-3ED3-4026-93F5-4B4226D90F7D}" dt="2022-11-01T01:07:54.645" v="7831" actId="167"/>
          <ac:picMkLst>
            <pc:docMk/>
            <pc:sldMk cId="4048128702" sldId="938"/>
            <ac:picMk id="8" creationId="{DB35D6D0-875C-4DF3-A517-02C0BAC08558}"/>
          </ac:picMkLst>
        </pc:picChg>
        <pc:picChg chg="add mod ord">
          <ac:chgData name="Mr. PPT" userId="6442ff2356111531" providerId="LiveId" clId="{DADE28A3-3ED3-4026-93F5-4B4226D90F7D}" dt="2022-11-01T01:06:39.772" v="7813" actId="167"/>
          <ac:picMkLst>
            <pc:docMk/>
            <pc:sldMk cId="4048128702" sldId="938"/>
            <ac:picMk id="70" creationId="{E96E3A0A-92C5-4DD9-B378-555CBD3CCB87}"/>
          </ac:picMkLst>
        </pc:picChg>
        <pc:picChg chg="add mod">
          <ac:chgData name="Mr. PPT" userId="6442ff2356111531" providerId="LiveId" clId="{DADE28A3-3ED3-4026-93F5-4B4226D90F7D}" dt="2022-11-01T01:03:35.233" v="7774" actId="571"/>
          <ac:picMkLst>
            <pc:docMk/>
            <pc:sldMk cId="4048128702" sldId="938"/>
            <ac:picMk id="71" creationId="{DAE560D4-200A-4F69-98E9-DE4B00667A5D}"/>
          </ac:picMkLst>
        </pc:picChg>
        <pc:picChg chg="add mod ord">
          <ac:chgData name="Mr. PPT" userId="6442ff2356111531" providerId="LiveId" clId="{DADE28A3-3ED3-4026-93F5-4B4226D90F7D}" dt="2022-11-01T01:06:25.276" v="7810" actId="167"/>
          <ac:picMkLst>
            <pc:docMk/>
            <pc:sldMk cId="4048128702" sldId="938"/>
            <ac:picMk id="72" creationId="{8336D2C5-2422-4126-9CA9-7FFCE7073A8A}"/>
          </ac:picMkLst>
        </pc:picChg>
        <pc:picChg chg="add mod ord modCrop">
          <ac:chgData name="Mr. PPT" userId="6442ff2356111531" providerId="LiveId" clId="{DADE28A3-3ED3-4026-93F5-4B4226D90F7D}" dt="2022-11-01T01:08:05.404" v="7832" actId="167"/>
          <ac:picMkLst>
            <pc:docMk/>
            <pc:sldMk cId="4048128702" sldId="938"/>
            <ac:picMk id="74" creationId="{C03AFF2A-EA21-41CD-A5BE-97307FD49E60}"/>
          </ac:picMkLst>
        </pc:picChg>
        <pc:picChg chg="add mod ord modCrop">
          <ac:chgData name="Mr. PPT" userId="6442ff2356111531" providerId="LiveId" clId="{DADE28A3-3ED3-4026-93F5-4B4226D90F7D}" dt="2022-11-01T01:08:05.404" v="7832" actId="167"/>
          <ac:picMkLst>
            <pc:docMk/>
            <pc:sldMk cId="4048128702" sldId="938"/>
            <ac:picMk id="76" creationId="{959E5CAD-F946-44B1-88F9-8EB3F5844F6E}"/>
          </ac:picMkLst>
        </pc:picChg>
      </pc:sldChg>
      <pc:sldChg chg="addSp delSp modSp add mod ord">
        <pc:chgData name="Mr. PPT" userId="6442ff2356111531" providerId="LiveId" clId="{DADE28A3-3ED3-4026-93F5-4B4226D90F7D}" dt="2022-11-01T01:43:10.580" v="8235"/>
        <pc:sldMkLst>
          <pc:docMk/>
          <pc:sldMk cId="2651780738" sldId="939"/>
        </pc:sldMkLst>
        <pc:spChg chg="add mod">
          <ac:chgData name="Mr. PPT" userId="6442ff2356111531" providerId="LiveId" clId="{DADE28A3-3ED3-4026-93F5-4B4226D90F7D}" dt="2022-11-01T01:16:09.161" v="7907" actId="1076"/>
          <ac:spMkLst>
            <pc:docMk/>
            <pc:sldMk cId="2651780738" sldId="939"/>
            <ac:spMk id="5" creationId="{735BE63E-44F1-4004-BFCB-4B462CE9608C}"/>
          </ac:spMkLst>
        </pc:spChg>
        <pc:spChg chg="add mod">
          <ac:chgData name="Mr. PPT" userId="6442ff2356111531" providerId="LiveId" clId="{DADE28A3-3ED3-4026-93F5-4B4226D90F7D}" dt="2022-11-01T01:24:57.092" v="7916" actId="207"/>
          <ac:spMkLst>
            <pc:docMk/>
            <pc:sldMk cId="2651780738" sldId="939"/>
            <ac:spMk id="7" creationId="{B6E25DA4-8F43-4F4E-9E07-86D17EA2A621}"/>
          </ac:spMkLst>
        </pc:spChg>
        <pc:spChg chg="mod">
          <ac:chgData name="Mr. PPT" userId="6442ff2356111531" providerId="LiveId" clId="{DADE28A3-3ED3-4026-93F5-4B4226D90F7D}" dt="2022-11-01T01:12:20.591" v="7859" actId="165"/>
          <ac:spMkLst>
            <pc:docMk/>
            <pc:sldMk cId="2651780738" sldId="939"/>
            <ac:spMk id="40" creationId="{491F415D-0E5E-4163-B693-96A3DB92210D}"/>
          </ac:spMkLst>
        </pc:spChg>
        <pc:spChg chg="mod">
          <ac:chgData name="Mr. PPT" userId="6442ff2356111531" providerId="LiveId" clId="{DADE28A3-3ED3-4026-93F5-4B4226D90F7D}" dt="2022-11-01T01:12:20.591" v="7859" actId="165"/>
          <ac:spMkLst>
            <pc:docMk/>
            <pc:sldMk cId="2651780738" sldId="939"/>
            <ac:spMk id="41" creationId="{2FB43124-7F05-4227-B7D9-3DC24F9CE85D}"/>
          </ac:spMkLst>
        </pc:spChg>
        <pc:spChg chg="mod">
          <ac:chgData name="Mr. PPT" userId="6442ff2356111531" providerId="LiveId" clId="{DADE28A3-3ED3-4026-93F5-4B4226D90F7D}" dt="2022-11-01T01:11:50.503" v="7847" actId="571"/>
          <ac:spMkLst>
            <pc:docMk/>
            <pc:sldMk cId="2651780738" sldId="939"/>
            <ac:spMk id="48" creationId="{C59E1B0D-1C0E-498F-9F9C-19937A39F8EB}"/>
          </ac:spMkLst>
        </pc:spChg>
        <pc:spChg chg="del">
          <ac:chgData name="Mr. PPT" userId="6442ff2356111531" providerId="LiveId" clId="{DADE28A3-3ED3-4026-93F5-4B4226D90F7D}" dt="2022-11-01T01:11:17.426" v="7839" actId="478"/>
          <ac:spMkLst>
            <pc:docMk/>
            <pc:sldMk cId="2651780738" sldId="939"/>
            <ac:spMk id="50" creationId="{D0CA77CC-942F-4D34-8CA5-E73CA2EFF7BC}"/>
          </ac:spMkLst>
        </pc:spChg>
        <pc:spChg chg="mod">
          <ac:chgData name="Mr. PPT" userId="6442ff2356111531" providerId="LiveId" clId="{DADE28A3-3ED3-4026-93F5-4B4226D90F7D}" dt="2022-11-01T01:11:50.503" v="7847" actId="571"/>
          <ac:spMkLst>
            <pc:docMk/>
            <pc:sldMk cId="2651780738" sldId="939"/>
            <ac:spMk id="51" creationId="{D51643C0-8B75-4098-9337-02E84F7EEEC1}"/>
          </ac:spMkLst>
        </pc:spChg>
        <pc:spChg chg="mod topLvl">
          <ac:chgData name="Mr. PPT" userId="6442ff2356111531" providerId="LiveId" clId="{DADE28A3-3ED3-4026-93F5-4B4226D90F7D}" dt="2022-11-01T01:17:11.109" v="7915" actId="165"/>
          <ac:spMkLst>
            <pc:docMk/>
            <pc:sldMk cId="2651780738" sldId="939"/>
            <ac:spMk id="53" creationId="{F47FB6EE-356F-4B5F-A352-9B3953169D9A}"/>
          </ac:spMkLst>
        </pc:spChg>
        <pc:spChg chg="add del mod topLvl">
          <ac:chgData name="Mr. PPT" userId="6442ff2356111531" providerId="LiveId" clId="{DADE28A3-3ED3-4026-93F5-4B4226D90F7D}" dt="2022-11-01T01:17:11.109" v="7915" actId="165"/>
          <ac:spMkLst>
            <pc:docMk/>
            <pc:sldMk cId="2651780738" sldId="939"/>
            <ac:spMk id="54" creationId="{7C4664BD-10F6-4EE6-9660-15F5A9294C74}"/>
          </ac:spMkLst>
        </pc:spChg>
        <pc:spChg chg="del">
          <ac:chgData name="Mr. PPT" userId="6442ff2356111531" providerId="LiveId" clId="{DADE28A3-3ED3-4026-93F5-4B4226D90F7D}" dt="2022-11-01T01:11:17.426" v="7839" actId="478"/>
          <ac:spMkLst>
            <pc:docMk/>
            <pc:sldMk cId="2651780738" sldId="939"/>
            <ac:spMk id="55" creationId="{932AD869-5FD3-478C-A30C-9BB7E816F2C2}"/>
          </ac:spMkLst>
        </pc:spChg>
        <pc:spChg chg="del">
          <ac:chgData name="Mr. PPT" userId="6442ff2356111531" providerId="LiveId" clId="{DADE28A3-3ED3-4026-93F5-4B4226D90F7D}" dt="2022-11-01T01:11:17.426" v="7839" actId="478"/>
          <ac:spMkLst>
            <pc:docMk/>
            <pc:sldMk cId="2651780738" sldId="939"/>
            <ac:spMk id="56" creationId="{48CFDDCA-09DC-40FD-88C0-28D8B10BFA77}"/>
          </ac:spMkLst>
        </pc:spChg>
        <pc:spChg chg="mod topLvl">
          <ac:chgData name="Mr. PPT" userId="6442ff2356111531" providerId="LiveId" clId="{DADE28A3-3ED3-4026-93F5-4B4226D90F7D}" dt="2022-11-01T01:17:11.109" v="7915" actId="165"/>
          <ac:spMkLst>
            <pc:docMk/>
            <pc:sldMk cId="2651780738" sldId="939"/>
            <ac:spMk id="58" creationId="{3D43C227-A2D9-4EB7-8286-FE56565A7CD1}"/>
          </ac:spMkLst>
        </pc:spChg>
        <pc:spChg chg="add del mod topLvl">
          <ac:chgData name="Mr. PPT" userId="6442ff2356111531" providerId="LiveId" clId="{DADE28A3-3ED3-4026-93F5-4B4226D90F7D}" dt="2022-11-01T01:17:11.109" v="7915" actId="165"/>
          <ac:spMkLst>
            <pc:docMk/>
            <pc:sldMk cId="2651780738" sldId="939"/>
            <ac:spMk id="59" creationId="{824C5FF4-A16C-450D-B400-4832FE5D6CF9}"/>
          </ac:spMkLst>
        </pc:spChg>
        <pc:spChg chg="mod topLvl">
          <ac:chgData name="Mr. PPT" userId="6442ff2356111531" providerId="LiveId" clId="{DADE28A3-3ED3-4026-93F5-4B4226D90F7D}" dt="2022-11-01T01:17:11.109" v="7915" actId="165"/>
          <ac:spMkLst>
            <pc:docMk/>
            <pc:sldMk cId="2651780738" sldId="939"/>
            <ac:spMk id="61" creationId="{0C99F967-CAC5-43CF-ADB5-FB288D4C5E7F}"/>
          </ac:spMkLst>
        </pc:spChg>
        <pc:spChg chg="add del mod topLvl">
          <ac:chgData name="Mr. PPT" userId="6442ff2356111531" providerId="LiveId" clId="{DADE28A3-3ED3-4026-93F5-4B4226D90F7D}" dt="2022-11-01T01:17:11.109" v="7915" actId="165"/>
          <ac:spMkLst>
            <pc:docMk/>
            <pc:sldMk cId="2651780738" sldId="939"/>
            <ac:spMk id="62" creationId="{6B640BED-8FAE-4B1D-AD45-B70E09AE5BB4}"/>
          </ac:spMkLst>
        </pc:spChg>
        <pc:spChg chg="mod">
          <ac:chgData name="Mr. PPT" userId="6442ff2356111531" providerId="LiveId" clId="{DADE28A3-3ED3-4026-93F5-4B4226D90F7D}" dt="2022-11-01T01:13:06.273" v="7870"/>
          <ac:spMkLst>
            <pc:docMk/>
            <pc:sldMk cId="2651780738" sldId="939"/>
            <ac:spMk id="64" creationId="{108626E7-D943-4C95-800E-DDC4DC9B3B36}"/>
          </ac:spMkLst>
        </pc:spChg>
        <pc:spChg chg="mod">
          <ac:chgData name="Mr. PPT" userId="6442ff2356111531" providerId="LiveId" clId="{DADE28A3-3ED3-4026-93F5-4B4226D90F7D}" dt="2022-11-01T01:13:06.273" v="7870"/>
          <ac:spMkLst>
            <pc:docMk/>
            <pc:sldMk cId="2651780738" sldId="939"/>
            <ac:spMk id="65" creationId="{6FCF3308-DADF-49C1-9AFE-578DF8E24A7F}"/>
          </ac:spMkLst>
        </pc:spChg>
        <pc:spChg chg="mod">
          <ac:chgData name="Mr. PPT" userId="6442ff2356111531" providerId="LiveId" clId="{DADE28A3-3ED3-4026-93F5-4B4226D90F7D}" dt="2022-11-01T01:13:48.032" v="7882" actId="571"/>
          <ac:spMkLst>
            <pc:docMk/>
            <pc:sldMk cId="2651780738" sldId="939"/>
            <ac:spMk id="67" creationId="{D5676059-4CD4-4068-B432-F31DC4155C2A}"/>
          </ac:spMkLst>
        </pc:spChg>
        <pc:spChg chg="del">
          <ac:chgData name="Mr. PPT" userId="6442ff2356111531" providerId="LiveId" clId="{DADE28A3-3ED3-4026-93F5-4B4226D90F7D}" dt="2022-11-01T01:11:17.426" v="7839" actId="478"/>
          <ac:spMkLst>
            <pc:docMk/>
            <pc:sldMk cId="2651780738" sldId="939"/>
            <ac:spMk id="73" creationId="{BED2EDBB-1EF4-4511-A38D-3C6955C49A2A}"/>
          </ac:spMkLst>
        </pc:spChg>
        <pc:spChg chg="mod">
          <ac:chgData name="Mr. PPT" userId="6442ff2356111531" providerId="LiveId" clId="{DADE28A3-3ED3-4026-93F5-4B4226D90F7D}" dt="2022-11-01T01:13:48.032" v="7882" actId="571"/>
          <ac:spMkLst>
            <pc:docMk/>
            <pc:sldMk cId="2651780738" sldId="939"/>
            <ac:spMk id="77" creationId="{7B5AB309-8447-435C-8A38-C78DC7E4C878}"/>
          </ac:spMkLst>
        </pc:spChg>
        <pc:spChg chg="mod">
          <ac:chgData name="Mr. PPT" userId="6442ff2356111531" providerId="LiveId" clId="{DADE28A3-3ED3-4026-93F5-4B4226D90F7D}" dt="2022-11-01T01:13:51.094" v="7883" actId="571"/>
          <ac:spMkLst>
            <pc:docMk/>
            <pc:sldMk cId="2651780738" sldId="939"/>
            <ac:spMk id="79" creationId="{0717E225-CC7F-47F1-9DDD-50C30D3E8ED3}"/>
          </ac:spMkLst>
        </pc:spChg>
        <pc:spChg chg="mod">
          <ac:chgData name="Mr. PPT" userId="6442ff2356111531" providerId="LiveId" clId="{DADE28A3-3ED3-4026-93F5-4B4226D90F7D}" dt="2022-11-01T01:13:51.094" v="7883" actId="571"/>
          <ac:spMkLst>
            <pc:docMk/>
            <pc:sldMk cId="2651780738" sldId="939"/>
            <ac:spMk id="80" creationId="{832444BE-8DDB-4266-B2F3-25F439EFECAD}"/>
          </ac:spMkLst>
        </pc:spChg>
        <pc:spChg chg="mod">
          <ac:chgData name="Mr. PPT" userId="6442ff2356111531" providerId="LiveId" clId="{DADE28A3-3ED3-4026-93F5-4B4226D90F7D}" dt="2022-11-01T01:13:55.160" v="7884" actId="571"/>
          <ac:spMkLst>
            <pc:docMk/>
            <pc:sldMk cId="2651780738" sldId="939"/>
            <ac:spMk id="82" creationId="{37285A20-3B58-4735-B2C1-743022CDEF0A}"/>
          </ac:spMkLst>
        </pc:spChg>
        <pc:spChg chg="mod">
          <ac:chgData name="Mr. PPT" userId="6442ff2356111531" providerId="LiveId" clId="{DADE28A3-3ED3-4026-93F5-4B4226D90F7D}" dt="2022-11-01T01:13:55.160" v="7884" actId="571"/>
          <ac:spMkLst>
            <pc:docMk/>
            <pc:sldMk cId="2651780738" sldId="939"/>
            <ac:spMk id="83" creationId="{5878B601-E832-4988-A722-1571F5BF4881}"/>
          </ac:spMkLst>
        </pc:spChg>
        <pc:spChg chg="add mod">
          <ac:chgData name="Mr. PPT" userId="6442ff2356111531" providerId="LiveId" clId="{DADE28A3-3ED3-4026-93F5-4B4226D90F7D}" dt="2022-11-01T01:25:07.239" v="7917" actId="207"/>
          <ac:spMkLst>
            <pc:docMk/>
            <pc:sldMk cId="2651780738" sldId="939"/>
            <ac:spMk id="84" creationId="{E78BFABA-7B41-405E-B884-E583116E1E5D}"/>
          </ac:spMkLst>
        </pc:spChg>
        <pc:spChg chg="add mod">
          <ac:chgData name="Mr. PPT" userId="6442ff2356111531" providerId="LiveId" clId="{DADE28A3-3ED3-4026-93F5-4B4226D90F7D}" dt="2022-11-01T01:25:07.239" v="7917" actId="207"/>
          <ac:spMkLst>
            <pc:docMk/>
            <pc:sldMk cId="2651780738" sldId="939"/>
            <ac:spMk id="85" creationId="{BCC2A2B1-E0A9-46CB-91FD-5E86E391EE93}"/>
          </ac:spMkLst>
        </pc:spChg>
        <pc:spChg chg="add mod">
          <ac:chgData name="Mr. PPT" userId="6442ff2356111531" providerId="LiveId" clId="{DADE28A3-3ED3-4026-93F5-4B4226D90F7D}" dt="2022-11-01T01:25:07.239" v="7917" actId="207"/>
          <ac:spMkLst>
            <pc:docMk/>
            <pc:sldMk cId="2651780738" sldId="939"/>
            <ac:spMk id="86" creationId="{F31443DB-889D-4B01-B77D-FC9CCCFC70B6}"/>
          </ac:spMkLst>
        </pc:spChg>
        <pc:spChg chg="add mod">
          <ac:chgData name="Mr. PPT" userId="6442ff2356111531" providerId="LiveId" clId="{DADE28A3-3ED3-4026-93F5-4B4226D90F7D}" dt="2022-11-01T01:16:04.744" v="7906"/>
          <ac:spMkLst>
            <pc:docMk/>
            <pc:sldMk cId="2651780738" sldId="939"/>
            <ac:spMk id="87" creationId="{4C47BAE1-BCAC-4C4E-B616-9A320D3C6B94}"/>
          </ac:spMkLst>
        </pc:spChg>
        <pc:spChg chg="add mod topLvl">
          <ac:chgData name="Mr. PPT" userId="6442ff2356111531" providerId="LiveId" clId="{DADE28A3-3ED3-4026-93F5-4B4226D90F7D}" dt="2022-11-01T01:28:47.878" v="8091" actId="165"/>
          <ac:spMkLst>
            <pc:docMk/>
            <pc:sldMk cId="2651780738" sldId="939"/>
            <ac:spMk id="88" creationId="{5ECD9B86-605E-47B7-8AD7-95AE58A3B067}"/>
          </ac:spMkLst>
        </pc:spChg>
        <pc:spChg chg="add mod topLvl">
          <ac:chgData name="Mr. PPT" userId="6442ff2356111531" providerId="LiveId" clId="{DADE28A3-3ED3-4026-93F5-4B4226D90F7D}" dt="2022-11-01T01:28:47.878" v="8091" actId="165"/>
          <ac:spMkLst>
            <pc:docMk/>
            <pc:sldMk cId="2651780738" sldId="939"/>
            <ac:spMk id="89" creationId="{90635F67-54BB-4697-8B57-5E2AB6EB8F75}"/>
          </ac:spMkLst>
        </pc:spChg>
        <pc:spChg chg="mod topLvl">
          <ac:chgData name="Mr. PPT" userId="6442ff2356111531" providerId="LiveId" clId="{DADE28A3-3ED3-4026-93F5-4B4226D90F7D}" dt="2022-11-01T01:28:47.878" v="8091" actId="165"/>
          <ac:spMkLst>
            <pc:docMk/>
            <pc:sldMk cId="2651780738" sldId="939"/>
            <ac:spMk id="91" creationId="{11E9AAD3-0883-4994-B652-07B26D7758CE}"/>
          </ac:spMkLst>
        </pc:spChg>
        <pc:spChg chg="mod topLvl">
          <ac:chgData name="Mr. PPT" userId="6442ff2356111531" providerId="LiveId" clId="{DADE28A3-3ED3-4026-93F5-4B4226D90F7D}" dt="2022-11-01T01:28:47.878" v="8091" actId="165"/>
          <ac:spMkLst>
            <pc:docMk/>
            <pc:sldMk cId="2651780738" sldId="939"/>
            <ac:spMk id="92" creationId="{856B5FA4-7188-4C91-824B-C6326DC1FA97}"/>
          </ac:spMkLst>
        </pc:spChg>
        <pc:spChg chg="mod topLvl">
          <ac:chgData name="Mr. PPT" userId="6442ff2356111531" providerId="LiveId" clId="{DADE28A3-3ED3-4026-93F5-4B4226D90F7D}" dt="2022-11-01T01:28:47.878" v="8091" actId="165"/>
          <ac:spMkLst>
            <pc:docMk/>
            <pc:sldMk cId="2651780738" sldId="939"/>
            <ac:spMk id="94" creationId="{CCABA306-1B3C-4F7B-B5B9-E07DA2A0F5BB}"/>
          </ac:spMkLst>
        </pc:spChg>
        <pc:spChg chg="mod topLvl">
          <ac:chgData name="Mr. PPT" userId="6442ff2356111531" providerId="LiveId" clId="{DADE28A3-3ED3-4026-93F5-4B4226D90F7D}" dt="2022-11-01T01:28:47.878" v="8091" actId="165"/>
          <ac:spMkLst>
            <pc:docMk/>
            <pc:sldMk cId="2651780738" sldId="939"/>
            <ac:spMk id="95" creationId="{67CB99E8-9FB7-4DFC-A405-5708C76A54C5}"/>
          </ac:spMkLst>
        </pc:spChg>
        <pc:spChg chg="mod topLvl">
          <ac:chgData name="Mr. PPT" userId="6442ff2356111531" providerId="LiveId" clId="{DADE28A3-3ED3-4026-93F5-4B4226D90F7D}" dt="2022-11-01T01:28:47.878" v="8091" actId="165"/>
          <ac:spMkLst>
            <pc:docMk/>
            <pc:sldMk cId="2651780738" sldId="939"/>
            <ac:spMk id="97" creationId="{625BC947-724B-4368-9B09-575496FCDCFE}"/>
          </ac:spMkLst>
        </pc:spChg>
        <pc:spChg chg="mod topLvl">
          <ac:chgData name="Mr. PPT" userId="6442ff2356111531" providerId="LiveId" clId="{DADE28A3-3ED3-4026-93F5-4B4226D90F7D}" dt="2022-11-01T01:28:47.878" v="8091" actId="165"/>
          <ac:spMkLst>
            <pc:docMk/>
            <pc:sldMk cId="2651780738" sldId="939"/>
            <ac:spMk id="98" creationId="{C8FDD60E-A8D1-42A6-8994-28E3C221F172}"/>
          </ac:spMkLst>
        </pc:spChg>
        <pc:grpChg chg="add del mod">
          <ac:chgData name="Mr. PPT" userId="6442ff2356111531" providerId="LiveId" clId="{DADE28A3-3ED3-4026-93F5-4B4226D90F7D}" dt="2022-11-01T01:12:20.591" v="7859" actId="165"/>
          <ac:grpSpMkLst>
            <pc:docMk/>
            <pc:sldMk cId="2651780738" sldId="939"/>
            <ac:grpSpMk id="2" creationId="{6C139C33-ED62-4161-B657-05D72CB60D46}"/>
          </ac:grpSpMkLst>
        </pc:grpChg>
        <pc:grpChg chg="del">
          <ac:chgData name="Mr. PPT" userId="6442ff2356111531" providerId="LiveId" clId="{DADE28A3-3ED3-4026-93F5-4B4226D90F7D}" dt="2022-11-01T01:11:17.426" v="7839" actId="478"/>
          <ac:grpSpMkLst>
            <pc:docMk/>
            <pc:sldMk cId="2651780738" sldId="939"/>
            <ac:grpSpMk id="4" creationId="{C8B2C7FE-D0D5-4AE5-A168-9E7BF21B6102}"/>
          </ac:grpSpMkLst>
        </pc:grpChg>
        <pc:grpChg chg="add del mod">
          <ac:chgData name="Mr. PPT" userId="6442ff2356111531" providerId="LiveId" clId="{DADE28A3-3ED3-4026-93F5-4B4226D90F7D}" dt="2022-11-01T01:28:47.878" v="8091" actId="165"/>
          <ac:grpSpMkLst>
            <pc:docMk/>
            <pc:sldMk cId="2651780738" sldId="939"/>
            <ac:grpSpMk id="9" creationId="{5A570B1C-BA65-44B0-B2B0-E634268A0F71}"/>
          </ac:grpSpMkLst>
        </pc:grpChg>
        <pc:grpChg chg="del">
          <ac:chgData name="Mr. PPT" userId="6442ff2356111531" providerId="LiveId" clId="{DADE28A3-3ED3-4026-93F5-4B4226D90F7D}" dt="2022-11-01T01:11:17.426" v="7839" actId="478"/>
          <ac:grpSpMkLst>
            <pc:docMk/>
            <pc:sldMk cId="2651780738" sldId="939"/>
            <ac:grpSpMk id="38" creationId="{40664059-E8F1-4DC1-ABE7-963FC4411564}"/>
          </ac:grpSpMkLst>
        </pc:grpChg>
        <pc:grpChg chg="add mod topLvl">
          <ac:chgData name="Mr. PPT" userId="6442ff2356111531" providerId="LiveId" clId="{DADE28A3-3ED3-4026-93F5-4B4226D90F7D}" dt="2022-11-01T01:27:25.290" v="8062" actId="12789"/>
          <ac:grpSpMkLst>
            <pc:docMk/>
            <pc:sldMk cId="2651780738" sldId="939"/>
            <ac:grpSpMk id="39" creationId="{CBE27173-F6C4-4BA2-845F-AE0E0FD4D0A0}"/>
          </ac:grpSpMkLst>
        </pc:grpChg>
        <pc:grpChg chg="add mod">
          <ac:chgData name="Mr. PPT" userId="6442ff2356111531" providerId="LiveId" clId="{DADE28A3-3ED3-4026-93F5-4B4226D90F7D}" dt="2022-11-01T01:11:50.503" v="7847" actId="571"/>
          <ac:grpSpMkLst>
            <pc:docMk/>
            <pc:sldMk cId="2651780738" sldId="939"/>
            <ac:grpSpMk id="43" creationId="{6C2276DB-C395-4C41-B871-7536B005CFBB}"/>
          </ac:grpSpMkLst>
        </pc:grpChg>
        <pc:grpChg chg="del">
          <ac:chgData name="Mr. PPT" userId="6442ff2356111531" providerId="LiveId" clId="{DADE28A3-3ED3-4026-93F5-4B4226D90F7D}" dt="2022-11-01T01:11:17.426" v="7839" actId="478"/>
          <ac:grpSpMkLst>
            <pc:docMk/>
            <pc:sldMk cId="2651780738" sldId="939"/>
            <ac:grpSpMk id="49" creationId="{599A0E23-DA52-42FD-8893-380632879F81}"/>
          </ac:grpSpMkLst>
        </pc:grpChg>
        <pc:grpChg chg="add del mod topLvl">
          <ac:chgData name="Mr. PPT" userId="6442ff2356111531" providerId="LiveId" clId="{DADE28A3-3ED3-4026-93F5-4B4226D90F7D}" dt="2022-11-01T01:27:44.141" v="8071" actId="12789"/>
          <ac:grpSpMkLst>
            <pc:docMk/>
            <pc:sldMk cId="2651780738" sldId="939"/>
            <ac:grpSpMk id="52" creationId="{DD0FB276-FA9C-441E-9A2C-E1A3A115AAFB}"/>
          </ac:grpSpMkLst>
        </pc:grpChg>
        <pc:grpChg chg="add del mod topLvl">
          <ac:chgData name="Mr. PPT" userId="6442ff2356111531" providerId="LiveId" clId="{DADE28A3-3ED3-4026-93F5-4B4226D90F7D}" dt="2022-11-01T01:27:42.324" v="8069" actId="12789"/>
          <ac:grpSpMkLst>
            <pc:docMk/>
            <pc:sldMk cId="2651780738" sldId="939"/>
            <ac:grpSpMk id="57" creationId="{BB717312-17D6-43C7-B59B-C1AF80DF317E}"/>
          </ac:grpSpMkLst>
        </pc:grpChg>
        <pc:grpChg chg="add del mod topLvl">
          <ac:chgData name="Mr. PPT" userId="6442ff2356111531" providerId="LiveId" clId="{DADE28A3-3ED3-4026-93F5-4B4226D90F7D}" dt="2022-11-01T01:27:40.168" v="8067" actId="12789"/>
          <ac:grpSpMkLst>
            <pc:docMk/>
            <pc:sldMk cId="2651780738" sldId="939"/>
            <ac:grpSpMk id="60" creationId="{9865111D-9EB4-42C5-A9FD-BD5252C00F98}"/>
          </ac:grpSpMkLst>
        </pc:grpChg>
        <pc:grpChg chg="add mod">
          <ac:chgData name="Mr. PPT" userId="6442ff2356111531" providerId="LiveId" clId="{DADE28A3-3ED3-4026-93F5-4B4226D90F7D}" dt="2022-11-01T01:16:09.161" v="7907" actId="1076"/>
          <ac:grpSpMkLst>
            <pc:docMk/>
            <pc:sldMk cId="2651780738" sldId="939"/>
            <ac:grpSpMk id="63" creationId="{B677E3F6-FED9-4217-9DC7-E0F21DA27867}"/>
          </ac:grpSpMkLst>
        </pc:grpChg>
        <pc:grpChg chg="add mod">
          <ac:chgData name="Mr. PPT" userId="6442ff2356111531" providerId="LiveId" clId="{DADE28A3-3ED3-4026-93F5-4B4226D90F7D}" dt="2022-11-01T01:16:09.161" v="7907" actId="1076"/>
          <ac:grpSpMkLst>
            <pc:docMk/>
            <pc:sldMk cId="2651780738" sldId="939"/>
            <ac:grpSpMk id="66" creationId="{8F871B8C-2F89-45F8-B74E-1BB453A4E365}"/>
          </ac:grpSpMkLst>
        </pc:grpChg>
        <pc:grpChg chg="add mod">
          <ac:chgData name="Mr. PPT" userId="6442ff2356111531" providerId="LiveId" clId="{DADE28A3-3ED3-4026-93F5-4B4226D90F7D}" dt="2022-11-01T01:16:09.161" v="7907" actId="1076"/>
          <ac:grpSpMkLst>
            <pc:docMk/>
            <pc:sldMk cId="2651780738" sldId="939"/>
            <ac:grpSpMk id="78" creationId="{68A9002D-BCC7-4F25-AFC2-DF130F8D466F}"/>
          </ac:grpSpMkLst>
        </pc:grpChg>
        <pc:grpChg chg="add mod">
          <ac:chgData name="Mr. PPT" userId="6442ff2356111531" providerId="LiveId" clId="{DADE28A3-3ED3-4026-93F5-4B4226D90F7D}" dt="2022-11-01T01:16:09.161" v="7907" actId="1076"/>
          <ac:grpSpMkLst>
            <pc:docMk/>
            <pc:sldMk cId="2651780738" sldId="939"/>
            <ac:grpSpMk id="81" creationId="{733E7CA4-6293-4635-ACB1-7B9E3DD93C2A}"/>
          </ac:grpSpMkLst>
        </pc:grpChg>
        <pc:grpChg chg="add del mod">
          <ac:chgData name="Mr. PPT" userId="6442ff2356111531" providerId="LiveId" clId="{DADE28A3-3ED3-4026-93F5-4B4226D90F7D}" dt="2022-11-01T01:28:47.878" v="8091" actId="165"/>
          <ac:grpSpMkLst>
            <pc:docMk/>
            <pc:sldMk cId="2651780738" sldId="939"/>
            <ac:grpSpMk id="90" creationId="{27F512A4-86E5-4ED1-B9EB-E6855DE16043}"/>
          </ac:grpSpMkLst>
        </pc:grpChg>
        <pc:grpChg chg="add del mod">
          <ac:chgData name="Mr. PPT" userId="6442ff2356111531" providerId="LiveId" clId="{DADE28A3-3ED3-4026-93F5-4B4226D90F7D}" dt="2022-11-01T01:28:47.878" v="8091" actId="165"/>
          <ac:grpSpMkLst>
            <pc:docMk/>
            <pc:sldMk cId="2651780738" sldId="939"/>
            <ac:grpSpMk id="93" creationId="{4F8DC21C-6DEB-4374-B4AC-F4EA2046B7DE}"/>
          </ac:grpSpMkLst>
        </pc:grpChg>
        <pc:grpChg chg="add del mod">
          <ac:chgData name="Mr. PPT" userId="6442ff2356111531" providerId="LiveId" clId="{DADE28A3-3ED3-4026-93F5-4B4226D90F7D}" dt="2022-11-01T01:28:47.878" v="8091" actId="165"/>
          <ac:grpSpMkLst>
            <pc:docMk/>
            <pc:sldMk cId="2651780738" sldId="939"/>
            <ac:grpSpMk id="96" creationId="{F2E79D06-50E5-4BCA-9FBC-CBC4E2B70DB4}"/>
          </ac:grpSpMkLst>
        </pc:grpChg>
        <pc:picChg chg="del">
          <ac:chgData name="Mr. PPT" userId="6442ff2356111531" providerId="LiveId" clId="{DADE28A3-3ED3-4026-93F5-4B4226D90F7D}" dt="2022-11-01T01:11:15.934" v="7838" actId="478"/>
          <ac:picMkLst>
            <pc:docMk/>
            <pc:sldMk cId="2651780738" sldId="939"/>
            <ac:picMk id="8" creationId="{DB35D6D0-875C-4DF3-A517-02C0BAC08558}"/>
          </ac:picMkLst>
        </pc:picChg>
        <pc:picChg chg="del">
          <ac:chgData name="Mr. PPT" userId="6442ff2356111531" providerId="LiveId" clId="{DADE28A3-3ED3-4026-93F5-4B4226D90F7D}" dt="2022-11-01T01:11:15.934" v="7838" actId="478"/>
          <ac:picMkLst>
            <pc:docMk/>
            <pc:sldMk cId="2651780738" sldId="939"/>
            <ac:picMk id="70" creationId="{E96E3A0A-92C5-4DD9-B378-555CBD3CCB87}"/>
          </ac:picMkLst>
        </pc:picChg>
        <pc:picChg chg="del">
          <ac:chgData name="Mr. PPT" userId="6442ff2356111531" providerId="LiveId" clId="{DADE28A3-3ED3-4026-93F5-4B4226D90F7D}" dt="2022-11-01T01:11:15.934" v="7838" actId="478"/>
          <ac:picMkLst>
            <pc:docMk/>
            <pc:sldMk cId="2651780738" sldId="939"/>
            <ac:picMk id="71" creationId="{DAE560D4-200A-4F69-98E9-DE4B00667A5D}"/>
          </ac:picMkLst>
        </pc:picChg>
        <pc:picChg chg="del">
          <ac:chgData name="Mr. PPT" userId="6442ff2356111531" providerId="LiveId" clId="{DADE28A3-3ED3-4026-93F5-4B4226D90F7D}" dt="2022-11-01T01:11:15.934" v="7838" actId="478"/>
          <ac:picMkLst>
            <pc:docMk/>
            <pc:sldMk cId="2651780738" sldId="939"/>
            <ac:picMk id="72" creationId="{8336D2C5-2422-4126-9CA9-7FFCE7073A8A}"/>
          </ac:picMkLst>
        </pc:picChg>
        <pc:picChg chg="del">
          <ac:chgData name="Mr. PPT" userId="6442ff2356111531" providerId="LiveId" clId="{DADE28A3-3ED3-4026-93F5-4B4226D90F7D}" dt="2022-11-01T01:11:15.934" v="7838" actId="478"/>
          <ac:picMkLst>
            <pc:docMk/>
            <pc:sldMk cId="2651780738" sldId="939"/>
            <ac:picMk id="74" creationId="{C03AFF2A-EA21-41CD-A5BE-97307FD49E60}"/>
          </ac:picMkLst>
        </pc:picChg>
        <pc:picChg chg="del">
          <ac:chgData name="Mr. PPT" userId="6442ff2356111531" providerId="LiveId" clId="{DADE28A3-3ED3-4026-93F5-4B4226D90F7D}" dt="2022-11-01T01:11:15.934" v="7838" actId="478"/>
          <ac:picMkLst>
            <pc:docMk/>
            <pc:sldMk cId="2651780738" sldId="939"/>
            <ac:picMk id="76" creationId="{959E5CAD-F946-44B1-88F9-8EB3F5844F6E}"/>
          </ac:picMkLst>
        </pc:picChg>
      </pc:sldChg>
      <pc:sldChg chg="delSp modSp add mod ord modTransition">
        <pc:chgData name="Mr. PPT" userId="6442ff2356111531" providerId="LiveId" clId="{DADE28A3-3ED3-4026-93F5-4B4226D90F7D}" dt="2022-11-01T07:33:32.514" v="10600"/>
        <pc:sldMkLst>
          <pc:docMk/>
          <pc:sldMk cId="2535822626" sldId="940"/>
        </pc:sldMkLst>
        <pc:spChg chg="mod">
          <ac:chgData name="Mr. PPT" userId="6442ff2356111531" providerId="LiveId" clId="{DADE28A3-3ED3-4026-93F5-4B4226D90F7D}" dt="2022-11-01T01:29:27.159" v="8098" actId="207"/>
          <ac:spMkLst>
            <pc:docMk/>
            <pc:sldMk cId="2535822626" sldId="940"/>
            <ac:spMk id="7" creationId="{B6E25DA4-8F43-4F4E-9E07-86D17EA2A621}"/>
          </ac:spMkLst>
        </pc:spChg>
        <pc:spChg chg="mod topLvl">
          <ac:chgData name="Mr. PPT" userId="6442ff2356111531" providerId="LiveId" clId="{DADE28A3-3ED3-4026-93F5-4B4226D90F7D}" dt="2022-11-01T01:28:30.592" v="8088"/>
          <ac:spMkLst>
            <pc:docMk/>
            <pc:sldMk cId="2535822626" sldId="940"/>
            <ac:spMk id="53" creationId="{F47FB6EE-356F-4B5F-A352-9B3953169D9A}"/>
          </ac:spMkLst>
        </pc:spChg>
        <pc:spChg chg="del mod topLvl">
          <ac:chgData name="Mr. PPT" userId="6442ff2356111531" providerId="LiveId" clId="{DADE28A3-3ED3-4026-93F5-4B4226D90F7D}" dt="2022-11-01T01:28:22.861" v="8086" actId="478"/>
          <ac:spMkLst>
            <pc:docMk/>
            <pc:sldMk cId="2535822626" sldId="940"/>
            <ac:spMk id="54" creationId="{7C4664BD-10F6-4EE6-9660-15F5A9294C74}"/>
          </ac:spMkLst>
        </pc:spChg>
        <pc:spChg chg="mod topLvl">
          <ac:chgData name="Mr. PPT" userId="6442ff2356111531" providerId="LiveId" clId="{DADE28A3-3ED3-4026-93F5-4B4226D90F7D}" dt="2022-11-01T01:28:30.592" v="8088"/>
          <ac:spMkLst>
            <pc:docMk/>
            <pc:sldMk cId="2535822626" sldId="940"/>
            <ac:spMk id="58" creationId="{3D43C227-A2D9-4EB7-8286-FE56565A7CD1}"/>
          </ac:spMkLst>
        </pc:spChg>
        <pc:spChg chg="del mod topLvl">
          <ac:chgData name="Mr. PPT" userId="6442ff2356111531" providerId="LiveId" clId="{DADE28A3-3ED3-4026-93F5-4B4226D90F7D}" dt="2022-11-01T01:28:22.861" v="8086" actId="478"/>
          <ac:spMkLst>
            <pc:docMk/>
            <pc:sldMk cId="2535822626" sldId="940"/>
            <ac:spMk id="59" creationId="{824C5FF4-A16C-450D-B400-4832FE5D6CF9}"/>
          </ac:spMkLst>
        </pc:spChg>
        <pc:spChg chg="mod topLvl">
          <ac:chgData name="Mr. PPT" userId="6442ff2356111531" providerId="LiveId" clId="{DADE28A3-3ED3-4026-93F5-4B4226D90F7D}" dt="2022-11-01T01:28:30.592" v="8088"/>
          <ac:spMkLst>
            <pc:docMk/>
            <pc:sldMk cId="2535822626" sldId="940"/>
            <ac:spMk id="61" creationId="{0C99F967-CAC5-43CF-ADB5-FB288D4C5E7F}"/>
          </ac:spMkLst>
        </pc:spChg>
        <pc:spChg chg="del mod topLvl">
          <ac:chgData name="Mr. PPT" userId="6442ff2356111531" providerId="LiveId" clId="{DADE28A3-3ED3-4026-93F5-4B4226D90F7D}" dt="2022-11-01T01:28:22.861" v="8086" actId="478"/>
          <ac:spMkLst>
            <pc:docMk/>
            <pc:sldMk cId="2535822626" sldId="940"/>
            <ac:spMk id="62" creationId="{6B640BED-8FAE-4B1D-AD45-B70E09AE5BB4}"/>
          </ac:spMkLst>
        </pc:spChg>
        <pc:spChg chg="mod">
          <ac:chgData name="Mr. PPT" userId="6442ff2356111531" providerId="LiveId" clId="{DADE28A3-3ED3-4026-93F5-4B4226D90F7D}" dt="2022-11-01T01:29:37.844" v="8099" actId="207"/>
          <ac:spMkLst>
            <pc:docMk/>
            <pc:sldMk cId="2535822626" sldId="940"/>
            <ac:spMk id="84" creationId="{E78BFABA-7B41-405E-B884-E583116E1E5D}"/>
          </ac:spMkLst>
        </pc:spChg>
        <pc:spChg chg="mod">
          <ac:chgData name="Mr. PPT" userId="6442ff2356111531" providerId="LiveId" clId="{DADE28A3-3ED3-4026-93F5-4B4226D90F7D}" dt="2022-11-01T01:29:37.844" v="8099" actId="207"/>
          <ac:spMkLst>
            <pc:docMk/>
            <pc:sldMk cId="2535822626" sldId="940"/>
            <ac:spMk id="85" creationId="{BCC2A2B1-E0A9-46CB-91FD-5E86E391EE93}"/>
          </ac:spMkLst>
        </pc:spChg>
        <pc:spChg chg="mod">
          <ac:chgData name="Mr. PPT" userId="6442ff2356111531" providerId="LiveId" clId="{DADE28A3-3ED3-4026-93F5-4B4226D90F7D}" dt="2022-11-01T01:29:37.844" v="8099" actId="207"/>
          <ac:spMkLst>
            <pc:docMk/>
            <pc:sldMk cId="2535822626" sldId="940"/>
            <ac:spMk id="86" creationId="{F31443DB-889D-4B01-B77D-FC9CCCFC70B6}"/>
          </ac:spMkLst>
        </pc:spChg>
        <pc:spChg chg="mod topLvl">
          <ac:chgData name="Mr. PPT" userId="6442ff2356111531" providerId="LiveId" clId="{DADE28A3-3ED3-4026-93F5-4B4226D90F7D}" dt="2022-11-01T01:29:09.561" v="8095" actId="207"/>
          <ac:spMkLst>
            <pc:docMk/>
            <pc:sldMk cId="2535822626" sldId="940"/>
            <ac:spMk id="88" creationId="{5ECD9B86-605E-47B7-8AD7-95AE58A3B067}"/>
          </ac:spMkLst>
        </pc:spChg>
        <pc:spChg chg="mod topLvl">
          <ac:chgData name="Mr. PPT" userId="6442ff2356111531" providerId="LiveId" clId="{DADE28A3-3ED3-4026-93F5-4B4226D90F7D}" dt="2022-11-01T01:29:16.532" v="8096" actId="207"/>
          <ac:spMkLst>
            <pc:docMk/>
            <pc:sldMk cId="2535822626" sldId="940"/>
            <ac:spMk id="89" creationId="{90635F67-54BB-4697-8B57-5E2AB6EB8F75}"/>
          </ac:spMkLst>
        </pc:spChg>
        <pc:spChg chg="mod topLvl">
          <ac:chgData name="Mr. PPT" userId="6442ff2356111531" providerId="LiveId" clId="{DADE28A3-3ED3-4026-93F5-4B4226D90F7D}" dt="2022-11-01T01:29:43.977" v="8100" actId="207"/>
          <ac:spMkLst>
            <pc:docMk/>
            <pc:sldMk cId="2535822626" sldId="940"/>
            <ac:spMk id="91" creationId="{11E9AAD3-0883-4994-B652-07B26D7758CE}"/>
          </ac:spMkLst>
        </pc:spChg>
        <pc:spChg chg="mod topLvl">
          <ac:chgData name="Mr. PPT" userId="6442ff2356111531" providerId="LiveId" clId="{DADE28A3-3ED3-4026-93F5-4B4226D90F7D}" dt="2022-11-01T01:28:35.956" v="8089" actId="165"/>
          <ac:spMkLst>
            <pc:docMk/>
            <pc:sldMk cId="2535822626" sldId="940"/>
            <ac:spMk id="92" creationId="{856B5FA4-7188-4C91-824B-C6326DC1FA97}"/>
          </ac:spMkLst>
        </pc:spChg>
        <pc:spChg chg="mod topLvl">
          <ac:chgData name="Mr. PPT" userId="6442ff2356111531" providerId="LiveId" clId="{DADE28A3-3ED3-4026-93F5-4B4226D90F7D}" dt="2022-11-01T01:29:43.977" v="8100" actId="207"/>
          <ac:spMkLst>
            <pc:docMk/>
            <pc:sldMk cId="2535822626" sldId="940"/>
            <ac:spMk id="94" creationId="{CCABA306-1B3C-4F7B-B5B9-E07DA2A0F5BB}"/>
          </ac:spMkLst>
        </pc:spChg>
        <pc:spChg chg="mod topLvl">
          <ac:chgData name="Mr. PPT" userId="6442ff2356111531" providerId="LiveId" clId="{DADE28A3-3ED3-4026-93F5-4B4226D90F7D}" dt="2022-11-01T01:28:35.956" v="8089" actId="165"/>
          <ac:spMkLst>
            <pc:docMk/>
            <pc:sldMk cId="2535822626" sldId="940"/>
            <ac:spMk id="95" creationId="{67CB99E8-9FB7-4DFC-A405-5708C76A54C5}"/>
          </ac:spMkLst>
        </pc:spChg>
        <pc:spChg chg="mod topLvl">
          <ac:chgData name="Mr. PPT" userId="6442ff2356111531" providerId="LiveId" clId="{DADE28A3-3ED3-4026-93F5-4B4226D90F7D}" dt="2022-11-01T01:29:43.977" v="8100" actId="207"/>
          <ac:spMkLst>
            <pc:docMk/>
            <pc:sldMk cId="2535822626" sldId="940"/>
            <ac:spMk id="97" creationId="{625BC947-724B-4368-9B09-575496FCDCFE}"/>
          </ac:spMkLst>
        </pc:spChg>
        <pc:spChg chg="mod topLvl">
          <ac:chgData name="Mr. PPT" userId="6442ff2356111531" providerId="LiveId" clId="{DADE28A3-3ED3-4026-93F5-4B4226D90F7D}" dt="2022-11-01T01:28:35.956" v="8089" actId="165"/>
          <ac:spMkLst>
            <pc:docMk/>
            <pc:sldMk cId="2535822626" sldId="940"/>
            <ac:spMk id="98" creationId="{C8FDD60E-A8D1-42A6-8994-28E3C221F172}"/>
          </ac:spMkLst>
        </pc:spChg>
        <pc:grpChg chg="del">
          <ac:chgData name="Mr. PPT" userId="6442ff2356111531" providerId="LiveId" clId="{DADE28A3-3ED3-4026-93F5-4B4226D90F7D}" dt="2022-11-01T01:28:44.319" v="8090" actId="165"/>
          <ac:grpSpMkLst>
            <pc:docMk/>
            <pc:sldMk cId="2535822626" sldId="940"/>
            <ac:grpSpMk id="9" creationId="{5A570B1C-BA65-44B0-B2B0-E634268A0F71}"/>
          </ac:grpSpMkLst>
        </pc:grpChg>
        <pc:grpChg chg="del">
          <ac:chgData name="Mr. PPT" userId="6442ff2356111531" providerId="LiveId" clId="{DADE28A3-3ED3-4026-93F5-4B4226D90F7D}" dt="2022-11-01T01:28:19.241" v="8085" actId="165"/>
          <ac:grpSpMkLst>
            <pc:docMk/>
            <pc:sldMk cId="2535822626" sldId="940"/>
            <ac:grpSpMk id="52" creationId="{DD0FB276-FA9C-441E-9A2C-E1A3A115AAFB}"/>
          </ac:grpSpMkLst>
        </pc:grpChg>
        <pc:grpChg chg="del">
          <ac:chgData name="Mr. PPT" userId="6442ff2356111531" providerId="LiveId" clId="{DADE28A3-3ED3-4026-93F5-4B4226D90F7D}" dt="2022-11-01T01:28:19.241" v="8085" actId="165"/>
          <ac:grpSpMkLst>
            <pc:docMk/>
            <pc:sldMk cId="2535822626" sldId="940"/>
            <ac:grpSpMk id="57" creationId="{BB717312-17D6-43C7-B59B-C1AF80DF317E}"/>
          </ac:grpSpMkLst>
        </pc:grpChg>
        <pc:grpChg chg="del">
          <ac:chgData name="Mr. PPT" userId="6442ff2356111531" providerId="LiveId" clId="{DADE28A3-3ED3-4026-93F5-4B4226D90F7D}" dt="2022-11-01T01:28:19.241" v="8085" actId="165"/>
          <ac:grpSpMkLst>
            <pc:docMk/>
            <pc:sldMk cId="2535822626" sldId="940"/>
            <ac:grpSpMk id="60" creationId="{9865111D-9EB4-42C5-A9FD-BD5252C00F98}"/>
          </ac:grpSpMkLst>
        </pc:grpChg>
        <pc:grpChg chg="del">
          <ac:chgData name="Mr. PPT" userId="6442ff2356111531" providerId="LiveId" clId="{DADE28A3-3ED3-4026-93F5-4B4226D90F7D}" dt="2022-11-01T01:28:35.956" v="8089" actId="165"/>
          <ac:grpSpMkLst>
            <pc:docMk/>
            <pc:sldMk cId="2535822626" sldId="940"/>
            <ac:grpSpMk id="90" creationId="{27F512A4-86E5-4ED1-B9EB-E6855DE16043}"/>
          </ac:grpSpMkLst>
        </pc:grpChg>
        <pc:grpChg chg="del">
          <ac:chgData name="Mr. PPT" userId="6442ff2356111531" providerId="LiveId" clId="{DADE28A3-3ED3-4026-93F5-4B4226D90F7D}" dt="2022-11-01T01:28:35.956" v="8089" actId="165"/>
          <ac:grpSpMkLst>
            <pc:docMk/>
            <pc:sldMk cId="2535822626" sldId="940"/>
            <ac:grpSpMk id="93" creationId="{4F8DC21C-6DEB-4374-B4AC-F4EA2046B7DE}"/>
          </ac:grpSpMkLst>
        </pc:grpChg>
        <pc:grpChg chg="del">
          <ac:chgData name="Mr. PPT" userId="6442ff2356111531" providerId="LiveId" clId="{DADE28A3-3ED3-4026-93F5-4B4226D90F7D}" dt="2022-11-01T01:28:35.956" v="8089" actId="165"/>
          <ac:grpSpMkLst>
            <pc:docMk/>
            <pc:sldMk cId="2535822626" sldId="940"/>
            <ac:grpSpMk id="96" creationId="{F2E79D06-50E5-4BCA-9FBC-CBC4E2B70DB4}"/>
          </ac:grpSpMkLst>
        </pc:grpChg>
      </pc:sldChg>
      <pc:sldChg chg="addSp delSp modSp add mod">
        <pc:chgData name="Mr. PPT" userId="6442ff2356111531" providerId="LiveId" clId="{DADE28A3-3ED3-4026-93F5-4B4226D90F7D}" dt="2022-11-01T01:42:43.588" v="8232" actId="1076"/>
        <pc:sldMkLst>
          <pc:docMk/>
          <pc:sldMk cId="2979330408" sldId="941"/>
        </pc:sldMkLst>
        <pc:spChg chg="add del mod">
          <ac:chgData name="Mr. PPT" userId="6442ff2356111531" providerId="LiveId" clId="{DADE28A3-3ED3-4026-93F5-4B4226D90F7D}" dt="2022-11-01T01:36:24.333" v="8132" actId="11529"/>
          <ac:spMkLst>
            <pc:docMk/>
            <pc:sldMk cId="2979330408" sldId="941"/>
            <ac:spMk id="2" creationId="{F1A080D2-E7D2-4F49-9C11-405A45211368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5" creationId="{735BE63E-44F1-4004-BFCB-4B462CE9608C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7" creationId="{B6E25DA4-8F43-4F4E-9E07-86D17EA2A621}"/>
          </ac:spMkLst>
        </pc:spChg>
        <pc:spChg chg="add del">
          <ac:chgData name="Mr. PPT" userId="6442ff2356111531" providerId="LiveId" clId="{DADE28A3-3ED3-4026-93F5-4B4226D90F7D}" dt="2022-11-01T01:37:05.667" v="8136" actId="11529"/>
          <ac:spMkLst>
            <pc:docMk/>
            <pc:sldMk cId="2979330408" sldId="941"/>
            <ac:spMk id="8" creationId="{55A748D6-6027-4853-BB0D-D1E529A7F123}"/>
          </ac:spMkLst>
        </pc:spChg>
        <pc:spChg chg="add del mod">
          <ac:chgData name="Mr. PPT" userId="6442ff2356111531" providerId="LiveId" clId="{DADE28A3-3ED3-4026-93F5-4B4226D90F7D}" dt="2022-11-01T01:37:27.781" v="8141" actId="478"/>
          <ac:spMkLst>
            <pc:docMk/>
            <pc:sldMk cId="2979330408" sldId="941"/>
            <ac:spMk id="11" creationId="{D05B4D5C-BB9D-4220-9C8B-A846B19F7C5C}"/>
          </ac:spMkLst>
        </pc:spChg>
        <pc:spChg chg="mod">
          <ac:chgData name="Mr. PPT" userId="6442ff2356111531" providerId="LiveId" clId="{DADE28A3-3ED3-4026-93F5-4B4226D90F7D}" dt="2022-11-01T01:34:43.942" v="8105"/>
          <ac:spMkLst>
            <pc:docMk/>
            <pc:sldMk cId="2979330408" sldId="941"/>
            <ac:spMk id="37" creationId="{EFCFB932-30F2-4017-B173-A8BB0528F342}"/>
          </ac:spMkLst>
        </pc:spChg>
        <pc:spChg chg="mod">
          <ac:chgData name="Mr. PPT" userId="6442ff2356111531" providerId="LiveId" clId="{DADE28A3-3ED3-4026-93F5-4B4226D90F7D}" dt="2022-11-01T01:34:43.942" v="8105"/>
          <ac:spMkLst>
            <pc:docMk/>
            <pc:sldMk cId="2979330408" sldId="941"/>
            <ac:spMk id="38" creationId="{E3B42A95-56FD-48CE-808D-6B85BA7C0E2C}"/>
          </ac:spMkLst>
        </pc:spChg>
        <pc:spChg chg="add mod">
          <ac:chgData name="Mr. PPT" userId="6442ff2356111531" providerId="LiveId" clId="{DADE28A3-3ED3-4026-93F5-4B4226D90F7D}" dt="2022-11-01T01:34:46.949" v="8106" actId="1076"/>
          <ac:spMkLst>
            <pc:docMk/>
            <pc:sldMk cId="2979330408" sldId="941"/>
            <ac:spMk id="42" creationId="{9836ACE1-D755-411A-86C9-E835E46601DD}"/>
          </ac:spMkLst>
        </pc:spChg>
        <pc:spChg chg="add mod">
          <ac:chgData name="Mr. PPT" userId="6442ff2356111531" providerId="LiveId" clId="{DADE28A3-3ED3-4026-93F5-4B4226D90F7D}" dt="2022-11-01T01:35:05.600" v="8113" actId="14100"/>
          <ac:spMkLst>
            <pc:docMk/>
            <pc:sldMk cId="2979330408" sldId="941"/>
            <ac:spMk id="43" creationId="{A501C1C0-F1DE-4F58-B048-B5543897B3B2}"/>
          </ac:spMkLst>
        </pc:spChg>
        <pc:spChg chg="add mod">
          <ac:chgData name="Mr. PPT" userId="6442ff2356111531" providerId="LiveId" clId="{DADE28A3-3ED3-4026-93F5-4B4226D90F7D}" dt="2022-11-01T01:34:46.949" v="8106" actId="1076"/>
          <ac:spMkLst>
            <pc:docMk/>
            <pc:sldMk cId="2979330408" sldId="941"/>
            <ac:spMk id="44" creationId="{B7BD4741-875F-4AF1-8CFF-6E06EDC314F6}"/>
          </ac:spMkLst>
        </pc:spChg>
        <pc:spChg chg="mod">
          <ac:chgData name="Mr. PPT" userId="6442ff2356111531" providerId="LiveId" clId="{DADE28A3-3ED3-4026-93F5-4B4226D90F7D}" dt="2022-11-01T01:34:43.942" v="8105"/>
          <ac:spMkLst>
            <pc:docMk/>
            <pc:sldMk cId="2979330408" sldId="941"/>
            <ac:spMk id="46" creationId="{0A41B6E0-4505-49E7-94D5-AA760FCED044}"/>
          </ac:spMkLst>
        </pc:spChg>
        <pc:spChg chg="mod">
          <ac:chgData name="Mr. PPT" userId="6442ff2356111531" providerId="LiveId" clId="{DADE28A3-3ED3-4026-93F5-4B4226D90F7D}" dt="2022-11-01T01:34:43.942" v="8105"/>
          <ac:spMkLst>
            <pc:docMk/>
            <pc:sldMk cId="2979330408" sldId="941"/>
            <ac:spMk id="47" creationId="{A9461C79-2B6B-4267-88D9-811383A426CF}"/>
          </ac:spMkLst>
        </pc:spChg>
        <pc:spChg chg="mod">
          <ac:chgData name="Mr. PPT" userId="6442ff2356111531" providerId="LiveId" clId="{DADE28A3-3ED3-4026-93F5-4B4226D90F7D}" dt="2022-11-01T01:34:43.942" v="8105"/>
          <ac:spMkLst>
            <pc:docMk/>
            <pc:sldMk cId="2979330408" sldId="941"/>
            <ac:spMk id="48" creationId="{1947B9F9-26BA-4597-9D62-99E1E211BA88}"/>
          </ac:spMkLst>
        </pc:spChg>
        <pc:spChg chg="mod">
          <ac:chgData name="Mr. PPT" userId="6442ff2356111531" providerId="LiveId" clId="{DADE28A3-3ED3-4026-93F5-4B4226D90F7D}" dt="2022-11-01T01:34:43.942" v="8105"/>
          <ac:spMkLst>
            <pc:docMk/>
            <pc:sldMk cId="2979330408" sldId="941"/>
            <ac:spMk id="49" creationId="{3BCD51BC-F33C-4B61-9CD1-3AD884018378}"/>
          </ac:spMkLst>
        </pc:spChg>
        <pc:spChg chg="mod">
          <ac:chgData name="Mr. PPT" userId="6442ff2356111531" providerId="LiveId" clId="{DADE28A3-3ED3-4026-93F5-4B4226D90F7D}" dt="2022-11-01T01:34:43.942" v="8105"/>
          <ac:spMkLst>
            <pc:docMk/>
            <pc:sldMk cId="2979330408" sldId="941"/>
            <ac:spMk id="50" creationId="{ADCB9205-BAAA-4ABD-8841-01581E75A9F0}"/>
          </ac:spMkLst>
        </pc:spChg>
        <pc:spChg chg="mod">
          <ac:chgData name="Mr. PPT" userId="6442ff2356111531" providerId="LiveId" clId="{DADE28A3-3ED3-4026-93F5-4B4226D90F7D}" dt="2022-11-01T01:34:43.942" v="8105"/>
          <ac:spMkLst>
            <pc:docMk/>
            <pc:sldMk cId="2979330408" sldId="941"/>
            <ac:spMk id="51" creationId="{84FEAD60-7DE9-4956-A8FB-042A695C7A02}"/>
          </ac:spMkLst>
        </pc:spChg>
        <pc:spChg chg="mod">
          <ac:chgData name="Mr. PPT" userId="6442ff2356111531" providerId="LiveId" clId="{DADE28A3-3ED3-4026-93F5-4B4226D90F7D}" dt="2022-11-01T01:34:43.942" v="8105"/>
          <ac:spMkLst>
            <pc:docMk/>
            <pc:sldMk cId="2979330408" sldId="941"/>
            <ac:spMk id="52" creationId="{FD70544D-7558-4345-8EA9-E00323F3C041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53" creationId="{F47FB6EE-356F-4B5F-A352-9B3953169D9A}"/>
          </ac:spMkLst>
        </pc:spChg>
        <pc:spChg chg="mod topLvl">
          <ac:chgData name="Mr. PPT" userId="6442ff2356111531" providerId="LiveId" clId="{DADE28A3-3ED3-4026-93F5-4B4226D90F7D}" dt="2022-11-01T01:38:50.528" v="8168" actId="164"/>
          <ac:spMkLst>
            <pc:docMk/>
            <pc:sldMk cId="2979330408" sldId="941"/>
            <ac:spMk id="55" creationId="{DFE30D63-10FA-42E0-A337-9BC988460938}"/>
          </ac:spMkLst>
        </pc:spChg>
        <pc:spChg chg="add del mod topLvl">
          <ac:chgData name="Mr. PPT" userId="6442ff2356111531" providerId="LiveId" clId="{DADE28A3-3ED3-4026-93F5-4B4226D90F7D}" dt="2022-11-01T01:38:50.528" v="8168" actId="164"/>
          <ac:spMkLst>
            <pc:docMk/>
            <pc:sldMk cId="2979330408" sldId="941"/>
            <ac:spMk id="56" creationId="{40B41817-4FCA-4D65-921B-AA3F01DF1079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58" creationId="{3D43C227-A2D9-4EB7-8286-FE56565A7CD1}"/>
          </ac:spMkLst>
        </pc:spChg>
        <pc:spChg chg="mod">
          <ac:chgData name="Mr. PPT" userId="6442ff2356111531" providerId="LiveId" clId="{DADE28A3-3ED3-4026-93F5-4B4226D90F7D}" dt="2022-11-01T01:35:38.514" v="8119" actId="571"/>
          <ac:spMkLst>
            <pc:docMk/>
            <pc:sldMk cId="2979330408" sldId="941"/>
            <ac:spMk id="59" creationId="{A0D4A1EF-4226-442D-B9EF-EE0C9BF40BF2}"/>
          </ac:spMkLst>
        </pc:spChg>
        <pc:spChg chg="mod">
          <ac:chgData name="Mr. PPT" userId="6442ff2356111531" providerId="LiveId" clId="{DADE28A3-3ED3-4026-93F5-4B4226D90F7D}" dt="2022-11-01T01:35:38.514" v="8119" actId="571"/>
          <ac:spMkLst>
            <pc:docMk/>
            <pc:sldMk cId="2979330408" sldId="941"/>
            <ac:spMk id="60" creationId="{AB4ED171-ACB5-4F85-8904-C2A35CACA628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61" creationId="{0C99F967-CAC5-43CF-ADB5-FB288D4C5E7F}"/>
          </ac:spMkLst>
        </pc:spChg>
        <pc:spChg chg="add del mod">
          <ac:chgData name="Mr. PPT" userId="6442ff2356111531" providerId="LiveId" clId="{DADE28A3-3ED3-4026-93F5-4B4226D90F7D}" dt="2022-11-01T01:35:57.867" v="8128" actId="478"/>
          <ac:spMkLst>
            <pc:docMk/>
            <pc:sldMk cId="2979330408" sldId="941"/>
            <ac:spMk id="62" creationId="{81D91E0F-992B-4B65-BE58-03540F3FF54A}"/>
          </ac:spMkLst>
        </pc:spChg>
        <pc:spChg chg="add del mod">
          <ac:chgData name="Mr. PPT" userId="6442ff2356111531" providerId="LiveId" clId="{DADE28A3-3ED3-4026-93F5-4B4226D90F7D}" dt="2022-11-01T01:38:59.257" v="8172" actId="478"/>
          <ac:spMkLst>
            <pc:docMk/>
            <pc:sldMk cId="2979330408" sldId="941"/>
            <ac:spMk id="69" creationId="{CF7AEA4E-583F-4FE8-9DAD-9471B307C386}"/>
          </ac:spMkLst>
        </pc:spChg>
        <pc:spChg chg="add mod">
          <ac:chgData name="Mr. PPT" userId="6442ff2356111531" providerId="LiveId" clId="{DADE28A3-3ED3-4026-93F5-4B4226D90F7D}" dt="2022-11-01T01:41:17.599" v="8191" actId="1076"/>
          <ac:spMkLst>
            <pc:docMk/>
            <pc:sldMk cId="2979330408" sldId="941"/>
            <ac:spMk id="70" creationId="{F84AE8B7-0BE6-4128-A746-84A6DB9F27CC}"/>
          </ac:spMkLst>
        </pc:spChg>
        <pc:spChg chg="add mod">
          <ac:chgData name="Mr. PPT" userId="6442ff2356111531" providerId="LiveId" clId="{DADE28A3-3ED3-4026-93F5-4B4226D90F7D}" dt="2022-11-01T01:41:17.599" v="8191" actId="1076"/>
          <ac:spMkLst>
            <pc:docMk/>
            <pc:sldMk cId="2979330408" sldId="941"/>
            <ac:spMk id="72" creationId="{BD311CF6-B987-46A6-9C82-7B169E6855C5}"/>
          </ac:spMkLst>
        </pc:spChg>
        <pc:spChg chg="add mod">
          <ac:chgData name="Mr. PPT" userId="6442ff2356111531" providerId="LiveId" clId="{DADE28A3-3ED3-4026-93F5-4B4226D90F7D}" dt="2022-11-01T01:42:30.752" v="8231" actId="404"/>
          <ac:spMkLst>
            <pc:docMk/>
            <pc:sldMk cId="2979330408" sldId="941"/>
            <ac:spMk id="73" creationId="{7125691E-FE12-4D16-A567-21836E09AD87}"/>
          </ac:spMkLst>
        </pc:spChg>
        <pc:spChg chg="add mod">
          <ac:chgData name="Mr. PPT" userId="6442ff2356111531" providerId="LiveId" clId="{DADE28A3-3ED3-4026-93F5-4B4226D90F7D}" dt="2022-11-01T01:42:30.752" v="8231" actId="404"/>
          <ac:spMkLst>
            <pc:docMk/>
            <pc:sldMk cId="2979330408" sldId="941"/>
            <ac:spMk id="74" creationId="{38600FE7-D6D0-4095-B27F-D65B3C52FBD1}"/>
          </ac:spMkLst>
        </pc:spChg>
        <pc:spChg chg="mod">
          <ac:chgData name="Mr. PPT" userId="6442ff2356111531" providerId="LiveId" clId="{DADE28A3-3ED3-4026-93F5-4B4226D90F7D}" dt="2022-11-01T01:34:52.604" v="8109" actId="20577"/>
          <ac:spMkLst>
            <pc:docMk/>
            <pc:sldMk cId="2979330408" sldId="941"/>
            <ac:spMk id="75" creationId="{D0CDAD29-B486-4CB4-B0BA-E497A27FC887}"/>
          </ac:spMkLst>
        </pc:spChg>
        <pc:spChg chg="add mod">
          <ac:chgData name="Mr. PPT" userId="6442ff2356111531" providerId="LiveId" clId="{DADE28A3-3ED3-4026-93F5-4B4226D90F7D}" dt="2022-11-01T01:42:43.588" v="8232" actId="1076"/>
          <ac:spMkLst>
            <pc:docMk/>
            <pc:sldMk cId="2979330408" sldId="941"/>
            <ac:spMk id="76" creationId="{163C633C-60E6-42B5-85CA-1036ADF43133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84" creationId="{E78BFABA-7B41-405E-B884-E583116E1E5D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85" creationId="{BCC2A2B1-E0A9-46CB-91FD-5E86E391EE93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86" creationId="{F31443DB-889D-4B01-B77D-FC9CCCFC70B6}"/>
          </ac:spMkLst>
        </pc:spChg>
        <pc:spChg chg="del mod">
          <ac:chgData name="Mr. PPT" userId="6442ff2356111531" providerId="LiveId" clId="{DADE28A3-3ED3-4026-93F5-4B4226D90F7D}" dt="2022-11-01T01:35:07.908" v="8114" actId="478"/>
          <ac:spMkLst>
            <pc:docMk/>
            <pc:sldMk cId="2979330408" sldId="941"/>
            <ac:spMk id="87" creationId="{4C47BAE1-BCAC-4C4E-B616-9A320D3C6B94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88" creationId="{5ECD9B86-605E-47B7-8AD7-95AE58A3B067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89" creationId="{90635F67-54BB-4697-8B57-5E2AB6EB8F75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91" creationId="{11E9AAD3-0883-4994-B652-07B26D7758CE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92" creationId="{856B5FA4-7188-4C91-824B-C6326DC1FA97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94" creationId="{CCABA306-1B3C-4F7B-B5B9-E07DA2A0F5BB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95" creationId="{67CB99E8-9FB7-4DFC-A405-5708C76A54C5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97" creationId="{625BC947-724B-4368-9B09-575496FCDCFE}"/>
          </ac:spMkLst>
        </pc:spChg>
        <pc:spChg chg="del">
          <ac:chgData name="Mr. PPT" userId="6442ff2356111531" providerId="LiveId" clId="{DADE28A3-3ED3-4026-93F5-4B4226D90F7D}" dt="2022-11-01T01:34:43.765" v="8104" actId="478"/>
          <ac:spMkLst>
            <pc:docMk/>
            <pc:sldMk cId="2979330408" sldId="941"/>
            <ac:spMk id="98" creationId="{C8FDD60E-A8D1-42A6-8994-28E3C221F172}"/>
          </ac:spMkLst>
        </pc:spChg>
        <pc:grpChg chg="add mod">
          <ac:chgData name="Mr. PPT" userId="6442ff2356111531" providerId="LiveId" clId="{DADE28A3-3ED3-4026-93F5-4B4226D90F7D}" dt="2022-11-01T01:41:27.138" v="8194" actId="12788"/>
          <ac:grpSpMkLst>
            <pc:docMk/>
            <pc:sldMk cId="2979330408" sldId="941"/>
            <ac:grpSpMk id="17" creationId="{7A3DF405-A66A-4A4C-A210-A7A9F50AB45A}"/>
          </ac:grpSpMkLst>
        </pc:grpChg>
        <pc:grpChg chg="add mod">
          <ac:chgData name="Mr. PPT" userId="6442ff2356111531" providerId="LiveId" clId="{DADE28A3-3ED3-4026-93F5-4B4226D90F7D}" dt="2022-11-01T01:34:46.949" v="8106" actId="1076"/>
          <ac:grpSpMkLst>
            <pc:docMk/>
            <pc:sldMk cId="2979330408" sldId="941"/>
            <ac:grpSpMk id="36" creationId="{61254B2F-A45B-45D9-8F5D-7A750DADC552}"/>
          </ac:grpSpMkLst>
        </pc:grpChg>
        <pc:grpChg chg="del">
          <ac:chgData name="Mr. PPT" userId="6442ff2356111531" providerId="LiveId" clId="{DADE28A3-3ED3-4026-93F5-4B4226D90F7D}" dt="2022-11-01T01:34:43.765" v="8104" actId="478"/>
          <ac:grpSpMkLst>
            <pc:docMk/>
            <pc:sldMk cId="2979330408" sldId="941"/>
            <ac:grpSpMk id="39" creationId="{CBE27173-F6C4-4BA2-845F-AE0E0FD4D0A0}"/>
          </ac:grpSpMkLst>
        </pc:grpChg>
        <pc:grpChg chg="add mod">
          <ac:chgData name="Mr. PPT" userId="6442ff2356111531" providerId="LiveId" clId="{DADE28A3-3ED3-4026-93F5-4B4226D90F7D}" dt="2022-11-01T01:34:46.949" v="8106" actId="1076"/>
          <ac:grpSpMkLst>
            <pc:docMk/>
            <pc:sldMk cId="2979330408" sldId="941"/>
            <ac:grpSpMk id="45" creationId="{162C4A62-D829-4BD0-90CA-0C9588B09944}"/>
          </ac:grpSpMkLst>
        </pc:grpChg>
        <pc:grpChg chg="add del mod">
          <ac:chgData name="Mr. PPT" userId="6442ff2356111531" providerId="LiveId" clId="{DADE28A3-3ED3-4026-93F5-4B4226D90F7D}" dt="2022-11-01T01:38:25.868" v="8161" actId="165"/>
          <ac:grpSpMkLst>
            <pc:docMk/>
            <pc:sldMk cId="2979330408" sldId="941"/>
            <ac:grpSpMk id="54" creationId="{8076901C-C11F-45F1-A9B2-D7AB06757DE2}"/>
          </ac:grpSpMkLst>
        </pc:grpChg>
        <pc:grpChg chg="add mod">
          <ac:chgData name="Mr. PPT" userId="6442ff2356111531" providerId="LiveId" clId="{DADE28A3-3ED3-4026-93F5-4B4226D90F7D}" dt="2022-11-01T01:41:38.180" v="8211" actId="12788"/>
          <ac:grpSpMkLst>
            <pc:docMk/>
            <pc:sldMk cId="2979330408" sldId="941"/>
            <ac:grpSpMk id="57" creationId="{C0FFDC3B-AE13-4CDA-8504-E9188B99CE79}"/>
          </ac:grpSpMkLst>
        </pc:grpChg>
        <pc:grpChg chg="del">
          <ac:chgData name="Mr. PPT" userId="6442ff2356111531" providerId="LiveId" clId="{DADE28A3-3ED3-4026-93F5-4B4226D90F7D}" dt="2022-11-01T01:34:43.765" v="8104" actId="478"/>
          <ac:grpSpMkLst>
            <pc:docMk/>
            <pc:sldMk cId="2979330408" sldId="941"/>
            <ac:grpSpMk id="63" creationId="{B677E3F6-FED9-4217-9DC7-E0F21DA27867}"/>
          </ac:grpSpMkLst>
        </pc:grpChg>
        <pc:grpChg chg="del">
          <ac:chgData name="Mr. PPT" userId="6442ff2356111531" providerId="LiveId" clId="{DADE28A3-3ED3-4026-93F5-4B4226D90F7D}" dt="2022-11-01T01:34:43.765" v="8104" actId="478"/>
          <ac:grpSpMkLst>
            <pc:docMk/>
            <pc:sldMk cId="2979330408" sldId="941"/>
            <ac:grpSpMk id="66" creationId="{8F871B8C-2F89-45F8-B74E-1BB453A4E365}"/>
          </ac:grpSpMkLst>
        </pc:grpChg>
        <pc:grpChg chg="del">
          <ac:chgData name="Mr. PPT" userId="6442ff2356111531" providerId="LiveId" clId="{DADE28A3-3ED3-4026-93F5-4B4226D90F7D}" dt="2022-11-01T01:34:43.765" v="8104" actId="478"/>
          <ac:grpSpMkLst>
            <pc:docMk/>
            <pc:sldMk cId="2979330408" sldId="941"/>
            <ac:grpSpMk id="78" creationId="{68A9002D-BCC7-4F25-AFC2-DF130F8D466F}"/>
          </ac:grpSpMkLst>
        </pc:grpChg>
        <pc:grpChg chg="del">
          <ac:chgData name="Mr. PPT" userId="6442ff2356111531" providerId="LiveId" clId="{DADE28A3-3ED3-4026-93F5-4B4226D90F7D}" dt="2022-11-01T01:34:43.765" v="8104" actId="478"/>
          <ac:grpSpMkLst>
            <pc:docMk/>
            <pc:sldMk cId="2979330408" sldId="941"/>
            <ac:grpSpMk id="81" creationId="{733E7CA4-6293-4635-ACB1-7B9E3DD93C2A}"/>
          </ac:grpSpMkLst>
        </pc:grpChg>
        <pc:cxnChg chg="add del">
          <ac:chgData name="Mr. PPT" userId="6442ff2356111531" providerId="LiveId" clId="{DADE28A3-3ED3-4026-93F5-4B4226D90F7D}" dt="2022-11-01T01:36:53.405" v="8134" actId="11529"/>
          <ac:cxnSpMkLst>
            <pc:docMk/>
            <pc:sldMk cId="2979330408" sldId="941"/>
            <ac:cxnSpMk id="4" creationId="{90D070C4-1AF9-4333-9362-E0E2B5D63FCF}"/>
          </ac:cxnSpMkLst>
        </pc:cxnChg>
        <pc:cxnChg chg="add del">
          <ac:chgData name="Mr. PPT" userId="6442ff2356111531" providerId="LiveId" clId="{DADE28A3-3ED3-4026-93F5-4B4226D90F7D}" dt="2022-11-01T01:37:09.804" v="8138" actId="11529"/>
          <ac:cxnSpMkLst>
            <pc:docMk/>
            <pc:sldMk cId="2979330408" sldId="941"/>
            <ac:cxnSpMk id="10" creationId="{7F65382E-9CFE-40C7-A91B-9994C98DABEE}"/>
          </ac:cxnSpMkLst>
        </pc:cxnChg>
        <pc:cxnChg chg="add mod">
          <ac:chgData name="Mr. PPT" userId="6442ff2356111531" providerId="LiveId" clId="{DADE28A3-3ED3-4026-93F5-4B4226D90F7D}" dt="2022-11-01T01:41:17.599" v="8191" actId="1076"/>
          <ac:cxnSpMkLst>
            <pc:docMk/>
            <pc:sldMk cId="2979330408" sldId="941"/>
            <ac:cxnSpMk id="13" creationId="{6AF7E4EA-3586-4316-B178-856AC26E3961}"/>
          </ac:cxnSpMkLst>
        </pc:cxnChg>
      </pc:sldChg>
      <pc:sldChg chg="add del">
        <pc:chgData name="Mr. PPT" userId="6442ff2356111531" providerId="LiveId" clId="{DADE28A3-3ED3-4026-93F5-4B4226D90F7D}" dt="2022-11-01T01:45:19.157" v="8237" actId="2890"/>
        <pc:sldMkLst>
          <pc:docMk/>
          <pc:sldMk cId="2608225561" sldId="942"/>
        </pc:sldMkLst>
      </pc:sldChg>
      <pc:sldChg chg="addSp delSp modSp add del mod ord">
        <pc:chgData name="Mr. PPT" userId="6442ff2356111531" providerId="LiveId" clId="{DADE28A3-3ED3-4026-93F5-4B4226D90F7D}" dt="2022-11-01T07:33:03.434" v="10597" actId="47"/>
        <pc:sldMkLst>
          <pc:docMk/>
          <pc:sldMk cId="2688366026" sldId="942"/>
        </pc:sldMkLst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5" creationId="{735BE63E-44F1-4004-BFCB-4B462CE9608C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7" creationId="{B6E25DA4-8F43-4F4E-9E07-86D17EA2A621}"/>
          </ac:spMkLst>
        </pc:spChg>
        <pc:spChg chg="mod topLvl">
          <ac:chgData name="Mr. PPT" userId="6442ff2356111531" providerId="LiveId" clId="{DADE28A3-3ED3-4026-93F5-4B4226D90F7D}" dt="2022-11-01T02:40:29.117" v="9005" actId="164"/>
          <ac:spMkLst>
            <pc:docMk/>
            <pc:sldMk cId="2688366026" sldId="942"/>
            <ac:spMk id="37" creationId="{EAD0EE86-952C-491A-97CE-5561E78B4026}"/>
          </ac:spMkLst>
        </pc:spChg>
        <pc:spChg chg="mod topLvl">
          <ac:chgData name="Mr. PPT" userId="6442ff2356111531" providerId="LiveId" clId="{DADE28A3-3ED3-4026-93F5-4B4226D90F7D}" dt="2022-11-01T02:40:29.117" v="9005" actId="164"/>
          <ac:spMkLst>
            <pc:docMk/>
            <pc:sldMk cId="2688366026" sldId="942"/>
            <ac:spMk id="38" creationId="{D125AE4A-03C8-4A25-9D60-B869DA37CA80}"/>
          </ac:spMkLst>
        </pc:spChg>
        <pc:spChg chg="add mod topLvl">
          <ac:chgData name="Mr. PPT" userId="6442ff2356111531" providerId="LiveId" clId="{DADE28A3-3ED3-4026-93F5-4B4226D90F7D}" dt="2022-11-01T01:58:12.136" v="8551" actId="165"/>
          <ac:spMkLst>
            <pc:docMk/>
            <pc:sldMk cId="2688366026" sldId="942"/>
            <ac:spMk id="42" creationId="{91A85704-FA10-47F8-8B0C-DC4CD45DE936}"/>
          </ac:spMkLst>
        </pc:spChg>
        <pc:spChg chg="add mod topLvl">
          <ac:chgData name="Mr. PPT" userId="6442ff2356111531" providerId="LiveId" clId="{DADE28A3-3ED3-4026-93F5-4B4226D90F7D}" dt="2022-11-01T01:59:47.328" v="8590" actId="3064"/>
          <ac:spMkLst>
            <pc:docMk/>
            <pc:sldMk cId="2688366026" sldId="942"/>
            <ac:spMk id="43" creationId="{88ADEED2-4344-4F79-ABEA-5781B2E72E5C}"/>
          </ac:spMkLst>
        </pc:spChg>
        <pc:spChg chg="del mod topLvl">
          <ac:chgData name="Mr. PPT" userId="6442ff2356111531" providerId="LiveId" clId="{DADE28A3-3ED3-4026-93F5-4B4226D90F7D}" dt="2022-11-01T01:50:10.592" v="8405" actId="478"/>
          <ac:spMkLst>
            <pc:docMk/>
            <pc:sldMk cId="2688366026" sldId="942"/>
            <ac:spMk id="45" creationId="{43782484-9B1C-432F-A343-16B2F8568715}"/>
          </ac:spMkLst>
        </pc:spChg>
        <pc:spChg chg="del mod topLvl">
          <ac:chgData name="Mr. PPT" userId="6442ff2356111531" providerId="LiveId" clId="{DADE28A3-3ED3-4026-93F5-4B4226D90F7D}" dt="2022-11-01T01:50:10.592" v="8405" actId="478"/>
          <ac:spMkLst>
            <pc:docMk/>
            <pc:sldMk cId="2688366026" sldId="942"/>
            <ac:spMk id="46" creationId="{8D5465AE-D4D2-4D7C-94A9-2B54523CD7EA}"/>
          </ac:spMkLst>
        </pc:spChg>
        <pc:spChg chg="add mod topLvl">
          <ac:chgData name="Mr. PPT" userId="6442ff2356111531" providerId="LiveId" clId="{DADE28A3-3ED3-4026-93F5-4B4226D90F7D}" dt="2022-11-01T02:01:05.366" v="8622" actId="3064"/>
          <ac:spMkLst>
            <pc:docMk/>
            <pc:sldMk cId="2688366026" sldId="942"/>
            <ac:spMk id="47" creationId="{4E2051E0-DC75-4EC6-A5D7-D11814DD2428}"/>
          </ac:spMkLst>
        </pc:spChg>
        <pc:spChg chg="mod topLvl">
          <ac:chgData name="Mr. PPT" userId="6442ff2356111531" providerId="LiveId" clId="{DADE28A3-3ED3-4026-93F5-4B4226D90F7D}" dt="2022-11-01T01:58:12.136" v="8551" actId="165"/>
          <ac:spMkLst>
            <pc:docMk/>
            <pc:sldMk cId="2688366026" sldId="942"/>
            <ac:spMk id="49" creationId="{842F9BF0-D70F-4867-9D0F-75B0270C796A}"/>
          </ac:spMkLst>
        </pc:spChg>
        <pc:spChg chg="mod topLvl">
          <ac:chgData name="Mr. PPT" userId="6442ff2356111531" providerId="LiveId" clId="{DADE28A3-3ED3-4026-93F5-4B4226D90F7D}" dt="2022-11-01T02:00:02.908" v="8597" actId="20577"/>
          <ac:spMkLst>
            <pc:docMk/>
            <pc:sldMk cId="2688366026" sldId="942"/>
            <ac:spMk id="50" creationId="{6B2AE1CC-2249-4E89-ACAA-EAD25AF70398}"/>
          </ac:spMkLst>
        </pc:spChg>
        <pc:spChg chg="mod topLvl">
          <ac:chgData name="Mr. PPT" userId="6442ff2356111531" providerId="LiveId" clId="{DADE28A3-3ED3-4026-93F5-4B4226D90F7D}" dt="2022-11-01T02:01:26.954" v="8629" actId="20577"/>
          <ac:spMkLst>
            <pc:docMk/>
            <pc:sldMk cId="2688366026" sldId="942"/>
            <ac:spMk id="51" creationId="{7545E0E7-37AB-4CD8-A77F-ABF1AC74485E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53" creationId="{F47FB6EE-356F-4B5F-A352-9B3953169D9A}"/>
          </ac:spMkLst>
        </pc:spChg>
        <pc:spChg chg="mod topLvl">
          <ac:chgData name="Mr. PPT" userId="6442ff2356111531" providerId="LiveId" clId="{DADE28A3-3ED3-4026-93F5-4B4226D90F7D}" dt="2022-11-01T01:58:12.136" v="8551" actId="165"/>
          <ac:spMkLst>
            <pc:docMk/>
            <pc:sldMk cId="2688366026" sldId="942"/>
            <ac:spMk id="54" creationId="{A67DE0B0-AD63-4308-A63E-C9EFA46F37A6}"/>
          </ac:spMkLst>
        </pc:spChg>
        <pc:spChg chg="mod topLvl">
          <ac:chgData name="Mr. PPT" userId="6442ff2356111531" providerId="LiveId" clId="{DADE28A3-3ED3-4026-93F5-4B4226D90F7D}" dt="2022-11-01T02:00:09.381" v="8602" actId="20577"/>
          <ac:spMkLst>
            <pc:docMk/>
            <pc:sldMk cId="2688366026" sldId="942"/>
            <ac:spMk id="55" creationId="{ABCC7BCF-DBB9-46EE-A07D-8945307101A4}"/>
          </ac:spMkLst>
        </pc:spChg>
        <pc:spChg chg="mod topLvl">
          <ac:chgData name="Mr. PPT" userId="6442ff2356111531" providerId="LiveId" clId="{DADE28A3-3ED3-4026-93F5-4B4226D90F7D}" dt="2022-11-01T02:01:33.264" v="8632" actId="20577"/>
          <ac:spMkLst>
            <pc:docMk/>
            <pc:sldMk cId="2688366026" sldId="942"/>
            <ac:spMk id="56" creationId="{C854EB2A-5F0E-43EA-8880-C865EFAB2D96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58" creationId="{3D43C227-A2D9-4EB7-8286-FE56565A7CD1}"/>
          </ac:spMkLst>
        </pc:spChg>
        <pc:spChg chg="mod topLvl">
          <ac:chgData name="Mr. PPT" userId="6442ff2356111531" providerId="LiveId" clId="{DADE28A3-3ED3-4026-93F5-4B4226D90F7D}" dt="2022-11-01T01:58:12.136" v="8551" actId="165"/>
          <ac:spMkLst>
            <pc:docMk/>
            <pc:sldMk cId="2688366026" sldId="942"/>
            <ac:spMk id="59" creationId="{28C00524-E7D0-4E52-A2C0-DE9F366360E2}"/>
          </ac:spMkLst>
        </pc:spChg>
        <pc:spChg chg="mod topLvl">
          <ac:chgData name="Mr. PPT" userId="6442ff2356111531" providerId="LiveId" clId="{DADE28A3-3ED3-4026-93F5-4B4226D90F7D}" dt="2022-11-01T02:00:20.037" v="8605" actId="20577"/>
          <ac:spMkLst>
            <pc:docMk/>
            <pc:sldMk cId="2688366026" sldId="942"/>
            <ac:spMk id="60" creationId="{6BC9C4C6-06BB-46A1-B34A-24A9111BEBD0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61" creationId="{0C99F967-CAC5-43CF-ADB5-FB288D4C5E7F}"/>
          </ac:spMkLst>
        </pc:spChg>
        <pc:spChg chg="mod topLvl">
          <ac:chgData name="Mr. PPT" userId="6442ff2356111531" providerId="LiveId" clId="{DADE28A3-3ED3-4026-93F5-4B4226D90F7D}" dt="2022-11-01T02:01:38.001" v="8635" actId="20577"/>
          <ac:spMkLst>
            <pc:docMk/>
            <pc:sldMk cId="2688366026" sldId="942"/>
            <ac:spMk id="62" creationId="{27BB0523-191A-4C8F-8831-3F33E2BDA87D}"/>
          </ac:spMkLst>
        </pc:spChg>
        <pc:spChg chg="mod">
          <ac:chgData name="Mr. PPT" userId="6442ff2356111531" providerId="LiveId" clId="{DADE28A3-3ED3-4026-93F5-4B4226D90F7D}" dt="2022-11-01T01:50:49.555" v="8426" actId="165"/>
          <ac:spMkLst>
            <pc:docMk/>
            <pc:sldMk cId="2688366026" sldId="942"/>
            <ac:spMk id="69" creationId="{F6BB6E54-A035-48FB-9576-41ACAA6B8887}"/>
          </ac:spMkLst>
        </pc:spChg>
        <pc:spChg chg="mod">
          <ac:chgData name="Mr. PPT" userId="6442ff2356111531" providerId="LiveId" clId="{DADE28A3-3ED3-4026-93F5-4B4226D90F7D}" dt="2022-11-01T01:50:49.555" v="8426" actId="165"/>
          <ac:spMkLst>
            <pc:docMk/>
            <pc:sldMk cId="2688366026" sldId="942"/>
            <ac:spMk id="70" creationId="{63B71B82-085C-42E4-9C49-FB4E1D47B8B5}"/>
          </ac:spMkLst>
        </pc:spChg>
        <pc:spChg chg="mod">
          <ac:chgData name="Mr. PPT" userId="6442ff2356111531" providerId="LiveId" clId="{DADE28A3-3ED3-4026-93F5-4B4226D90F7D}" dt="2022-11-01T01:50:49.555" v="8426" actId="165"/>
          <ac:spMkLst>
            <pc:docMk/>
            <pc:sldMk cId="2688366026" sldId="942"/>
            <ac:spMk id="71" creationId="{CBE6BFF9-037D-4426-93B2-579F39F13163}"/>
          </ac:spMkLst>
        </pc:spChg>
        <pc:spChg chg="mod">
          <ac:chgData name="Mr. PPT" userId="6442ff2356111531" providerId="LiveId" clId="{DADE28A3-3ED3-4026-93F5-4B4226D90F7D}" dt="2022-11-01T01:50:20.552" v="8411" actId="571"/>
          <ac:spMkLst>
            <pc:docMk/>
            <pc:sldMk cId="2688366026" sldId="942"/>
            <ac:spMk id="73" creationId="{E46A76E3-8DA0-47D4-8DA7-CA377357D048}"/>
          </ac:spMkLst>
        </pc:spChg>
        <pc:spChg chg="mod">
          <ac:chgData name="Mr. PPT" userId="6442ff2356111531" providerId="LiveId" clId="{DADE28A3-3ED3-4026-93F5-4B4226D90F7D}" dt="2022-11-01T01:50:20.552" v="8411" actId="571"/>
          <ac:spMkLst>
            <pc:docMk/>
            <pc:sldMk cId="2688366026" sldId="942"/>
            <ac:spMk id="74" creationId="{678137EF-8C36-4D64-9CFE-77847AAD9066}"/>
          </ac:spMkLst>
        </pc:spChg>
        <pc:spChg chg="mod">
          <ac:chgData name="Mr. PPT" userId="6442ff2356111531" providerId="LiveId" clId="{DADE28A3-3ED3-4026-93F5-4B4226D90F7D}" dt="2022-11-01T01:50:20.552" v="8411" actId="571"/>
          <ac:spMkLst>
            <pc:docMk/>
            <pc:sldMk cId="2688366026" sldId="942"/>
            <ac:spMk id="76" creationId="{8A4DF4CA-129F-498E-B599-A40F7430E9E8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84" creationId="{E78BFABA-7B41-405E-B884-E583116E1E5D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85" creationId="{BCC2A2B1-E0A9-46CB-91FD-5E86E391EE93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86" creationId="{F31443DB-889D-4B01-B77D-FC9CCCFC70B6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87" creationId="{4C47BAE1-BCAC-4C4E-B616-9A320D3C6B94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88" creationId="{5ECD9B86-605E-47B7-8AD7-95AE58A3B067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89" creationId="{90635F67-54BB-4697-8B57-5E2AB6EB8F75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91" creationId="{11E9AAD3-0883-4994-B652-07B26D7758CE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92" creationId="{856B5FA4-7188-4C91-824B-C6326DC1FA97}"/>
          </ac:spMkLst>
        </pc:spChg>
        <pc:spChg chg="mod topLvl">
          <ac:chgData name="Mr. PPT" userId="6442ff2356111531" providerId="LiveId" clId="{DADE28A3-3ED3-4026-93F5-4B4226D90F7D}" dt="2022-11-01T01:58:12.136" v="8551" actId="165"/>
          <ac:spMkLst>
            <pc:docMk/>
            <pc:sldMk cId="2688366026" sldId="942"/>
            <ac:spMk id="93" creationId="{2C0F2119-04D1-430B-9596-2E123A843BE7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94" creationId="{CCABA306-1B3C-4F7B-B5B9-E07DA2A0F5BB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95" creationId="{67CB99E8-9FB7-4DFC-A405-5708C76A54C5}"/>
          </ac:spMkLst>
        </pc:spChg>
        <pc:spChg chg="mod topLvl">
          <ac:chgData name="Mr. PPT" userId="6442ff2356111531" providerId="LiveId" clId="{DADE28A3-3ED3-4026-93F5-4B4226D90F7D}" dt="2022-11-01T02:00:25.019" v="8608" actId="20577"/>
          <ac:spMkLst>
            <pc:docMk/>
            <pc:sldMk cId="2688366026" sldId="942"/>
            <ac:spMk id="96" creationId="{DC8AA808-E69F-42A2-90D9-4F0B462D59EC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97" creationId="{625BC947-724B-4368-9B09-575496FCDCFE}"/>
          </ac:spMkLst>
        </pc:spChg>
        <pc:spChg chg="del">
          <ac:chgData name="Mr. PPT" userId="6442ff2356111531" providerId="LiveId" clId="{DADE28A3-3ED3-4026-93F5-4B4226D90F7D}" dt="2022-11-01T01:45:30.811" v="8241" actId="478"/>
          <ac:spMkLst>
            <pc:docMk/>
            <pc:sldMk cId="2688366026" sldId="942"/>
            <ac:spMk id="98" creationId="{C8FDD60E-A8D1-42A6-8994-28E3C221F172}"/>
          </ac:spMkLst>
        </pc:spChg>
        <pc:spChg chg="mod topLvl">
          <ac:chgData name="Mr. PPT" userId="6442ff2356111531" providerId="LiveId" clId="{DADE28A3-3ED3-4026-93F5-4B4226D90F7D}" dt="2022-11-01T02:01:47.865" v="8640" actId="20577"/>
          <ac:spMkLst>
            <pc:docMk/>
            <pc:sldMk cId="2688366026" sldId="942"/>
            <ac:spMk id="99" creationId="{750A1BDB-F685-42FC-AD53-62BBDEC5FF74}"/>
          </ac:spMkLst>
        </pc:spChg>
        <pc:spChg chg="mod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01" creationId="{5C02FD1D-DD0A-448A-8DA6-8C28A1E0B538}"/>
          </ac:spMkLst>
        </pc:spChg>
        <pc:spChg chg="mod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02" creationId="{4C227340-A590-4C15-808F-3072450A58ED}"/>
          </ac:spMkLst>
        </pc:spChg>
        <pc:spChg chg="add mod topLvl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03" creationId="{09AB6AFE-4E07-4580-84FE-5BDC96276262}"/>
          </ac:spMkLst>
        </pc:spChg>
        <pc:spChg chg="mod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05" creationId="{7AF6C850-176B-41C5-95A6-95A49C9E84A0}"/>
          </ac:spMkLst>
        </pc:spChg>
        <pc:spChg chg="mod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06" creationId="{33BE8CB8-3FEA-4608-A075-AB89F7403229}"/>
          </ac:spMkLst>
        </pc:spChg>
        <pc:spChg chg="mod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07" creationId="{46493571-81F1-4BE0-9B87-6BA11A05E24E}"/>
          </ac:spMkLst>
        </pc:spChg>
        <pc:spChg chg="mod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08" creationId="{FFA46B75-4104-41F3-B744-D2DF840D53C5}"/>
          </ac:spMkLst>
        </pc:spChg>
        <pc:spChg chg="mod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09" creationId="{5112432C-E3E6-453E-B46E-898DE2939D0A}"/>
          </ac:spMkLst>
        </pc:spChg>
        <pc:spChg chg="mod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10" creationId="{2BE8C43A-D243-42FC-A513-8FA54514662A}"/>
          </ac:spMkLst>
        </pc:spChg>
        <pc:spChg chg="mod">
          <ac:chgData name="Mr. PPT" userId="6442ff2356111531" providerId="LiveId" clId="{DADE28A3-3ED3-4026-93F5-4B4226D90F7D}" dt="2022-11-01T02:21:46.329" v="8649" actId="165"/>
          <ac:spMkLst>
            <pc:docMk/>
            <pc:sldMk cId="2688366026" sldId="942"/>
            <ac:spMk id="111" creationId="{41C10CBE-4BAD-4979-88E2-A7EABE7BBB6D}"/>
          </ac:spMkLst>
        </pc:spChg>
        <pc:spChg chg="mod">
          <ac:chgData name="Mr. PPT" userId="6442ff2356111531" providerId="LiveId" clId="{DADE28A3-3ED3-4026-93F5-4B4226D90F7D}" dt="2022-11-01T01:54:52.571" v="8504" actId="165"/>
          <ac:spMkLst>
            <pc:docMk/>
            <pc:sldMk cId="2688366026" sldId="942"/>
            <ac:spMk id="113" creationId="{0EC1A3CE-3025-4550-9075-939495A3835F}"/>
          </ac:spMkLst>
        </pc:spChg>
        <pc:spChg chg="mod">
          <ac:chgData name="Mr. PPT" userId="6442ff2356111531" providerId="LiveId" clId="{DADE28A3-3ED3-4026-93F5-4B4226D90F7D}" dt="2022-11-01T01:54:52.571" v="8504" actId="165"/>
          <ac:spMkLst>
            <pc:docMk/>
            <pc:sldMk cId="2688366026" sldId="942"/>
            <ac:spMk id="114" creationId="{8B781FF3-B85B-47A3-BA91-DF73A92F5BD1}"/>
          </ac:spMkLst>
        </pc:spChg>
        <pc:spChg chg="add del mod topLvl">
          <ac:chgData name="Mr. PPT" userId="6442ff2356111531" providerId="LiveId" clId="{DADE28A3-3ED3-4026-93F5-4B4226D90F7D}" dt="2022-11-01T01:55:31.321" v="8517" actId="478"/>
          <ac:spMkLst>
            <pc:docMk/>
            <pc:sldMk cId="2688366026" sldId="942"/>
            <ac:spMk id="115" creationId="{1799C6D8-935F-4519-B3AF-E1B52856DC36}"/>
          </ac:spMkLst>
        </pc:spChg>
        <pc:spChg chg="mod">
          <ac:chgData name="Mr. PPT" userId="6442ff2356111531" providerId="LiveId" clId="{DADE28A3-3ED3-4026-93F5-4B4226D90F7D}" dt="2022-11-01T01:54:52.571" v="8504" actId="165"/>
          <ac:spMkLst>
            <pc:docMk/>
            <pc:sldMk cId="2688366026" sldId="942"/>
            <ac:spMk id="117" creationId="{C2A3A724-088D-45CA-BB29-ACB38191DEBC}"/>
          </ac:spMkLst>
        </pc:spChg>
        <pc:spChg chg="mod">
          <ac:chgData name="Mr. PPT" userId="6442ff2356111531" providerId="LiveId" clId="{DADE28A3-3ED3-4026-93F5-4B4226D90F7D}" dt="2022-11-01T01:54:52.571" v="8504" actId="165"/>
          <ac:spMkLst>
            <pc:docMk/>
            <pc:sldMk cId="2688366026" sldId="942"/>
            <ac:spMk id="118" creationId="{B13BC2F0-E9C8-46F5-B334-B1DB81C70FB0}"/>
          </ac:spMkLst>
        </pc:spChg>
        <pc:spChg chg="mod">
          <ac:chgData name="Mr. PPT" userId="6442ff2356111531" providerId="LiveId" clId="{DADE28A3-3ED3-4026-93F5-4B4226D90F7D}" dt="2022-11-01T01:54:52.571" v="8504" actId="165"/>
          <ac:spMkLst>
            <pc:docMk/>
            <pc:sldMk cId="2688366026" sldId="942"/>
            <ac:spMk id="119" creationId="{2689E418-107B-482F-82B1-A27CA0EE231B}"/>
          </ac:spMkLst>
        </pc:spChg>
        <pc:spChg chg="mod">
          <ac:chgData name="Mr. PPT" userId="6442ff2356111531" providerId="LiveId" clId="{DADE28A3-3ED3-4026-93F5-4B4226D90F7D}" dt="2022-11-01T01:54:52.571" v="8504" actId="165"/>
          <ac:spMkLst>
            <pc:docMk/>
            <pc:sldMk cId="2688366026" sldId="942"/>
            <ac:spMk id="120" creationId="{0BFE2352-2D35-4344-B398-930592129D7A}"/>
          </ac:spMkLst>
        </pc:spChg>
        <pc:spChg chg="mod">
          <ac:chgData name="Mr. PPT" userId="6442ff2356111531" providerId="LiveId" clId="{DADE28A3-3ED3-4026-93F5-4B4226D90F7D}" dt="2022-11-01T01:54:52.571" v="8504" actId="165"/>
          <ac:spMkLst>
            <pc:docMk/>
            <pc:sldMk cId="2688366026" sldId="942"/>
            <ac:spMk id="121" creationId="{2297CEBE-A5A5-49EF-93E9-FC3E4CB7F4FC}"/>
          </ac:spMkLst>
        </pc:spChg>
        <pc:spChg chg="add mod topLvl">
          <ac:chgData name="Mr. PPT" userId="6442ff2356111531" providerId="LiveId" clId="{DADE28A3-3ED3-4026-93F5-4B4226D90F7D}" dt="2022-11-01T01:55:15.304" v="8514" actId="207"/>
          <ac:spMkLst>
            <pc:docMk/>
            <pc:sldMk cId="2688366026" sldId="942"/>
            <ac:spMk id="122" creationId="{C6526A4D-6D33-4028-BFD7-DE3C20D47471}"/>
          </ac:spMkLst>
        </pc:spChg>
        <pc:spChg chg="add mod topLvl">
          <ac:chgData name="Mr. PPT" userId="6442ff2356111531" providerId="LiveId" clId="{DADE28A3-3ED3-4026-93F5-4B4226D90F7D}" dt="2022-11-01T01:54:45.896" v="8503" actId="165"/>
          <ac:spMkLst>
            <pc:docMk/>
            <pc:sldMk cId="2688366026" sldId="942"/>
            <ac:spMk id="123" creationId="{211BED0A-F194-4CAA-B87F-A79F0DC13B31}"/>
          </ac:spMkLst>
        </pc:spChg>
        <pc:spChg chg="mod topLvl">
          <ac:chgData name="Mr. PPT" userId="6442ff2356111531" providerId="LiveId" clId="{DADE28A3-3ED3-4026-93F5-4B4226D90F7D}" dt="2022-11-01T01:54:45.896" v="8503" actId="165"/>
          <ac:spMkLst>
            <pc:docMk/>
            <pc:sldMk cId="2688366026" sldId="942"/>
            <ac:spMk id="126" creationId="{7884E377-C0A7-41C0-B7AC-C068E225CBA0}"/>
          </ac:spMkLst>
        </pc:spChg>
        <pc:spChg chg="mod topLvl">
          <ac:chgData name="Mr. PPT" userId="6442ff2356111531" providerId="LiveId" clId="{DADE28A3-3ED3-4026-93F5-4B4226D90F7D}" dt="2022-11-01T01:54:45.896" v="8503" actId="165"/>
          <ac:spMkLst>
            <pc:docMk/>
            <pc:sldMk cId="2688366026" sldId="942"/>
            <ac:spMk id="127" creationId="{4722368A-74C9-4B5D-90B8-865A6C092336}"/>
          </ac:spMkLst>
        </pc:spChg>
        <pc:spChg chg="mod topLvl">
          <ac:chgData name="Mr. PPT" userId="6442ff2356111531" providerId="LiveId" clId="{DADE28A3-3ED3-4026-93F5-4B4226D90F7D}" dt="2022-11-01T01:55:22.928" v="8516" actId="207"/>
          <ac:spMkLst>
            <pc:docMk/>
            <pc:sldMk cId="2688366026" sldId="942"/>
            <ac:spMk id="129" creationId="{D28A8829-EFD3-45D9-BE3C-37A8C3380878}"/>
          </ac:spMkLst>
        </pc:spChg>
        <pc:spChg chg="mod">
          <ac:chgData name="Mr. PPT" userId="6442ff2356111531" providerId="LiveId" clId="{DADE28A3-3ED3-4026-93F5-4B4226D90F7D}" dt="2022-11-01T01:54:58.553" v="8506" actId="165"/>
          <ac:spMkLst>
            <pc:docMk/>
            <pc:sldMk cId="2688366026" sldId="942"/>
            <ac:spMk id="131" creationId="{60DB117B-17A9-425C-8EBD-04BFCFFEEC92}"/>
          </ac:spMkLst>
        </pc:spChg>
        <pc:spChg chg="mod">
          <ac:chgData name="Mr. PPT" userId="6442ff2356111531" providerId="LiveId" clId="{DADE28A3-3ED3-4026-93F5-4B4226D90F7D}" dt="2022-11-01T01:54:58.553" v="8506" actId="165"/>
          <ac:spMkLst>
            <pc:docMk/>
            <pc:sldMk cId="2688366026" sldId="942"/>
            <ac:spMk id="132" creationId="{BAD487B6-80AE-41C3-85E4-ADB05937C02B}"/>
          </ac:spMkLst>
        </pc:spChg>
        <pc:spChg chg="mod">
          <ac:chgData name="Mr. PPT" userId="6442ff2356111531" providerId="LiveId" clId="{DADE28A3-3ED3-4026-93F5-4B4226D90F7D}" dt="2022-11-01T01:54:58.553" v="8506" actId="165"/>
          <ac:spMkLst>
            <pc:docMk/>
            <pc:sldMk cId="2688366026" sldId="942"/>
            <ac:spMk id="133" creationId="{86C27733-30C2-4C31-9626-6BD6FC57CD15}"/>
          </ac:spMkLst>
        </pc:spChg>
        <pc:spChg chg="mod">
          <ac:chgData name="Mr. PPT" userId="6442ff2356111531" providerId="LiveId" clId="{DADE28A3-3ED3-4026-93F5-4B4226D90F7D}" dt="2022-11-01T01:54:58.553" v="8506" actId="165"/>
          <ac:spMkLst>
            <pc:docMk/>
            <pc:sldMk cId="2688366026" sldId="942"/>
            <ac:spMk id="134" creationId="{30B97FD8-8F79-4F54-9FAA-9259D4901901}"/>
          </ac:spMkLst>
        </pc:spChg>
        <pc:spChg chg="mod">
          <ac:chgData name="Mr. PPT" userId="6442ff2356111531" providerId="LiveId" clId="{DADE28A3-3ED3-4026-93F5-4B4226D90F7D}" dt="2022-11-01T01:54:58.553" v="8506" actId="165"/>
          <ac:spMkLst>
            <pc:docMk/>
            <pc:sldMk cId="2688366026" sldId="942"/>
            <ac:spMk id="135" creationId="{AC3DEE32-3815-4946-ADB3-F85DF6942A63}"/>
          </ac:spMkLst>
        </pc:spChg>
        <pc:spChg chg="mod">
          <ac:chgData name="Mr. PPT" userId="6442ff2356111531" providerId="LiveId" clId="{DADE28A3-3ED3-4026-93F5-4B4226D90F7D}" dt="2022-11-01T01:54:58.553" v="8506" actId="165"/>
          <ac:spMkLst>
            <pc:docMk/>
            <pc:sldMk cId="2688366026" sldId="942"/>
            <ac:spMk id="136" creationId="{5B1ACB48-0DD9-4046-9DF0-02E863017571}"/>
          </ac:spMkLst>
        </pc:spChg>
        <pc:spChg chg="mod">
          <ac:chgData name="Mr. PPT" userId="6442ff2356111531" providerId="LiveId" clId="{DADE28A3-3ED3-4026-93F5-4B4226D90F7D}" dt="2022-11-01T01:54:58.553" v="8506" actId="165"/>
          <ac:spMkLst>
            <pc:docMk/>
            <pc:sldMk cId="2688366026" sldId="942"/>
            <ac:spMk id="137" creationId="{3D6A49A4-113E-4D01-B0C6-F7E4B85E7B3F}"/>
          </ac:spMkLst>
        </pc:spChg>
        <pc:spChg chg="mod">
          <ac:chgData name="Mr. PPT" userId="6442ff2356111531" providerId="LiveId" clId="{DADE28A3-3ED3-4026-93F5-4B4226D90F7D}" dt="2022-11-01T01:54:58.553" v="8506" actId="165"/>
          <ac:spMkLst>
            <pc:docMk/>
            <pc:sldMk cId="2688366026" sldId="942"/>
            <ac:spMk id="138" creationId="{F727C3F5-DC22-4E35-95D9-CAE118842E4B}"/>
          </ac:spMkLst>
        </pc:spChg>
        <pc:spChg chg="mod">
          <ac:chgData name="Mr. PPT" userId="6442ff2356111531" providerId="LiveId" clId="{DADE28A3-3ED3-4026-93F5-4B4226D90F7D}" dt="2022-11-01T01:54:58.553" v="8506" actId="165"/>
          <ac:spMkLst>
            <pc:docMk/>
            <pc:sldMk cId="2688366026" sldId="942"/>
            <ac:spMk id="139" creationId="{916D7090-1D47-4DB7-B25E-F091E6A1920C}"/>
          </ac:spMkLst>
        </pc:spChg>
        <pc:spChg chg="add del mod">
          <ac:chgData name="Mr. PPT" userId="6442ff2356111531" providerId="LiveId" clId="{DADE28A3-3ED3-4026-93F5-4B4226D90F7D}" dt="2022-11-01T02:01:19.438" v="8624" actId="478"/>
          <ac:spMkLst>
            <pc:docMk/>
            <pc:sldMk cId="2688366026" sldId="942"/>
            <ac:spMk id="140" creationId="{D1CD3F4D-2CD1-40F6-9C43-61B38ABC377F}"/>
          </ac:spMkLst>
        </pc:spChg>
        <pc:grpChg chg="add del mod topLvl">
          <ac:chgData name="Mr. PPT" userId="6442ff2356111531" providerId="LiveId" clId="{DADE28A3-3ED3-4026-93F5-4B4226D90F7D}" dt="2022-11-01T01:52:11.805" v="8436" actId="165"/>
          <ac:grpSpMkLst>
            <pc:docMk/>
            <pc:sldMk cId="2688366026" sldId="942"/>
            <ac:grpSpMk id="2" creationId="{61776780-F6C1-4B30-A401-ED7AE8954F38}"/>
          </ac:grpSpMkLst>
        </pc:grpChg>
        <pc:grpChg chg="add del mod">
          <ac:chgData name="Mr. PPT" userId="6442ff2356111531" providerId="LiveId" clId="{DADE28A3-3ED3-4026-93F5-4B4226D90F7D}" dt="2022-11-01T01:50:37.870" v="8419" actId="165"/>
          <ac:grpSpMkLst>
            <pc:docMk/>
            <pc:sldMk cId="2688366026" sldId="942"/>
            <ac:grpSpMk id="3" creationId="{A0110BA8-AE2B-4E9E-9164-34D44F861CFD}"/>
          </ac:grpSpMkLst>
        </pc:grpChg>
        <pc:grpChg chg="add del mod">
          <ac:chgData name="Mr. PPT" userId="6442ff2356111531" providerId="LiveId" clId="{DADE28A3-3ED3-4026-93F5-4B4226D90F7D}" dt="2022-11-01T01:50:49.555" v="8426" actId="165"/>
          <ac:grpSpMkLst>
            <pc:docMk/>
            <pc:sldMk cId="2688366026" sldId="942"/>
            <ac:grpSpMk id="4" creationId="{8C972006-DD07-4A7D-93A5-D587641FD2E2}"/>
          </ac:grpSpMkLst>
        </pc:grpChg>
        <pc:grpChg chg="add del mod">
          <ac:chgData name="Mr. PPT" userId="6442ff2356111531" providerId="LiveId" clId="{DADE28A3-3ED3-4026-93F5-4B4226D90F7D}" dt="2022-11-01T01:52:07.288" v="8435" actId="165"/>
          <ac:grpSpMkLst>
            <pc:docMk/>
            <pc:sldMk cId="2688366026" sldId="942"/>
            <ac:grpSpMk id="8" creationId="{EA052A45-428D-4625-B94F-CA33A8C964F9}"/>
          </ac:grpSpMkLst>
        </pc:grpChg>
        <pc:grpChg chg="add del mod">
          <ac:chgData name="Mr. PPT" userId="6442ff2356111531" providerId="LiveId" clId="{DADE28A3-3ED3-4026-93F5-4B4226D90F7D}" dt="2022-11-01T01:54:52.571" v="8504" actId="165"/>
          <ac:grpSpMkLst>
            <pc:docMk/>
            <pc:sldMk cId="2688366026" sldId="942"/>
            <ac:grpSpMk id="9" creationId="{876103C2-9D45-4BA3-AB42-A5B95A450CA7}"/>
          </ac:grpSpMkLst>
        </pc:grpChg>
        <pc:grpChg chg="add del mod topLvl">
          <ac:chgData name="Mr. PPT" userId="6442ff2356111531" providerId="LiveId" clId="{DADE28A3-3ED3-4026-93F5-4B4226D90F7D}" dt="2022-11-01T02:21:46.329" v="8649" actId="165"/>
          <ac:grpSpMkLst>
            <pc:docMk/>
            <pc:sldMk cId="2688366026" sldId="942"/>
            <ac:grpSpMk id="10" creationId="{E656F043-361E-4574-AD64-8732FDCF0199}"/>
          </ac:grpSpMkLst>
        </pc:grpChg>
        <pc:grpChg chg="add del mod">
          <ac:chgData name="Mr. PPT" userId="6442ff2356111531" providerId="LiveId" clId="{DADE28A3-3ED3-4026-93F5-4B4226D90F7D}" dt="2022-11-01T01:54:45.896" v="8503" actId="165"/>
          <ac:grpSpMkLst>
            <pc:docMk/>
            <pc:sldMk cId="2688366026" sldId="942"/>
            <ac:grpSpMk id="11" creationId="{2D2590EB-526E-4C53-8CB0-FB9BF53AA54D}"/>
          </ac:grpSpMkLst>
        </pc:grpChg>
        <pc:grpChg chg="add del mod topLvl">
          <ac:chgData name="Mr. PPT" userId="6442ff2356111531" providerId="LiveId" clId="{DADE28A3-3ED3-4026-93F5-4B4226D90F7D}" dt="2022-11-01T01:58:12.136" v="8551" actId="165"/>
          <ac:grpSpMkLst>
            <pc:docMk/>
            <pc:sldMk cId="2688366026" sldId="942"/>
            <ac:grpSpMk id="12" creationId="{21A48C7C-0E9B-4AAF-B514-03AC4A6972C6}"/>
          </ac:grpSpMkLst>
        </pc:grpChg>
        <pc:grpChg chg="add del mod topLvl">
          <ac:chgData name="Mr. PPT" userId="6442ff2356111531" providerId="LiveId" clId="{DADE28A3-3ED3-4026-93F5-4B4226D90F7D}" dt="2022-11-01T01:58:12.136" v="8551" actId="165"/>
          <ac:grpSpMkLst>
            <pc:docMk/>
            <pc:sldMk cId="2688366026" sldId="942"/>
            <ac:grpSpMk id="13" creationId="{CCF7C06B-CDC8-4A7F-9115-2CF19AC1E3DF}"/>
          </ac:grpSpMkLst>
        </pc:grpChg>
        <pc:grpChg chg="add del mod topLvl">
          <ac:chgData name="Mr. PPT" userId="6442ff2356111531" providerId="LiveId" clId="{DADE28A3-3ED3-4026-93F5-4B4226D90F7D}" dt="2022-11-01T01:58:12.136" v="8551" actId="165"/>
          <ac:grpSpMkLst>
            <pc:docMk/>
            <pc:sldMk cId="2688366026" sldId="942"/>
            <ac:grpSpMk id="14" creationId="{6D013608-7DF5-4153-B113-E34CD99DB5E0}"/>
          </ac:grpSpMkLst>
        </pc:grpChg>
        <pc:grpChg chg="add del mod topLvl">
          <ac:chgData name="Mr. PPT" userId="6442ff2356111531" providerId="LiveId" clId="{DADE28A3-3ED3-4026-93F5-4B4226D90F7D}" dt="2022-11-01T01:58:12.136" v="8551" actId="165"/>
          <ac:grpSpMkLst>
            <pc:docMk/>
            <pc:sldMk cId="2688366026" sldId="942"/>
            <ac:grpSpMk id="15" creationId="{AFD1E42C-9B83-4CD6-AAA4-1355A658D682}"/>
          </ac:grpSpMkLst>
        </pc:grpChg>
        <pc:grpChg chg="add del mod topLvl">
          <ac:chgData name="Mr. PPT" userId="6442ff2356111531" providerId="LiveId" clId="{DADE28A3-3ED3-4026-93F5-4B4226D90F7D}" dt="2022-11-01T01:58:12.136" v="8551" actId="165"/>
          <ac:grpSpMkLst>
            <pc:docMk/>
            <pc:sldMk cId="2688366026" sldId="942"/>
            <ac:grpSpMk id="16" creationId="{3DEEDA11-5A80-4669-99E4-9A508B3D95F6}"/>
          </ac:grpSpMkLst>
        </pc:grpChg>
        <pc:grpChg chg="add del mod">
          <ac:chgData name="Mr. PPT" userId="6442ff2356111531" providerId="LiveId" clId="{DADE28A3-3ED3-4026-93F5-4B4226D90F7D}" dt="2022-11-01T01:58:03.480" v="8550" actId="165"/>
          <ac:grpSpMkLst>
            <pc:docMk/>
            <pc:sldMk cId="2688366026" sldId="942"/>
            <ac:grpSpMk id="17" creationId="{8A892359-DF2D-4445-B38C-E7E406D4845D}"/>
          </ac:grpSpMkLst>
        </pc:grpChg>
        <pc:grpChg chg="add mod">
          <ac:chgData name="Mr. PPT" userId="6442ff2356111531" providerId="LiveId" clId="{DADE28A3-3ED3-4026-93F5-4B4226D90F7D}" dt="2022-11-01T02:40:29.117" v="9005" actId="164"/>
          <ac:grpSpMkLst>
            <pc:docMk/>
            <pc:sldMk cId="2688366026" sldId="942"/>
            <ac:grpSpMk id="18" creationId="{649C9230-CE20-4A55-A61C-6671B1C2D1B7}"/>
          </ac:grpSpMkLst>
        </pc:grpChg>
        <pc:grpChg chg="add del mod">
          <ac:chgData name="Mr. PPT" userId="6442ff2356111531" providerId="LiveId" clId="{DADE28A3-3ED3-4026-93F5-4B4226D90F7D}" dt="2022-11-01T01:58:03.480" v="8550" actId="165"/>
          <ac:grpSpMkLst>
            <pc:docMk/>
            <pc:sldMk cId="2688366026" sldId="942"/>
            <ac:grpSpMk id="36" creationId="{968747E0-AB28-4A28-82AC-954E55ACA46F}"/>
          </ac:grpSpMkLst>
        </pc:grpChg>
        <pc:grpChg chg="del">
          <ac:chgData name="Mr. PPT" userId="6442ff2356111531" providerId="LiveId" clId="{DADE28A3-3ED3-4026-93F5-4B4226D90F7D}" dt="2022-11-01T01:45:30.811" v="8241" actId="478"/>
          <ac:grpSpMkLst>
            <pc:docMk/>
            <pc:sldMk cId="2688366026" sldId="942"/>
            <ac:grpSpMk id="39" creationId="{CBE27173-F6C4-4BA2-845F-AE0E0FD4D0A0}"/>
          </ac:grpSpMkLst>
        </pc:grpChg>
        <pc:grpChg chg="add del mod">
          <ac:chgData name="Mr. PPT" userId="6442ff2356111531" providerId="LiveId" clId="{DADE28A3-3ED3-4026-93F5-4B4226D90F7D}" dt="2022-11-01T01:48:42.407" v="8306" actId="165"/>
          <ac:grpSpMkLst>
            <pc:docMk/>
            <pc:sldMk cId="2688366026" sldId="942"/>
            <ac:grpSpMk id="44" creationId="{2F5F7271-571C-4AC7-B188-57A8964350F2}"/>
          </ac:grpSpMkLst>
        </pc:grpChg>
        <pc:grpChg chg="add del mod topLvl">
          <ac:chgData name="Mr. PPT" userId="6442ff2356111531" providerId="LiveId" clId="{DADE28A3-3ED3-4026-93F5-4B4226D90F7D}" dt="2022-11-01T01:52:11.805" v="8436" actId="165"/>
          <ac:grpSpMkLst>
            <pc:docMk/>
            <pc:sldMk cId="2688366026" sldId="942"/>
            <ac:grpSpMk id="48" creationId="{7618A486-B990-4562-BAFE-7F2194E5C93F}"/>
          </ac:grpSpMkLst>
        </pc:grpChg>
        <pc:grpChg chg="add del mod topLvl">
          <ac:chgData name="Mr. PPT" userId="6442ff2356111531" providerId="LiveId" clId="{DADE28A3-3ED3-4026-93F5-4B4226D90F7D}" dt="2022-11-01T01:52:11.805" v="8436" actId="165"/>
          <ac:grpSpMkLst>
            <pc:docMk/>
            <pc:sldMk cId="2688366026" sldId="942"/>
            <ac:grpSpMk id="52" creationId="{0DDF4D16-51DD-460E-BFCA-E3E721557BF3}"/>
          </ac:grpSpMkLst>
        </pc:grpChg>
        <pc:grpChg chg="add del mod topLvl">
          <ac:chgData name="Mr. PPT" userId="6442ff2356111531" providerId="LiveId" clId="{DADE28A3-3ED3-4026-93F5-4B4226D90F7D}" dt="2022-11-01T01:52:11.805" v="8436" actId="165"/>
          <ac:grpSpMkLst>
            <pc:docMk/>
            <pc:sldMk cId="2688366026" sldId="942"/>
            <ac:grpSpMk id="57" creationId="{7B13FA8C-CAAF-4521-91F9-43E833E6F4CE}"/>
          </ac:grpSpMkLst>
        </pc:grpChg>
        <pc:grpChg chg="del">
          <ac:chgData name="Mr. PPT" userId="6442ff2356111531" providerId="LiveId" clId="{DADE28A3-3ED3-4026-93F5-4B4226D90F7D}" dt="2022-11-01T01:45:30.811" v="8241" actId="478"/>
          <ac:grpSpMkLst>
            <pc:docMk/>
            <pc:sldMk cId="2688366026" sldId="942"/>
            <ac:grpSpMk id="63" creationId="{B677E3F6-FED9-4217-9DC7-E0F21DA27867}"/>
          </ac:grpSpMkLst>
        </pc:grpChg>
        <pc:grpChg chg="del">
          <ac:chgData name="Mr. PPT" userId="6442ff2356111531" providerId="LiveId" clId="{DADE28A3-3ED3-4026-93F5-4B4226D90F7D}" dt="2022-11-01T01:45:30.811" v="8241" actId="478"/>
          <ac:grpSpMkLst>
            <pc:docMk/>
            <pc:sldMk cId="2688366026" sldId="942"/>
            <ac:grpSpMk id="66" creationId="{8F871B8C-2F89-45F8-B74E-1BB453A4E365}"/>
          </ac:grpSpMkLst>
        </pc:grpChg>
        <pc:grpChg chg="add del mod topLvl">
          <ac:chgData name="Mr. PPT" userId="6442ff2356111531" providerId="LiveId" clId="{DADE28A3-3ED3-4026-93F5-4B4226D90F7D}" dt="2022-11-01T01:51:54.222" v="8427" actId="478"/>
          <ac:grpSpMkLst>
            <pc:docMk/>
            <pc:sldMk cId="2688366026" sldId="942"/>
            <ac:grpSpMk id="68" creationId="{619C303C-9CB9-4F42-B6AB-6B2DD795D071}"/>
          </ac:grpSpMkLst>
        </pc:grpChg>
        <pc:grpChg chg="add del mod">
          <ac:chgData name="Mr. PPT" userId="6442ff2356111531" providerId="LiveId" clId="{DADE28A3-3ED3-4026-93F5-4B4226D90F7D}" dt="2022-11-01T01:50:21.902" v="8412" actId="478"/>
          <ac:grpSpMkLst>
            <pc:docMk/>
            <pc:sldMk cId="2688366026" sldId="942"/>
            <ac:grpSpMk id="72" creationId="{45F127A6-3097-44C7-9323-3FFB026E1BC6}"/>
          </ac:grpSpMkLst>
        </pc:grpChg>
        <pc:grpChg chg="del">
          <ac:chgData name="Mr. PPT" userId="6442ff2356111531" providerId="LiveId" clId="{DADE28A3-3ED3-4026-93F5-4B4226D90F7D}" dt="2022-11-01T01:45:30.811" v="8241" actId="478"/>
          <ac:grpSpMkLst>
            <pc:docMk/>
            <pc:sldMk cId="2688366026" sldId="942"/>
            <ac:grpSpMk id="78" creationId="{68A9002D-BCC7-4F25-AFC2-DF130F8D466F}"/>
          </ac:grpSpMkLst>
        </pc:grpChg>
        <pc:grpChg chg="del">
          <ac:chgData name="Mr. PPT" userId="6442ff2356111531" providerId="LiveId" clId="{DADE28A3-3ED3-4026-93F5-4B4226D90F7D}" dt="2022-11-01T01:45:30.811" v="8241" actId="478"/>
          <ac:grpSpMkLst>
            <pc:docMk/>
            <pc:sldMk cId="2688366026" sldId="942"/>
            <ac:grpSpMk id="81" creationId="{733E7CA4-6293-4635-ACB1-7B9E3DD93C2A}"/>
          </ac:grpSpMkLst>
        </pc:grpChg>
        <pc:grpChg chg="add del mod topLvl">
          <ac:chgData name="Mr. PPT" userId="6442ff2356111531" providerId="LiveId" clId="{DADE28A3-3ED3-4026-93F5-4B4226D90F7D}" dt="2022-11-01T01:52:11.805" v="8436" actId="165"/>
          <ac:grpSpMkLst>
            <pc:docMk/>
            <pc:sldMk cId="2688366026" sldId="942"/>
            <ac:grpSpMk id="90" creationId="{7C275347-A576-4979-AEA6-D7209F36D777}"/>
          </ac:grpSpMkLst>
        </pc:grpChg>
        <pc:grpChg chg="add mod topLvl">
          <ac:chgData name="Mr. PPT" userId="6442ff2356111531" providerId="LiveId" clId="{DADE28A3-3ED3-4026-93F5-4B4226D90F7D}" dt="2022-11-01T02:21:46.329" v="8649" actId="165"/>
          <ac:grpSpMkLst>
            <pc:docMk/>
            <pc:sldMk cId="2688366026" sldId="942"/>
            <ac:grpSpMk id="100" creationId="{0787ED12-857E-42EB-9F0E-56B6A50F3E4E}"/>
          </ac:grpSpMkLst>
        </pc:grpChg>
        <pc:grpChg chg="add mod topLvl">
          <ac:chgData name="Mr. PPT" userId="6442ff2356111531" providerId="LiveId" clId="{DADE28A3-3ED3-4026-93F5-4B4226D90F7D}" dt="2022-11-01T02:21:46.329" v="8649" actId="165"/>
          <ac:grpSpMkLst>
            <pc:docMk/>
            <pc:sldMk cId="2688366026" sldId="942"/>
            <ac:grpSpMk id="104" creationId="{D37A1BB5-28C9-44C0-AD75-DB23AEDB2712}"/>
          </ac:grpSpMkLst>
        </pc:grpChg>
        <pc:grpChg chg="add del mod topLvl">
          <ac:chgData name="Mr. PPT" userId="6442ff2356111531" providerId="LiveId" clId="{DADE28A3-3ED3-4026-93F5-4B4226D90F7D}" dt="2022-11-01T01:55:31.321" v="8517" actId="478"/>
          <ac:grpSpMkLst>
            <pc:docMk/>
            <pc:sldMk cId="2688366026" sldId="942"/>
            <ac:grpSpMk id="112" creationId="{CF1BFBD9-D5CD-4C58-9A88-E9736AA14BEF}"/>
          </ac:grpSpMkLst>
        </pc:grpChg>
        <pc:grpChg chg="add mod ord topLvl">
          <ac:chgData name="Mr. PPT" userId="6442ff2356111531" providerId="LiveId" clId="{DADE28A3-3ED3-4026-93F5-4B4226D90F7D}" dt="2022-11-01T01:55:08.338" v="8513" actId="12789"/>
          <ac:grpSpMkLst>
            <pc:docMk/>
            <pc:sldMk cId="2688366026" sldId="942"/>
            <ac:grpSpMk id="116" creationId="{C871486F-7021-4B0B-A60C-42009738074C}"/>
          </ac:grpSpMkLst>
        </pc:grpChg>
        <pc:grpChg chg="add del mod">
          <ac:chgData name="Mr. PPT" userId="6442ff2356111531" providerId="LiveId" clId="{DADE28A3-3ED3-4026-93F5-4B4226D90F7D}" dt="2022-11-01T01:54:45.896" v="8503" actId="165"/>
          <ac:grpSpMkLst>
            <pc:docMk/>
            <pc:sldMk cId="2688366026" sldId="942"/>
            <ac:grpSpMk id="124" creationId="{EFF9EBB8-AB03-45EB-B0EE-3E87AAECB23A}"/>
          </ac:grpSpMkLst>
        </pc:grpChg>
        <pc:grpChg chg="del mod topLvl">
          <ac:chgData name="Mr. PPT" userId="6442ff2356111531" providerId="LiveId" clId="{DADE28A3-3ED3-4026-93F5-4B4226D90F7D}" dt="2022-11-01T01:54:58.553" v="8506" actId="165"/>
          <ac:grpSpMkLst>
            <pc:docMk/>
            <pc:sldMk cId="2688366026" sldId="942"/>
            <ac:grpSpMk id="125" creationId="{CF89CC65-6609-4FE9-8A5D-2E4CAD6A8702}"/>
          </ac:grpSpMkLst>
        </pc:grpChg>
        <pc:grpChg chg="mod topLvl">
          <ac:chgData name="Mr. PPT" userId="6442ff2356111531" providerId="LiveId" clId="{DADE28A3-3ED3-4026-93F5-4B4226D90F7D}" dt="2022-11-01T01:54:58.553" v="8506" actId="165"/>
          <ac:grpSpMkLst>
            <pc:docMk/>
            <pc:sldMk cId="2688366026" sldId="942"/>
            <ac:grpSpMk id="128" creationId="{C06AACF8-5DDC-413E-9345-91335C89D0F7}"/>
          </ac:grpSpMkLst>
        </pc:grpChg>
        <pc:grpChg chg="del mod topLvl">
          <ac:chgData name="Mr. PPT" userId="6442ff2356111531" providerId="LiveId" clId="{DADE28A3-3ED3-4026-93F5-4B4226D90F7D}" dt="2022-11-01T01:55:02.894" v="8509" actId="478"/>
          <ac:grpSpMkLst>
            <pc:docMk/>
            <pc:sldMk cId="2688366026" sldId="942"/>
            <ac:grpSpMk id="130" creationId="{C77DD076-E898-4646-92CA-E1D71F9F419B}"/>
          </ac:grpSpMkLst>
        </pc:grpChg>
      </pc:sldChg>
      <pc:sldChg chg="addSp delSp modSp add mod ord modAnim">
        <pc:chgData name="Mr. PPT" userId="6442ff2356111531" providerId="LiveId" clId="{DADE28A3-3ED3-4026-93F5-4B4226D90F7D}" dt="2022-11-01T07:24:44.713" v="10590" actId="478"/>
        <pc:sldMkLst>
          <pc:docMk/>
          <pc:sldMk cId="1354917350" sldId="943"/>
        </pc:sldMkLst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5" creationId="{735BE63E-44F1-4004-BFCB-4B462CE9608C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7" creationId="{B6E25DA4-8F43-4F4E-9E07-86D17EA2A621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3" creationId="{08754250-E672-4CDC-B60B-382837DD6758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36" creationId="{252E6EB0-3BD8-402A-824C-1211255D64F2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37" creationId="{D24F816B-315F-4CD0-862B-83041AB9A821}"/>
          </ac:spMkLst>
        </pc:spChg>
        <pc:spChg chg="mod">
          <ac:chgData name="Mr. PPT" userId="6442ff2356111531" providerId="LiveId" clId="{DADE28A3-3ED3-4026-93F5-4B4226D90F7D}" dt="2022-11-01T02:22:52.157" v="8681" actId="165"/>
          <ac:spMkLst>
            <pc:docMk/>
            <pc:sldMk cId="1354917350" sldId="943"/>
            <ac:spMk id="42" creationId="{1016AC8B-FD57-413C-9F0B-2D63D241D197}"/>
          </ac:spMkLst>
        </pc:spChg>
        <pc:spChg chg="mod">
          <ac:chgData name="Mr. PPT" userId="6442ff2356111531" providerId="LiveId" clId="{DADE28A3-3ED3-4026-93F5-4B4226D90F7D}" dt="2022-11-01T02:22:52.157" v="8681" actId="165"/>
          <ac:spMkLst>
            <pc:docMk/>
            <pc:sldMk cId="1354917350" sldId="943"/>
            <ac:spMk id="43" creationId="{41B6DD40-E157-4AD4-9549-CF47917FE0F3}"/>
          </ac:spMkLst>
        </pc:spChg>
        <pc:spChg chg="add mod topLvl">
          <ac:chgData name="Mr. PPT" userId="6442ff2356111531" providerId="LiveId" clId="{DADE28A3-3ED3-4026-93F5-4B4226D90F7D}" dt="2022-11-01T02:22:57.780" v="8683" actId="164"/>
          <ac:spMkLst>
            <pc:docMk/>
            <pc:sldMk cId="1354917350" sldId="943"/>
            <ac:spMk id="44" creationId="{5611F976-C5EC-4307-BB49-255C151B7130}"/>
          </ac:spMkLst>
        </pc:spChg>
        <pc:spChg chg="mod">
          <ac:chgData name="Mr. PPT" userId="6442ff2356111531" providerId="LiveId" clId="{DADE28A3-3ED3-4026-93F5-4B4226D90F7D}" dt="2022-11-01T02:22:40.130" v="8674"/>
          <ac:spMkLst>
            <pc:docMk/>
            <pc:sldMk cId="1354917350" sldId="943"/>
            <ac:spMk id="46" creationId="{28439C30-5D47-4573-9C1D-27210CFCA8EF}"/>
          </ac:spMkLst>
        </pc:spChg>
        <pc:spChg chg="mod">
          <ac:chgData name="Mr. PPT" userId="6442ff2356111531" providerId="LiveId" clId="{DADE28A3-3ED3-4026-93F5-4B4226D90F7D}" dt="2022-11-01T02:22:40.130" v="8674"/>
          <ac:spMkLst>
            <pc:docMk/>
            <pc:sldMk cId="1354917350" sldId="943"/>
            <ac:spMk id="47" creationId="{BE38F7EA-1388-49D4-88D5-1599055E314E}"/>
          </ac:spMkLst>
        </pc:spChg>
        <pc:spChg chg="mod">
          <ac:chgData name="Mr. PPT" userId="6442ff2356111531" providerId="LiveId" clId="{DADE28A3-3ED3-4026-93F5-4B4226D90F7D}" dt="2022-11-01T02:22:40.130" v="8674"/>
          <ac:spMkLst>
            <pc:docMk/>
            <pc:sldMk cId="1354917350" sldId="943"/>
            <ac:spMk id="48" creationId="{BEF3C618-9C3F-4C0F-B55E-78DACE98059A}"/>
          </ac:spMkLst>
        </pc:spChg>
        <pc:spChg chg="mod">
          <ac:chgData name="Mr. PPT" userId="6442ff2356111531" providerId="LiveId" clId="{DADE28A3-3ED3-4026-93F5-4B4226D90F7D}" dt="2022-11-01T02:22:40.130" v="8674"/>
          <ac:spMkLst>
            <pc:docMk/>
            <pc:sldMk cId="1354917350" sldId="943"/>
            <ac:spMk id="49" creationId="{9E013408-F43D-4E64-B228-B418F9EF462E}"/>
          </ac:spMkLst>
        </pc:spChg>
        <pc:spChg chg="mod">
          <ac:chgData name="Mr. PPT" userId="6442ff2356111531" providerId="LiveId" clId="{DADE28A3-3ED3-4026-93F5-4B4226D90F7D}" dt="2022-11-01T02:22:40.130" v="8674"/>
          <ac:spMkLst>
            <pc:docMk/>
            <pc:sldMk cId="1354917350" sldId="943"/>
            <ac:spMk id="50" creationId="{64377DD7-8185-4383-9F67-CA2C8291E5EF}"/>
          </ac:spMkLst>
        </pc:spChg>
        <pc:spChg chg="mod">
          <ac:chgData name="Mr. PPT" userId="6442ff2356111531" providerId="LiveId" clId="{DADE28A3-3ED3-4026-93F5-4B4226D90F7D}" dt="2022-11-01T02:22:40.130" v="8674"/>
          <ac:spMkLst>
            <pc:docMk/>
            <pc:sldMk cId="1354917350" sldId="943"/>
            <ac:spMk id="51" creationId="{16F00CD4-2EE6-48F7-8D79-4FE6AC0F5799}"/>
          </ac:spMkLst>
        </pc:spChg>
        <pc:spChg chg="mod">
          <ac:chgData name="Mr. PPT" userId="6442ff2356111531" providerId="LiveId" clId="{DADE28A3-3ED3-4026-93F5-4B4226D90F7D}" dt="2022-11-01T02:22:40.130" v="8674"/>
          <ac:spMkLst>
            <pc:docMk/>
            <pc:sldMk cId="1354917350" sldId="943"/>
            <ac:spMk id="52" creationId="{F386C4D5-9825-49A9-898D-445281C432EF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53" creationId="{F47FB6EE-356F-4B5F-A352-9B3953169D9A}"/>
          </ac:spMkLst>
        </pc:spChg>
        <pc:spChg chg="mod">
          <ac:chgData name="Mr. PPT" userId="6442ff2356111531" providerId="LiveId" clId="{DADE28A3-3ED3-4026-93F5-4B4226D90F7D}" dt="2022-11-01T02:24:41.433" v="8711" actId="207"/>
          <ac:spMkLst>
            <pc:docMk/>
            <pc:sldMk cId="1354917350" sldId="943"/>
            <ac:spMk id="56" creationId="{053C4EF0-A289-4101-8363-105645BEA202}"/>
          </ac:spMkLst>
        </pc:spChg>
        <pc:spChg chg="mod">
          <ac:chgData name="Mr. PPT" userId="6442ff2356111531" providerId="LiveId" clId="{DADE28A3-3ED3-4026-93F5-4B4226D90F7D}" dt="2022-11-01T02:23:35.144" v="8698" actId="571"/>
          <ac:spMkLst>
            <pc:docMk/>
            <pc:sldMk cId="1354917350" sldId="943"/>
            <ac:spMk id="57" creationId="{91AA36DE-627A-46C1-82FB-A9EECDCCB16B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58" creationId="{3D43C227-A2D9-4EB7-8286-FE56565A7CD1}"/>
          </ac:spMkLst>
        </pc:spChg>
        <pc:spChg chg="mod">
          <ac:chgData name="Mr. PPT" userId="6442ff2356111531" providerId="LiveId" clId="{DADE28A3-3ED3-4026-93F5-4B4226D90F7D}" dt="2022-11-01T02:23:35.144" v="8698" actId="571"/>
          <ac:spMkLst>
            <pc:docMk/>
            <pc:sldMk cId="1354917350" sldId="943"/>
            <ac:spMk id="59" creationId="{3431D772-0B1B-4A1F-8DF0-7FFF427E6C89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61" creationId="{0C99F967-CAC5-43CF-ADB5-FB288D4C5E7F}"/>
          </ac:spMkLst>
        </pc:spChg>
        <pc:spChg chg="mod topLvl">
          <ac:chgData name="Mr. PPT" userId="6442ff2356111531" providerId="LiveId" clId="{DADE28A3-3ED3-4026-93F5-4B4226D90F7D}" dt="2022-11-01T02:29:15.403" v="8823" actId="164"/>
          <ac:spMkLst>
            <pc:docMk/>
            <pc:sldMk cId="1354917350" sldId="943"/>
            <ac:spMk id="68" creationId="{6A2F1920-4E81-43FB-90AB-8C7FEF98A142}"/>
          </ac:spMkLst>
        </pc:spChg>
        <pc:spChg chg="mod topLvl">
          <ac:chgData name="Mr. PPT" userId="6442ff2356111531" providerId="LiveId" clId="{DADE28A3-3ED3-4026-93F5-4B4226D90F7D}" dt="2022-11-01T02:29:09.078" v="8822" actId="164"/>
          <ac:spMkLst>
            <pc:docMk/>
            <pc:sldMk cId="1354917350" sldId="943"/>
            <ac:spMk id="69" creationId="{BCB5EFEE-8547-496B-9309-3CDB4266B5D4}"/>
          </ac:spMkLst>
        </pc:spChg>
        <pc:spChg chg="mod topLvl">
          <ac:chgData name="Mr. PPT" userId="6442ff2356111531" providerId="LiveId" clId="{DADE28A3-3ED3-4026-93F5-4B4226D90F7D}" dt="2022-11-01T02:29:09.078" v="8822" actId="164"/>
          <ac:spMkLst>
            <pc:docMk/>
            <pc:sldMk cId="1354917350" sldId="943"/>
            <ac:spMk id="70" creationId="{4003EBF3-7F7A-4C38-BAAC-7A5193D66F17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71" creationId="{8FD6FA4E-5CA3-4F8E-9848-02DCD4CE3EA0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72" creationId="{69EE6D7C-8D20-4C71-8173-12DCD2AF09D8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73" creationId="{5C863791-51FE-4C0A-A3C4-7691F2074EF5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74" creationId="{A92F1F7E-8502-4ED4-BC14-46CEB1B23BE9}"/>
          </ac:spMkLst>
        </pc:spChg>
        <pc:spChg chg="mod">
          <ac:chgData name="Mr. PPT" userId="6442ff2356111531" providerId="LiveId" clId="{DADE28A3-3ED3-4026-93F5-4B4226D90F7D}" dt="2022-11-01T02:30:28.875" v="8827" actId="20577"/>
          <ac:spMkLst>
            <pc:docMk/>
            <pc:sldMk cId="1354917350" sldId="943"/>
            <ac:spMk id="75" creationId="{D0CDAD29-B486-4CB4-B0BA-E497A27FC887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76" creationId="{12969456-CC08-4370-8431-FA8CD138D116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84" creationId="{E78BFABA-7B41-405E-B884-E583116E1E5D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85" creationId="{BCC2A2B1-E0A9-46CB-91FD-5E86E391EE93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86" creationId="{F31443DB-889D-4B01-B77D-FC9CCCFC70B6}"/>
          </ac:spMkLst>
        </pc:spChg>
        <pc:spChg chg="del">
          <ac:chgData name="Mr. PPT" userId="6442ff2356111531" providerId="LiveId" clId="{DADE28A3-3ED3-4026-93F5-4B4226D90F7D}" dt="2022-11-01T02:21:23.946" v="8648" actId="478"/>
          <ac:spMkLst>
            <pc:docMk/>
            <pc:sldMk cId="1354917350" sldId="943"/>
            <ac:spMk id="87" creationId="{4C47BAE1-BCAC-4C4E-B616-9A320D3C6B94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88" creationId="{5ECD9B86-605E-47B7-8AD7-95AE58A3B067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89" creationId="{90635F67-54BB-4697-8B57-5E2AB6EB8F75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90" creationId="{3BD88E9A-AF49-427A-9A5A-8C4CD33E77BD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91" creationId="{11E9AAD3-0883-4994-B652-07B26D7758CE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92" creationId="{856B5FA4-7188-4C91-824B-C6326DC1FA97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93" creationId="{B5CC420F-E953-4E9D-90B6-8A69AAF10A11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94" creationId="{CCABA306-1B3C-4F7B-B5B9-E07DA2A0F5BB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95" creationId="{67CB99E8-9FB7-4DFC-A405-5708C76A54C5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96" creationId="{B61FD4C2-FB1B-47E1-B641-B5D470665DE1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97" creationId="{625BC947-724B-4368-9B09-575496FCDCFE}"/>
          </ac:spMkLst>
        </pc:spChg>
        <pc:spChg chg="del">
          <ac:chgData name="Mr. PPT" userId="6442ff2356111531" providerId="LiveId" clId="{DADE28A3-3ED3-4026-93F5-4B4226D90F7D}" dt="2022-11-01T02:21:21.727" v="8647" actId="478"/>
          <ac:spMkLst>
            <pc:docMk/>
            <pc:sldMk cId="1354917350" sldId="943"/>
            <ac:spMk id="98" creationId="{C8FDD60E-A8D1-42A6-8994-28E3C221F172}"/>
          </ac:spMkLst>
        </pc:spChg>
        <pc:spChg chg="add del mod">
          <ac:chgData name="Mr. PPT" userId="6442ff2356111531" providerId="LiveId" clId="{DADE28A3-3ED3-4026-93F5-4B4226D90F7D}" dt="2022-11-01T02:30:32.031" v="8828" actId="478"/>
          <ac:spMkLst>
            <pc:docMk/>
            <pc:sldMk cId="1354917350" sldId="943"/>
            <ac:spMk id="99" creationId="{DFFCCC50-744F-44C8-AC7E-084FDCA8FC59}"/>
          </ac:spMkLst>
        </pc:spChg>
        <pc:spChg chg="mod">
          <ac:chgData name="Mr. PPT" userId="6442ff2356111531" providerId="LiveId" clId="{DADE28A3-3ED3-4026-93F5-4B4226D90F7D}" dt="2022-11-01T02:31:38.844" v="8837"/>
          <ac:spMkLst>
            <pc:docMk/>
            <pc:sldMk cId="1354917350" sldId="943"/>
            <ac:spMk id="101" creationId="{10CA746D-6C83-42B6-A389-53242F394839}"/>
          </ac:spMkLst>
        </pc:spChg>
        <pc:spChg chg="mod">
          <ac:chgData name="Mr. PPT" userId="6442ff2356111531" providerId="LiveId" clId="{DADE28A3-3ED3-4026-93F5-4B4226D90F7D}" dt="2022-11-01T02:33:41.784" v="8880"/>
          <ac:spMkLst>
            <pc:docMk/>
            <pc:sldMk cId="1354917350" sldId="943"/>
            <ac:spMk id="102" creationId="{491BC490-CEC2-48E5-9F05-CAC2BFA55318}"/>
          </ac:spMkLst>
        </pc:spChg>
        <pc:spChg chg="mod">
          <ac:chgData name="Mr. PPT" userId="6442ff2356111531" providerId="LiveId" clId="{DADE28A3-3ED3-4026-93F5-4B4226D90F7D}" dt="2022-11-01T02:31:45.197" v="8841" actId="571"/>
          <ac:spMkLst>
            <pc:docMk/>
            <pc:sldMk cId="1354917350" sldId="943"/>
            <ac:spMk id="104" creationId="{A2338EB0-86AD-4536-9E86-F7255DF6516B}"/>
          </ac:spMkLst>
        </pc:spChg>
        <pc:spChg chg="mod">
          <ac:chgData name="Mr. PPT" userId="6442ff2356111531" providerId="LiveId" clId="{DADE28A3-3ED3-4026-93F5-4B4226D90F7D}" dt="2022-11-01T02:31:45.197" v="8841" actId="571"/>
          <ac:spMkLst>
            <pc:docMk/>
            <pc:sldMk cId="1354917350" sldId="943"/>
            <ac:spMk id="105" creationId="{11A196B8-923E-46A6-96AA-893B5486B084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06" creationId="{75BB0328-829D-4863-8D4E-627C1FC9409A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07" creationId="{DB383D4B-FCE4-418A-8F4F-A8860F2F2A5B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08" creationId="{633CA13F-DCAD-4D48-BBD7-A5FE7D74A624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09" creationId="{3575D8F5-F26D-413B-977E-85C4353C3000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10" creationId="{B03DB87D-0263-4991-87B3-FE96FB3F7C5C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11" creationId="{C0910D39-808B-47F1-8973-BD7C350BF41E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12" creationId="{B6F3D1F5-00AC-4970-B332-D9F911091F65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13" creationId="{9EA62325-8E9A-4FFE-987D-4841529599B8}"/>
          </ac:spMkLst>
        </pc:spChg>
        <pc:spChg chg="add mod topLvl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14" creationId="{50A0DB2D-67A3-4411-AD73-79A6DA82421D}"/>
          </ac:spMkLst>
        </pc:spChg>
        <pc:spChg chg="add del mod">
          <ac:chgData name="Mr. PPT" userId="6442ff2356111531" providerId="LiveId" clId="{DADE28A3-3ED3-4026-93F5-4B4226D90F7D}" dt="2022-11-01T02:32:34.461" v="8862" actId="478"/>
          <ac:spMkLst>
            <pc:docMk/>
            <pc:sldMk cId="1354917350" sldId="943"/>
            <ac:spMk id="115" creationId="{B858F08D-6F4D-4365-8BE7-A2CCFA531891}"/>
          </ac:spMkLst>
        </pc:spChg>
        <pc:spChg chg="add mod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16" creationId="{9B634CF8-EA86-463B-88ED-4043DE7A958F}"/>
          </ac:spMkLst>
        </pc:spChg>
        <pc:spChg chg="add mod">
          <ac:chgData name="Mr. PPT" userId="6442ff2356111531" providerId="LiveId" clId="{DADE28A3-3ED3-4026-93F5-4B4226D90F7D}" dt="2022-11-01T02:53:30.709" v="9163" actId="1036"/>
          <ac:spMkLst>
            <pc:docMk/>
            <pc:sldMk cId="1354917350" sldId="943"/>
            <ac:spMk id="117" creationId="{445E9F61-AB26-446B-8739-9FD81973E2C5}"/>
          </ac:spMkLst>
        </pc:spChg>
        <pc:spChg chg="del mod topLvl">
          <ac:chgData name="Mr. PPT" userId="6442ff2356111531" providerId="LiveId" clId="{DADE28A3-3ED3-4026-93F5-4B4226D90F7D}" dt="2022-11-01T02:35:50.462" v="8934" actId="478"/>
          <ac:spMkLst>
            <pc:docMk/>
            <pc:sldMk cId="1354917350" sldId="943"/>
            <ac:spMk id="119" creationId="{28EFA92D-4A8B-44BE-9E48-A338AD52123D}"/>
          </ac:spMkLst>
        </pc:spChg>
        <pc:spChg chg="del mod topLvl">
          <ac:chgData name="Mr. PPT" userId="6442ff2356111531" providerId="LiveId" clId="{DADE28A3-3ED3-4026-93F5-4B4226D90F7D}" dt="2022-11-01T02:35:50.462" v="8934" actId="478"/>
          <ac:spMkLst>
            <pc:docMk/>
            <pc:sldMk cId="1354917350" sldId="943"/>
            <ac:spMk id="120" creationId="{DD0BC8E7-E91A-4ED0-9885-4D28E21BDF11}"/>
          </ac:spMkLst>
        </pc:spChg>
        <pc:spChg chg="mod">
          <ac:chgData name="Mr. PPT" userId="6442ff2356111531" providerId="LiveId" clId="{DADE28A3-3ED3-4026-93F5-4B4226D90F7D}" dt="2022-11-01T02:36:21.381" v="8979" actId="571"/>
          <ac:spMkLst>
            <pc:docMk/>
            <pc:sldMk cId="1354917350" sldId="943"/>
            <ac:spMk id="122" creationId="{D961D527-72DD-4455-A721-5CED3C41A2EB}"/>
          </ac:spMkLst>
        </pc:spChg>
        <pc:spChg chg="mod">
          <ac:chgData name="Mr. PPT" userId="6442ff2356111531" providerId="LiveId" clId="{DADE28A3-3ED3-4026-93F5-4B4226D90F7D}" dt="2022-11-01T02:36:21.381" v="8979" actId="571"/>
          <ac:spMkLst>
            <pc:docMk/>
            <pc:sldMk cId="1354917350" sldId="943"/>
            <ac:spMk id="123" creationId="{E1DDA400-A1CB-46B3-9334-673AC94D5850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24" creationId="{B7854151-849D-4229-8676-F1AC2812D713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25" creationId="{87C2DB2E-DC12-43A1-9EE7-5D48ADEB420D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26" creationId="{3ECA7F2C-EA4F-442A-8386-2DD5D2DAEB47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27" creationId="{D1476491-3E9D-4C96-BAF9-33C2A673152C}"/>
          </ac:spMkLst>
        </pc:spChg>
        <pc:spChg chg="add del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28" creationId="{E4E9797C-46EB-4003-8CB6-0D79FDB0E0D7}"/>
          </ac:spMkLst>
        </pc:spChg>
        <pc:spChg chg="add del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29" creationId="{CE65306F-A158-4878-AF27-DDAB0A673F89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30" creationId="{20009AAF-AD68-4B1F-B2E2-D493B6F728AF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31" creationId="{1788846A-2822-4182-9195-95E228D95619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32" creationId="{18469869-2D70-4349-894E-7BA942B58549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33" creationId="{FE302C8B-2C7B-418F-926C-23A25D0155F0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34" creationId="{D03839B2-EDAE-482B-BDA1-2F303C74A948}"/>
          </ac:spMkLst>
        </pc:spChg>
        <pc:spChg chg="add mod">
          <ac:chgData name="Mr. PPT" userId="6442ff2356111531" providerId="LiveId" clId="{DADE28A3-3ED3-4026-93F5-4B4226D90F7D}" dt="2022-11-01T02:46:12.814" v="9091" actId="1037"/>
          <ac:spMkLst>
            <pc:docMk/>
            <pc:sldMk cId="1354917350" sldId="943"/>
            <ac:spMk id="135" creationId="{66AC6796-6EAE-4BF0-9734-6A7C63AE4C3C}"/>
          </ac:spMkLst>
        </pc:spChg>
        <pc:spChg chg="del mod topLvl">
          <ac:chgData name="Mr. PPT" userId="6442ff2356111531" providerId="LiveId" clId="{DADE28A3-3ED3-4026-93F5-4B4226D90F7D}" dt="2022-11-01T02:39:50.348" v="8994" actId="478"/>
          <ac:spMkLst>
            <pc:docMk/>
            <pc:sldMk cId="1354917350" sldId="943"/>
            <ac:spMk id="139" creationId="{B94EE9B0-E134-44D0-AD1D-E38FEB213A7E}"/>
          </ac:spMkLst>
        </pc:spChg>
        <pc:spChg chg="del mod topLvl">
          <ac:chgData name="Mr. PPT" userId="6442ff2356111531" providerId="LiveId" clId="{DADE28A3-3ED3-4026-93F5-4B4226D90F7D}" dt="2022-11-01T02:39:50.348" v="8994" actId="478"/>
          <ac:spMkLst>
            <pc:docMk/>
            <pc:sldMk cId="1354917350" sldId="943"/>
            <ac:spMk id="140" creationId="{71CAD961-E3A1-4973-BC8F-478A77DC027C}"/>
          </ac:spMkLst>
        </pc:spChg>
        <pc:spChg chg="del mod topLvl">
          <ac:chgData name="Mr. PPT" userId="6442ff2356111531" providerId="LiveId" clId="{DADE28A3-3ED3-4026-93F5-4B4226D90F7D}" dt="2022-11-01T02:39:50.348" v="8994" actId="478"/>
          <ac:spMkLst>
            <pc:docMk/>
            <pc:sldMk cId="1354917350" sldId="943"/>
            <ac:spMk id="141" creationId="{54181604-3020-4937-A56E-E42F2344982A}"/>
          </ac:spMkLst>
        </pc:spChg>
        <pc:spChg chg="del mod topLvl">
          <ac:chgData name="Mr. PPT" userId="6442ff2356111531" providerId="LiveId" clId="{DADE28A3-3ED3-4026-93F5-4B4226D90F7D}" dt="2022-11-01T02:39:52.394" v="8995" actId="478"/>
          <ac:spMkLst>
            <pc:docMk/>
            <pc:sldMk cId="1354917350" sldId="943"/>
            <ac:spMk id="142" creationId="{520E9B71-82B0-42CB-98D2-B4AA7F471116}"/>
          </ac:spMkLst>
        </pc:spChg>
        <pc:spChg chg="del mod topLvl">
          <ac:chgData name="Mr. PPT" userId="6442ff2356111531" providerId="LiveId" clId="{DADE28A3-3ED3-4026-93F5-4B4226D90F7D}" dt="2022-11-01T02:39:52.394" v="8995" actId="478"/>
          <ac:spMkLst>
            <pc:docMk/>
            <pc:sldMk cId="1354917350" sldId="943"/>
            <ac:spMk id="143" creationId="{37C727EF-A898-4FB8-9D0E-EE0A6809E082}"/>
          </ac:spMkLst>
        </pc:spChg>
        <pc:spChg chg="del mod topLvl">
          <ac:chgData name="Mr. PPT" userId="6442ff2356111531" providerId="LiveId" clId="{DADE28A3-3ED3-4026-93F5-4B4226D90F7D}" dt="2022-11-01T02:39:50.348" v="8994" actId="478"/>
          <ac:spMkLst>
            <pc:docMk/>
            <pc:sldMk cId="1354917350" sldId="943"/>
            <ac:spMk id="144" creationId="{23617E6E-B98B-45DA-A001-EE1607AD1F86}"/>
          </ac:spMkLst>
        </pc:spChg>
        <pc:spChg chg="del mod topLvl">
          <ac:chgData name="Mr. PPT" userId="6442ff2356111531" providerId="LiveId" clId="{DADE28A3-3ED3-4026-93F5-4B4226D90F7D}" dt="2022-11-01T02:39:52.394" v="8995" actId="478"/>
          <ac:spMkLst>
            <pc:docMk/>
            <pc:sldMk cId="1354917350" sldId="943"/>
            <ac:spMk id="145" creationId="{03AF30BA-AEA0-4856-B952-31EC14977C5B}"/>
          </ac:spMkLst>
        </pc:spChg>
        <pc:spChg chg="del mod topLvl">
          <ac:chgData name="Mr. PPT" userId="6442ff2356111531" providerId="LiveId" clId="{DADE28A3-3ED3-4026-93F5-4B4226D90F7D}" dt="2022-11-01T02:39:52.394" v="8995" actId="478"/>
          <ac:spMkLst>
            <pc:docMk/>
            <pc:sldMk cId="1354917350" sldId="943"/>
            <ac:spMk id="146" creationId="{AFEEC3AF-1C3B-42B1-A247-6A56666401A3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47" creationId="{81DEB9CC-2637-4FF4-89FC-2596873B63A8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48" creationId="{E9E68146-E3D3-4957-AF20-556CB402C458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49" creationId="{C51E1A2C-16A9-4F1C-A3B5-6E951A497128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0" creationId="{04E530E8-DB72-44B5-AB3A-DC8BAB6CB2E0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1" creationId="{217C39F2-F8C8-406D-A60A-ADF7AFBD3A82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2" creationId="{253413D6-78CF-4958-9409-FCA8E5E352F5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3" creationId="{D075F4B4-2D73-4E80-9C35-8072FC5BC0A0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4" creationId="{52FA9F00-2AC4-4B48-A22B-0E96F112D3B6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5" creationId="{F116F0C3-3678-4F42-BAF9-CD8B3D7E62C6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6" creationId="{FFD4D29C-A4C4-4F7A-BA99-D31ED05A39F1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7" creationId="{9AE5B86C-D582-4104-8B70-5601B5F84663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8" creationId="{B36225B6-F8E0-4284-A11B-5EFC5239D1BF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59" creationId="{D19AFA5D-9991-4D3C-853D-2C4702537FCC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60" creationId="{E70FC71C-CE54-46AF-BB43-D501104FA9F5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61" creationId="{6FEDDD17-C30F-4123-BAE3-8C1BCD31B489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62" creationId="{C2E5165D-CB49-44CF-B591-C00B88DB7150}"/>
          </ac:spMkLst>
        </pc:spChg>
        <pc:spChg chg="del mod topLvl">
          <ac:chgData name="Mr. PPT" userId="6442ff2356111531" providerId="LiveId" clId="{DADE28A3-3ED3-4026-93F5-4B4226D90F7D}" dt="2022-11-01T02:44:11.035" v="9055"/>
          <ac:spMkLst>
            <pc:docMk/>
            <pc:sldMk cId="1354917350" sldId="943"/>
            <ac:spMk id="163" creationId="{9150CC49-D30E-41EC-908D-9481F7CD7A97}"/>
          </ac:spMkLst>
        </pc:spChg>
        <pc:spChg chg="del mod topLvl">
          <ac:chgData name="Mr. PPT" userId="6442ff2356111531" providerId="LiveId" clId="{DADE28A3-3ED3-4026-93F5-4B4226D90F7D}" dt="2022-11-01T07:24:44.713" v="10590" actId="478"/>
          <ac:spMkLst>
            <pc:docMk/>
            <pc:sldMk cId="1354917350" sldId="943"/>
            <ac:spMk id="165" creationId="{EB740DC6-EFFA-47C1-8525-EEEE3FFE5676}"/>
          </ac:spMkLst>
        </pc:spChg>
        <pc:spChg chg="del mod topLvl">
          <ac:chgData name="Mr. PPT" userId="6442ff2356111531" providerId="LiveId" clId="{DADE28A3-3ED3-4026-93F5-4B4226D90F7D}" dt="2022-11-01T07:24:44.713" v="10590" actId="478"/>
          <ac:spMkLst>
            <pc:docMk/>
            <pc:sldMk cId="1354917350" sldId="943"/>
            <ac:spMk id="166" creationId="{66D89152-B59B-4AAE-8EE1-811AC82A0525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68" creationId="{8C423283-EE0C-4E7C-BA31-3F37F822D734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69" creationId="{BC26CA82-1C4F-406A-A2AE-235116564CD3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0" creationId="{925E9BA6-441F-44D9-83BE-23C5E4323048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1" creationId="{F6F3B875-A132-41F8-9DE4-579A0BFD912C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2" creationId="{6928598F-CA8D-46D0-8F2C-0A73B765E2E4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3" creationId="{CCC22E2C-93B4-4438-AF36-0ACA858A5CD8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4" creationId="{83060DD4-D0E0-48C3-959E-B288694507C5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5" creationId="{F255013A-C14E-4197-873A-D3414D38AE67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6" creationId="{99EFAA82-CA03-424D-9BE7-49DAB939F39D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7" creationId="{41514A1F-EC8C-463B-8C94-BF0C20244E25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8" creationId="{18AFDD0E-C87C-4A38-82E7-E286AC0E3FC9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79" creationId="{5516E737-7246-4275-8A57-1E030EA26190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80" creationId="{27806C8A-34B5-4791-925C-29D91C37B14C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81" creationId="{714F91E9-36E5-40B1-95D5-076625D2853F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82" creationId="{863BFAAA-F51D-4F14-8F9F-B1CB1AEBCFC6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83" creationId="{619253DB-16BD-450A-B459-334C62B95583}"/>
          </ac:spMkLst>
        </pc:spChg>
        <pc:spChg chg="mod">
          <ac:chgData name="Mr. PPT" userId="6442ff2356111531" providerId="LiveId" clId="{DADE28A3-3ED3-4026-93F5-4B4226D90F7D}" dt="2022-11-01T02:42:39.174" v="9027" actId="571"/>
          <ac:spMkLst>
            <pc:docMk/>
            <pc:sldMk cId="1354917350" sldId="943"/>
            <ac:spMk id="184" creationId="{457EB0B9-29B1-4C36-99F1-F6D0A460DFC0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86" creationId="{8BC02715-D54E-4827-8001-B9D80090057E}"/>
          </ac:spMkLst>
        </pc:spChg>
        <pc:spChg chg="mod topLvl">
          <ac:chgData name="Mr. PPT" userId="6442ff2356111531" providerId="LiveId" clId="{DADE28A3-3ED3-4026-93F5-4B4226D90F7D}" dt="2022-11-01T02:45:30.101" v="9077" actId="207"/>
          <ac:spMkLst>
            <pc:docMk/>
            <pc:sldMk cId="1354917350" sldId="943"/>
            <ac:spMk id="187" creationId="{B11DF5D3-D17C-477F-8927-39FB78C9260F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88" creationId="{E22E30C7-3FD9-4E73-AA31-D33E1AD0C057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89" creationId="{FBBFACA7-6BED-491C-8E7E-8190F605521D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90" creationId="{4413B293-0894-4009-B1BC-56FF02A67538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91" creationId="{35EDFFB5-A27E-41E7-B1B6-D28A82327722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92" creationId="{AE7EDE48-37A0-4715-8B83-735BB1C253C3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93" creationId="{41C8BDAE-76EE-4E61-80E8-925DE8306887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94" creationId="{14E35E96-434E-46E1-BC8F-7AF1A39FB2F9}"/>
          </ac:spMkLst>
        </pc:spChg>
        <pc:spChg chg="mod topLvl">
          <ac:chgData name="Mr. PPT" userId="6442ff2356111531" providerId="LiveId" clId="{DADE28A3-3ED3-4026-93F5-4B4226D90F7D}" dt="2022-11-01T02:45:46.136" v="9083" actId="1076"/>
          <ac:spMkLst>
            <pc:docMk/>
            <pc:sldMk cId="1354917350" sldId="943"/>
            <ac:spMk id="195" creationId="{8571FEA4-4A59-424E-A566-4ECA467706A8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96" creationId="{A1340C2B-CB04-4E6B-8854-535B8A34EA33}"/>
          </ac:spMkLst>
        </pc:spChg>
        <pc:spChg chg="mod topLvl">
          <ac:chgData name="Mr. PPT" userId="6442ff2356111531" providerId="LiveId" clId="{DADE28A3-3ED3-4026-93F5-4B4226D90F7D}" dt="2022-11-01T02:45:22.823" v="9074" actId="207"/>
          <ac:spMkLst>
            <pc:docMk/>
            <pc:sldMk cId="1354917350" sldId="943"/>
            <ac:spMk id="197" creationId="{DAEF4EC5-02E1-4CFA-AB57-AA8B5219590C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98" creationId="{8D906315-C3C1-4E52-A4D4-B90820DE17A7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199" creationId="{77A2EF15-E06F-4011-BF53-59F483DB4A56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200" creationId="{E6D9ECD5-D3E4-40B8-9E13-FCACB45FEF4E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201" creationId="{1A7CBCD9-ABC7-4F26-9668-4FF1A4A1B675}"/>
          </ac:spMkLst>
        </pc:spChg>
        <pc:spChg chg="mod topLvl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202" creationId="{D45FFC4D-4B87-4872-BA8F-6B3B5AB6202C}"/>
          </ac:spMkLst>
        </pc:spChg>
        <pc:spChg chg="mod">
          <ac:chgData name="Mr. PPT" userId="6442ff2356111531" providerId="LiveId" clId="{DADE28A3-3ED3-4026-93F5-4B4226D90F7D}" dt="2022-11-01T02:44:46.732" v="9073" actId="1076"/>
          <ac:spMkLst>
            <pc:docMk/>
            <pc:sldMk cId="1354917350" sldId="943"/>
            <ac:spMk id="203" creationId="{EA8B428E-CA70-4146-BD8B-3CE2E5E26F7C}"/>
          </ac:spMkLst>
        </pc:spChg>
        <pc:spChg chg="add mod">
          <ac:chgData name="Mr. PPT" userId="6442ff2356111531" providerId="LiveId" clId="{DADE28A3-3ED3-4026-93F5-4B4226D90F7D}" dt="2022-11-01T02:45:45.708" v="9082" actId="1076"/>
          <ac:spMkLst>
            <pc:docMk/>
            <pc:sldMk cId="1354917350" sldId="943"/>
            <ac:spMk id="204" creationId="{4626DC6B-F9F1-4B73-993C-54682001B781}"/>
          </ac:spMkLst>
        </pc:spChg>
        <pc:grpChg chg="add del mod">
          <ac:chgData name="Mr. PPT" userId="6442ff2356111531" providerId="LiveId" clId="{DADE28A3-3ED3-4026-93F5-4B4226D90F7D}" dt="2022-11-01T02:22:52.157" v="8681" actId="165"/>
          <ac:grpSpMkLst>
            <pc:docMk/>
            <pc:sldMk cId="1354917350" sldId="943"/>
            <ac:grpSpMk id="2" creationId="{AE7BCD81-F385-408C-BF14-40E2A6D8E92F}"/>
          </ac:grpSpMkLst>
        </pc:grpChg>
        <pc:grpChg chg="add del mod">
          <ac:chgData name="Mr. PPT" userId="6442ff2356111531" providerId="LiveId" clId="{DADE28A3-3ED3-4026-93F5-4B4226D90F7D}" dt="2022-11-01T02:30:32.031" v="8828" actId="478"/>
          <ac:grpSpMkLst>
            <pc:docMk/>
            <pc:sldMk cId="1354917350" sldId="943"/>
            <ac:grpSpMk id="3" creationId="{9B5A6384-7855-4893-80E6-443789A22F66}"/>
          </ac:grpSpMkLst>
        </pc:grpChg>
        <pc:grpChg chg="add mod">
          <ac:chgData name="Mr. PPT" userId="6442ff2356111531" providerId="LiveId" clId="{DADE28A3-3ED3-4026-93F5-4B4226D90F7D}" dt="2022-11-01T02:29:15.403" v="8823" actId="164"/>
          <ac:grpSpMkLst>
            <pc:docMk/>
            <pc:sldMk cId="1354917350" sldId="943"/>
            <ac:grpSpMk id="4" creationId="{BECC8BD6-E806-480F-A094-85C6343D6329}"/>
          </ac:grpSpMkLst>
        </pc:grpChg>
        <pc:grpChg chg="add del mod">
          <ac:chgData name="Mr. PPT" userId="6442ff2356111531" providerId="LiveId" clId="{DADE28A3-3ED3-4026-93F5-4B4226D90F7D}" dt="2022-11-01T02:30:32.031" v="8828" actId="478"/>
          <ac:grpSpMkLst>
            <pc:docMk/>
            <pc:sldMk cId="1354917350" sldId="943"/>
            <ac:grpSpMk id="8" creationId="{CB4A44B3-6DBE-4804-BA4C-81E1C45BCF1A}"/>
          </ac:grpSpMkLst>
        </pc:grpChg>
        <pc:grpChg chg="add del mod">
          <ac:chgData name="Mr. PPT" userId="6442ff2356111531" providerId="LiveId" clId="{DADE28A3-3ED3-4026-93F5-4B4226D90F7D}" dt="2022-11-01T02:35:04.974" v="8921" actId="165"/>
          <ac:grpSpMkLst>
            <pc:docMk/>
            <pc:sldMk cId="1354917350" sldId="943"/>
            <ac:grpSpMk id="14" creationId="{5B034ED9-DA7C-47D4-B9DB-5918BEF8D3E5}"/>
          </ac:grpSpMkLst>
        </pc:grpChg>
        <pc:grpChg chg="add del mod ord">
          <ac:chgData name="Mr. PPT" userId="6442ff2356111531" providerId="LiveId" clId="{DADE28A3-3ED3-4026-93F5-4B4226D90F7D}" dt="2022-11-01T02:44:39.666" v="9071" actId="165"/>
          <ac:grpSpMkLst>
            <pc:docMk/>
            <pc:sldMk cId="1354917350" sldId="943"/>
            <ac:grpSpMk id="15" creationId="{E9693DA7-A01D-422A-8F20-D9285E05A7A8}"/>
          </ac:grpSpMkLst>
        </pc:grpChg>
        <pc:grpChg chg="add mod topLvl">
          <ac:chgData name="Mr. PPT" userId="6442ff2356111531" providerId="LiveId" clId="{DADE28A3-3ED3-4026-93F5-4B4226D90F7D}" dt="2022-11-01T02:22:57.780" v="8683" actId="164"/>
          <ac:grpSpMkLst>
            <pc:docMk/>
            <pc:sldMk cId="1354917350" sldId="943"/>
            <ac:grpSpMk id="38" creationId="{45887939-EFD2-45F6-B225-C517CFCFF5CC}"/>
          </ac:grpSpMkLst>
        </pc:grpChg>
        <pc:grpChg chg="del">
          <ac:chgData name="Mr. PPT" userId="6442ff2356111531" providerId="LiveId" clId="{DADE28A3-3ED3-4026-93F5-4B4226D90F7D}" dt="2022-11-01T02:21:21.727" v="8647" actId="478"/>
          <ac:grpSpMkLst>
            <pc:docMk/>
            <pc:sldMk cId="1354917350" sldId="943"/>
            <ac:grpSpMk id="39" creationId="{CBE27173-F6C4-4BA2-845F-AE0E0FD4D0A0}"/>
          </ac:grpSpMkLst>
        </pc:grpChg>
        <pc:grpChg chg="add del mod">
          <ac:chgData name="Mr. PPT" userId="6442ff2356111531" providerId="LiveId" clId="{DADE28A3-3ED3-4026-93F5-4B4226D90F7D}" dt="2022-11-01T02:22:44.696" v="8675" actId="478"/>
          <ac:grpSpMkLst>
            <pc:docMk/>
            <pc:sldMk cId="1354917350" sldId="943"/>
            <ac:grpSpMk id="45" creationId="{86F23654-6886-44E3-B01C-0AA117D27111}"/>
          </ac:grpSpMkLst>
        </pc:grpChg>
        <pc:grpChg chg="add del mod">
          <ac:chgData name="Mr. PPT" userId="6442ff2356111531" providerId="LiveId" clId="{DADE28A3-3ED3-4026-93F5-4B4226D90F7D}" dt="2022-11-01T02:30:32.031" v="8828" actId="478"/>
          <ac:grpSpMkLst>
            <pc:docMk/>
            <pc:sldMk cId="1354917350" sldId="943"/>
            <ac:grpSpMk id="54" creationId="{F25F870C-2F38-4D4F-98B5-A3D4BAC8E33F}"/>
          </ac:grpSpMkLst>
        </pc:grpChg>
        <pc:grpChg chg="mod">
          <ac:chgData name="Mr. PPT" userId="6442ff2356111531" providerId="LiveId" clId="{DADE28A3-3ED3-4026-93F5-4B4226D90F7D}" dt="2022-11-01T02:23:35.144" v="8698" actId="571"/>
          <ac:grpSpMkLst>
            <pc:docMk/>
            <pc:sldMk cId="1354917350" sldId="943"/>
            <ac:grpSpMk id="55" creationId="{3E1A1D4B-5B64-4462-AD2A-ED754B0813E5}"/>
          </ac:grpSpMkLst>
        </pc:grpChg>
        <pc:grpChg chg="add del mod">
          <ac:chgData name="Mr. PPT" userId="6442ff2356111531" providerId="LiveId" clId="{DADE28A3-3ED3-4026-93F5-4B4226D90F7D}" dt="2022-11-01T02:28:45.223" v="8798" actId="165"/>
          <ac:grpSpMkLst>
            <pc:docMk/>
            <pc:sldMk cId="1354917350" sldId="943"/>
            <ac:grpSpMk id="60" creationId="{B547B162-34F8-4D05-8C33-3782DDF5DD7B}"/>
          </ac:grpSpMkLst>
        </pc:grpChg>
        <pc:grpChg chg="del mod topLvl">
          <ac:chgData name="Mr. PPT" userId="6442ff2356111531" providerId="LiveId" clId="{DADE28A3-3ED3-4026-93F5-4B4226D90F7D}" dt="2022-11-01T02:28:46.710" v="8799" actId="165"/>
          <ac:grpSpMkLst>
            <pc:docMk/>
            <pc:sldMk cId="1354917350" sldId="943"/>
            <ac:grpSpMk id="62" creationId="{074262D0-0451-4878-8E4C-711A071BBBB6}"/>
          </ac:grpSpMkLst>
        </pc:grpChg>
        <pc:grpChg chg="del">
          <ac:chgData name="Mr. PPT" userId="6442ff2356111531" providerId="LiveId" clId="{DADE28A3-3ED3-4026-93F5-4B4226D90F7D}" dt="2022-11-01T02:21:21.727" v="8647" actId="478"/>
          <ac:grpSpMkLst>
            <pc:docMk/>
            <pc:sldMk cId="1354917350" sldId="943"/>
            <ac:grpSpMk id="63" creationId="{B677E3F6-FED9-4217-9DC7-E0F21DA27867}"/>
          </ac:grpSpMkLst>
        </pc:grpChg>
        <pc:grpChg chg="del">
          <ac:chgData name="Mr. PPT" userId="6442ff2356111531" providerId="LiveId" clId="{DADE28A3-3ED3-4026-93F5-4B4226D90F7D}" dt="2022-11-01T02:21:21.727" v="8647" actId="478"/>
          <ac:grpSpMkLst>
            <pc:docMk/>
            <pc:sldMk cId="1354917350" sldId="943"/>
            <ac:grpSpMk id="66" creationId="{8F871B8C-2F89-45F8-B74E-1BB453A4E365}"/>
          </ac:grpSpMkLst>
        </pc:grpChg>
        <pc:grpChg chg="del">
          <ac:chgData name="Mr. PPT" userId="6442ff2356111531" providerId="LiveId" clId="{DADE28A3-3ED3-4026-93F5-4B4226D90F7D}" dt="2022-11-01T02:21:21.727" v="8647" actId="478"/>
          <ac:grpSpMkLst>
            <pc:docMk/>
            <pc:sldMk cId="1354917350" sldId="943"/>
            <ac:grpSpMk id="78" creationId="{68A9002D-BCC7-4F25-AFC2-DF130F8D466F}"/>
          </ac:grpSpMkLst>
        </pc:grpChg>
        <pc:grpChg chg="del">
          <ac:chgData name="Mr. PPT" userId="6442ff2356111531" providerId="LiveId" clId="{DADE28A3-3ED3-4026-93F5-4B4226D90F7D}" dt="2022-11-01T02:21:21.727" v="8647" actId="478"/>
          <ac:grpSpMkLst>
            <pc:docMk/>
            <pc:sldMk cId="1354917350" sldId="943"/>
            <ac:grpSpMk id="81" creationId="{733E7CA4-6293-4635-ACB1-7B9E3DD93C2A}"/>
          </ac:grpSpMkLst>
        </pc:grpChg>
        <pc:grpChg chg="add mod">
          <ac:chgData name="Mr. PPT" userId="6442ff2356111531" providerId="LiveId" clId="{DADE28A3-3ED3-4026-93F5-4B4226D90F7D}" dt="2022-11-01T02:53:30.709" v="9163" actId="1036"/>
          <ac:grpSpMkLst>
            <pc:docMk/>
            <pc:sldMk cId="1354917350" sldId="943"/>
            <ac:grpSpMk id="100" creationId="{09DF1634-3DF3-4EC0-9D86-BF3B9084894B}"/>
          </ac:grpSpMkLst>
        </pc:grpChg>
        <pc:grpChg chg="add mod">
          <ac:chgData name="Mr. PPT" userId="6442ff2356111531" providerId="LiveId" clId="{DADE28A3-3ED3-4026-93F5-4B4226D90F7D}" dt="2022-11-01T02:31:45.197" v="8841" actId="571"/>
          <ac:grpSpMkLst>
            <pc:docMk/>
            <pc:sldMk cId="1354917350" sldId="943"/>
            <ac:grpSpMk id="103" creationId="{494F6DF8-49F0-49D1-BE32-0895E295F411}"/>
          </ac:grpSpMkLst>
        </pc:grpChg>
        <pc:grpChg chg="add del mod">
          <ac:chgData name="Mr. PPT" userId="6442ff2356111531" providerId="LiveId" clId="{DADE28A3-3ED3-4026-93F5-4B4226D90F7D}" dt="2022-11-01T02:35:37.874" v="8929" actId="165"/>
          <ac:grpSpMkLst>
            <pc:docMk/>
            <pc:sldMk cId="1354917350" sldId="943"/>
            <ac:grpSpMk id="118" creationId="{27BC8CD8-6BFA-4335-935B-EF5A90049F30}"/>
          </ac:grpSpMkLst>
        </pc:grpChg>
        <pc:grpChg chg="add mod">
          <ac:chgData name="Mr. PPT" userId="6442ff2356111531" providerId="LiveId" clId="{DADE28A3-3ED3-4026-93F5-4B4226D90F7D}" dt="2022-11-01T02:46:12.814" v="9091" actId="1037"/>
          <ac:grpSpMkLst>
            <pc:docMk/>
            <pc:sldMk cId="1354917350" sldId="943"/>
            <ac:grpSpMk id="121" creationId="{E91EA125-A775-4CF0-88BE-1FC2E0237B59}"/>
          </ac:grpSpMkLst>
        </pc:grpChg>
        <pc:grpChg chg="add del mod">
          <ac:chgData name="Mr. PPT" userId="6442ff2356111531" providerId="LiveId" clId="{DADE28A3-3ED3-4026-93F5-4B4226D90F7D}" dt="2022-11-01T02:39:44.060" v="8992" actId="165"/>
          <ac:grpSpMkLst>
            <pc:docMk/>
            <pc:sldMk cId="1354917350" sldId="943"/>
            <ac:grpSpMk id="136" creationId="{92D9ED49-F057-4A0D-B081-B3ABDEEB16A5}"/>
          </ac:grpSpMkLst>
        </pc:grpChg>
        <pc:grpChg chg="add del mod topLvl">
          <ac:chgData name="Mr. PPT" userId="6442ff2356111531" providerId="LiveId" clId="{DADE28A3-3ED3-4026-93F5-4B4226D90F7D}" dt="2022-11-01T02:44:08.712" v="9054" actId="165"/>
          <ac:grpSpMkLst>
            <pc:docMk/>
            <pc:sldMk cId="1354917350" sldId="943"/>
            <ac:grpSpMk id="137" creationId="{9942D316-CAA4-4690-BDC0-505A14685A26}"/>
          </ac:grpSpMkLst>
        </pc:grpChg>
        <pc:grpChg chg="del mod topLvl">
          <ac:chgData name="Mr. PPT" userId="6442ff2356111531" providerId="LiveId" clId="{DADE28A3-3ED3-4026-93F5-4B4226D90F7D}" dt="2022-11-01T02:39:47.016" v="8993" actId="165"/>
          <ac:grpSpMkLst>
            <pc:docMk/>
            <pc:sldMk cId="1354917350" sldId="943"/>
            <ac:grpSpMk id="138" creationId="{A25A0B8F-91B8-4541-A1BC-DBC2DF13DE1F}"/>
          </ac:grpSpMkLst>
        </pc:grpChg>
        <pc:grpChg chg="add del mod">
          <ac:chgData name="Mr. PPT" userId="6442ff2356111531" providerId="LiveId" clId="{DADE28A3-3ED3-4026-93F5-4B4226D90F7D}" dt="2022-11-01T02:41:40.663" v="9009" actId="165"/>
          <ac:grpSpMkLst>
            <pc:docMk/>
            <pc:sldMk cId="1354917350" sldId="943"/>
            <ac:grpSpMk id="164" creationId="{DB42CA4E-86E9-449F-8A40-96181C74EC14}"/>
          </ac:grpSpMkLst>
        </pc:grpChg>
        <pc:grpChg chg="add mod">
          <ac:chgData name="Mr. PPT" userId="6442ff2356111531" providerId="LiveId" clId="{DADE28A3-3ED3-4026-93F5-4B4226D90F7D}" dt="2022-11-01T02:42:39.174" v="9027" actId="571"/>
          <ac:grpSpMkLst>
            <pc:docMk/>
            <pc:sldMk cId="1354917350" sldId="943"/>
            <ac:grpSpMk id="167" creationId="{8F791F0E-4139-42FF-96EF-911B9AAF0153}"/>
          </ac:grpSpMkLst>
        </pc:grpChg>
        <pc:grpChg chg="add del mod">
          <ac:chgData name="Mr. PPT" userId="6442ff2356111531" providerId="LiveId" clId="{DADE28A3-3ED3-4026-93F5-4B4226D90F7D}" dt="2022-11-01T02:43:34.572" v="9041" actId="165"/>
          <ac:grpSpMkLst>
            <pc:docMk/>
            <pc:sldMk cId="1354917350" sldId="943"/>
            <ac:grpSpMk id="185" creationId="{5233D529-A208-4B8B-977A-28992505FCC1}"/>
          </ac:grpSpMkLst>
        </pc:grpChg>
        <pc:picChg chg="add del mod">
          <ac:chgData name="Mr. PPT" userId="6442ff2356111531" providerId="LiveId" clId="{DADE28A3-3ED3-4026-93F5-4B4226D90F7D}" dt="2022-11-01T02:31:00.532" v="8831" actId="478"/>
          <ac:picMkLst>
            <pc:docMk/>
            <pc:sldMk cId="1354917350" sldId="943"/>
            <ac:picMk id="10" creationId="{1E6387F7-642F-4DB3-B541-10D70B0C5FD9}"/>
          </ac:picMkLst>
        </pc:picChg>
        <pc:picChg chg="add del mod">
          <ac:chgData name="Mr. PPT" userId="6442ff2356111531" providerId="LiveId" clId="{DADE28A3-3ED3-4026-93F5-4B4226D90F7D}" dt="2022-11-01T02:31:00.532" v="8831" actId="478"/>
          <ac:picMkLst>
            <pc:docMk/>
            <pc:sldMk cId="1354917350" sldId="943"/>
            <ac:picMk id="12" creationId="{1DC1D453-E142-41A1-8CB9-6849826A9491}"/>
          </ac:picMkLst>
        </pc:picChg>
      </pc:sldChg>
      <pc:sldChg chg="add ord">
        <pc:chgData name="Mr. PPT" userId="6442ff2356111531" providerId="LiveId" clId="{DADE28A3-3ED3-4026-93F5-4B4226D90F7D}" dt="2022-11-01T02:46:32.027" v="9093"/>
        <pc:sldMkLst>
          <pc:docMk/>
          <pc:sldMk cId="11364815" sldId="944"/>
        </pc:sldMkLst>
      </pc:sldChg>
      <pc:sldChg chg="addSp delSp modSp add mod">
        <pc:chgData name="Mr. PPT" userId="6442ff2356111531" providerId="LiveId" clId="{DADE28A3-3ED3-4026-93F5-4B4226D90F7D}" dt="2022-11-01T07:24:48.220" v="10592" actId="478"/>
        <pc:sldMkLst>
          <pc:docMk/>
          <pc:sldMk cId="921719643" sldId="945"/>
        </pc:sldMkLst>
        <pc:spChg chg="add del mod">
          <ac:chgData name="Mr. PPT" userId="6442ff2356111531" providerId="LiveId" clId="{DADE28A3-3ED3-4026-93F5-4B4226D90F7D}" dt="2022-11-01T02:55:27.198" v="9214" actId="478"/>
          <ac:spMkLst>
            <pc:docMk/>
            <pc:sldMk cId="921719643" sldId="945"/>
            <ac:spMk id="5" creationId="{B06C9B0A-7E91-4F7D-9E2C-A440FC175F62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3" creationId="{08754250-E672-4CDC-B60B-382837DD6758}"/>
          </ac:spMkLst>
        </pc:spChg>
        <pc:spChg chg="add mod">
          <ac:chgData name="Mr. PPT" userId="6442ff2356111531" providerId="LiveId" clId="{DADE28A3-3ED3-4026-93F5-4B4226D90F7D}" dt="2022-11-01T02:52:41.425" v="9149" actId="164"/>
          <ac:spMkLst>
            <pc:docMk/>
            <pc:sldMk cId="921719643" sldId="945"/>
            <ac:spMk id="55" creationId="{372FA87F-3049-4524-952A-0787C6CEAE8C}"/>
          </ac:spMkLst>
        </pc:spChg>
        <pc:spChg chg="add mod">
          <ac:chgData name="Mr. PPT" userId="6442ff2356111531" providerId="LiveId" clId="{DADE28A3-3ED3-4026-93F5-4B4226D90F7D}" dt="2022-11-01T02:52:41.425" v="9149" actId="164"/>
          <ac:spMkLst>
            <pc:docMk/>
            <pc:sldMk cId="921719643" sldId="945"/>
            <ac:spMk id="56" creationId="{A53606C5-6BA7-4B97-8C98-23124F244578}"/>
          </ac:spMkLst>
        </pc:spChg>
        <pc:spChg chg="add del mod">
          <ac:chgData name="Mr. PPT" userId="6442ff2356111531" providerId="LiveId" clId="{DADE28A3-3ED3-4026-93F5-4B4226D90F7D}" dt="2022-11-01T02:52:12.623" v="9131"/>
          <ac:spMkLst>
            <pc:docMk/>
            <pc:sldMk cId="921719643" sldId="945"/>
            <ac:spMk id="57" creationId="{42FDA655-607D-445C-A0C4-E9878A5EC999}"/>
          </ac:spMkLst>
        </pc:spChg>
        <pc:spChg chg="add del mod">
          <ac:chgData name="Mr. PPT" userId="6442ff2356111531" providerId="LiveId" clId="{DADE28A3-3ED3-4026-93F5-4B4226D90F7D}" dt="2022-11-01T02:52:12.437" v="9130"/>
          <ac:spMkLst>
            <pc:docMk/>
            <pc:sldMk cId="921719643" sldId="945"/>
            <ac:spMk id="58" creationId="{B8DAD03A-F0FB-4D8A-B52F-1EFAA2AF3874}"/>
          </ac:spMkLst>
        </pc:spChg>
        <pc:spChg chg="add mod">
          <ac:chgData name="Mr. PPT" userId="6442ff2356111531" providerId="LiveId" clId="{DADE28A3-3ED3-4026-93F5-4B4226D90F7D}" dt="2022-11-01T02:57:58.465" v="9256" actId="20577"/>
          <ac:spMkLst>
            <pc:docMk/>
            <pc:sldMk cId="921719643" sldId="945"/>
            <ac:spMk id="62" creationId="{EA946434-C8DE-4746-BFF3-3B8C411124ED}"/>
          </ac:spMkLst>
        </pc:spChg>
        <pc:spChg chg="add mod">
          <ac:chgData name="Mr. PPT" userId="6442ff2356111531" providerId="LiveId" clId="{DADE28A3-3ED3-4026-93F5-4B4226D90F7D}" dt="2022-11-01T02:54:03.402" v="9170" actId="1076"/>
          <ac:spMkLst>
            <pc:docMk/>
            <pc:sldMk cId="921719643" sldId="945"/>
            <ac:spMk id="63" creationId="{1D3300A7-B8F8-483D-8F04-1CC862609EC6}"/>
          </ac:spMkLst>
        </pc:spChg>
        <pc:spChg chg="add mod">
          <ac:chgData name="Mr. PPT" userId="6442ff2356111531" providerId="LiveId" clId="{DADE28A3-3ED3-4026-93F5-4B4226D90F7D}" dt="2022-11-01T02:58:02.288" v="9266"/>
          <ac:spMkLst>
            <pc:docMk/>
            <pc:sldMk cId="921719643" sldId="945"/>
            <ac:spMk id="64" creationId="{93BBBCC2-31AB-47B3-AC17-D8F16BFB088B}"/>
          </ac:spMkLst>
        </pc:spChg>
        <pc:spChg chg="add mod">
          <ac:chgData name="Mr. PPT" userId="6442ff2356111531" providerId="LiveId" clId="{DADE28A3-3ED3-4026-93F5-4B4226D90F7D}" dt="2022-11-01T02:54:06.659" v="9171" actId="571"/>
          <ac:spMkLst>
            <pc:docMk/>
            <pc:sldMk cId="921719643" sldId="945"/>
            <ac:spMk id="65" creationId="{924F3D93-E02A-48CF-AFD5-1219A1F081B4}"/>
          </ac:spMkLst>
        </pc:spChg>
        <pc:spChg chg="add del mod">
          <ac:chgData name="Mr. PPT" userId="6442ff2356111531" providerId="LiveId" clId="{DADE28A3-3ED3-4026-93F5-4B4226D90F7D}" dt="2022-11-01T02:55:27.198" v="9214" actId="478"/>
          <ac:spMkLst>
            <pc:docMk/>
            <pc:sldMk cId="921719643" sldId="945"/>
            <ac:spMk id="67" creationId="{110FE2C5-4D18-40E1-B0D3-46CFE6E35BF0}"/>
          </ac:spMkLst>
        </pc:spChg>
        <pc:spChg chg="add del mod">
          <ac:chgData name="Mr. PPT" userId="6442ff2356111531" providerId="LiveId" clId="{DADE28A3-3ED3-4026-93F5-4B4226D90F7D}" dt="2022-11-01T02:55:27.198" v="9214" actId="478"/>
          <ac:spMkLst>
            <pc:docMk/>
            <pc:sldMk cId="921719643" sldId="945"/>
            <ac:spMk id="68" creationId="{CBDCA82D-08AB-4108-9CF8-ED313C1D2584}"/>
          </ac:spMkLst>
        </pc:spChg>
        <pc:spChg chg="add del mod">
          <ac:chgData name="Mr. PPT" userId="6442ff2356111531" providerId="LiveId" clId="{DADE28A3-3ED3-4026-93F5-4B4226D90F7D}" dt="2022-11-01T02:55:27.198" v="9214" actId="478"/>
          <ac:spMkLst>
            <pc:docMk/>
            <pc:sldMk cId="921719643" sldId="945"/>
            <ac:spMk id="69" creationId="{3FB060C0-9EF8-4A22-BDCB-6553E717B2FE}"/>
          </ac:spMkLst>
        </pc:spChg>
        <pc:spChg chg="add del mod">
          <ac:chgData name="Mr. PPT" userId="6442ff2356111531" providerId="LiveId" clId="{DADE28A3-3ED3-4026-93F5-4B4226D90F7D}" dt="2022-11-01T02:55:27.198" v="9214" actId="478"/>
          <ac:spMkLst>
            <pc:docMk/>
            <pc:sldMk cId="921719643" sldId="945"/>
            <ac:spMk id="70" creationId="{1C09FBC3-7D97-4FA8-B97C-94FEB952F35F}"/>
          </ac:spMkLst>
        </pc:spChg>
        <pc:spChg chg="add del mod">
          <ac:chgData name="Mr. PPT" userId="6442ff2356111531" providerId="LiveId" clId="{DADE28A3-3ED3-4026-93F5-4B4226D90F7D}" dt="2022-11-01T02:55:27.198" v="9214" actId="478"/>
          <ac:spMkLst>
            <pc:docMk/>
            <pc:sldMk cId="921719643" sldId="945"/>
            <ac:spMk id="71" creationId="{ECE9284B-5692-4556-B476-5EB6D998E361}"/>
          </ac:spMkLst>
        </pc:spChg>
        <pc:spChg chg="add mod">
          <ac:chgData name="Mr. PPT" userId="6442ff2356111531" providerId="LiveId" clId="{DADE28A3-3ED3-4026-93F5-4B4226D90F7D}" dt="2022-11-01T02:57:41.599" v="9245" actId="207"/>
          <ac:spMkLst>
            <pc:docMk/>
            <pc:sldMk cId="921719643" sldId="945"/>
            <ac:spMk id="72" creationId="{5629BD6D-56D1-4CA0-A1CC-BA62C7620DE0}"/>
          </ac:spMkLst>
        </pc:spChg>
        <pc:spChg chg="add mod">
          <ac:chgData name="Mr. PPT" userId="6442ff2356111531" providerId="LiveId" clId="{DADE28A3-3ED3-4026-93F5-4B4226D90F7D}" dt="2022-11-01T02:57:36.367" v="9244" actId="207"/>
          <ac:spMkLst>
            <pc:docMk/>
            <pc:sldMk cId="921719643" sldId="945"/>
            <ac:spMk id="73" creationId="{63AA8C3B-361A-48B8-88F1-60C1F6E097F0}"/>
          </ac:spMkLst>
        </pc:spChg>
        <pc:spChg chg="add mod">
          <ac:chgData name="Mr. PPT" userId="6442ff2356111531" providerId="LiveId" clId="{DADE28A3-3ED3-4026-93F5-4B4226D90F7D}" dt="2022-11-01T02:57:33.554" v="9243" actId="207"/>
          <ac:spMkLst>
            <pc:docMk/>
            <pc:sldMk cId="921719643" sldId="945"/>
            <ac:spMk id="74" creationId="{66F86B40-2A80-4B7C-8822-7DFCEAF59356}"/>
          </ac:spMkLst>
        </pc:spChg>
        <pc:spChg chg="add mod">
          <ac:chgData name="Mr. PPT" userId="6442ff2356111531" providerId="LiveId" clId="{DADE28A3-3ED3-4026-93F5-4B4226D90F7D}" dt="2022-11-01T02:56:18.137" v="9226" actId="2711"/>
          <ac:spMkLst>
            <pc:docMk/>
            <pc:sldMk cId="921719643" sldId="945"/>
            <ac:spMk id="76" creationId="{776A16E3-D157-496B-9FB5-8AC4F40A2CD5}"/>
          </ac:spMkLst>
        </pc:spChg>
        <pc:spChg chg="add mod">
          <ac:chgData name="Mr. PPT" userId="6442ff2356111531" providerId="LiveId" clId="{DADE28A3-3ED3-4026-93F5-4B4226D90F7D}" dt="2022-11-01T02:56:18.137" v="9226" actId="2711"/>
          <ac:spMkLst>
            <pc:docMk/>
            <pc:sldMk cId="921719643" sldId="945"/>
            <ac:spMk id="77" creationId="{E65BE5EC-BD73-4612-A160-446CD6184325}"/>
          </ac:spMkLst>
        </pc:spChg>
        <pc:spChg chg="add mod">
          <ac:chgData name="Mr. PPT" userId="6442ff2356111531" providerId="LiveId" clId="{DADE28A3-3ED3-4026-93F5-4B4226D90F7D}" dt="2022-11-01T02:56:23.037" v="9228" actId="12789"/>
          <ac:spMkLst>
            <pc:docMk/>
            <pc:sldMk cId="921719643" sldId="945"/>
            <ac:spMk id="78" creationId="{4A5A87FD-DA0D-4065-B2CA-45137CF49EE4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06" creationId="{75BB0328-829D-4863-8D4E-627C1FC9409A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07" creationId="{DB383D4B-FCE4-418A-8F4F-A8860F2F2A5B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08" creationId="{633CA13F-DCAD-4D48-BBD7-A5FE7D74A624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09" creationId="{3575D8F5-F26D-413B-977E-85C4353C3000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10" creationId="{B03DB87D-0263-4991-87B3-FE96FB3F7C5C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11" creationId="{C0910D39-808B-47F1-8973-BD7C350BF41E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12" creationId="{B6F3D1F5-00AC-4970-B332-D9F911091F65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13" creationId="{9EA62325-8E9A-4FFE-987D-4841529599B8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14" creationId="{50A0DB2D-67A3-4411-AD73-79A6DA82421D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16" creationId="{9B634CF8-EA86-463B-88ED-4043DE7A958F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17" creationId="{445E9F61-AB26-446B-8739-9FD81973E2C5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24" creationId="{B7854151-849D-4229-8676-F1AC2812D713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25" creationId="{87C2DB2E-DC12-43A1-9EE7-5D48ADEB420D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26" creationId="{3ECA7F2C-EA4F-442A-8386-2DD5D2DAEB47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27" creationId="{D1476491-3E9D-4C96-BAF9-33C2A673152C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28" creationId="{E4E9797C-46EB-4003-8CB6-0D79FDB0E0D7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29" creationId="{CE65306F-A158-4878-AF27-DDAB0A673F89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30" creationId="{20009AAF-AD68-4B1F-B2E2-D493B6F728AF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31" creationId="{1788846A-2822-4182-9195-95E228D95619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32" creationId="{18469869-2D70-4349-894E-7BA942B58549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33" creationId="{FE302C8B-2C7B-418F-926C-23A25D0155F0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34" creationId="{D03839B2-EDAE-482B-BDA1-2F303C74A948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35" creationId="{66AC6796-6EAE-4BF0-9734-6A7C63AE4C3C}"/>
          </ac:spMkLst>
        </pc:spChg>
        <pc:spChg chg="del">
          <ac:chgData name="Mr. PPT" userId="6442ff2356111531" providerId="LiveId" clId="{DADE28A3-3ED3-4026-93F5-4B4226D90F7D}" dt="2022-11-01T07:24:48.220" v="10592" actId="478"/>
          <ac:spMkLst>
            <pc:docMk/>
            <pc:sldMk cId="921719643" sldId="945"/>
            <ac:spMk id="165" creationId="{EB740DC6-EFFA-47C1-8525-EEEE3FFE5676}"/>
          </ac:spMkLst>
        </pc:spChg>
        <pc:spChg chg="del">
          <ac:chgData name="Mr. PPT" userId="6442ff2356111531" providerId="LiveId" clId="{DADE28A3-3ED3-4026-93F5-4B4226D90F7D}" dt="2022-11-01T07:24:48.220" v="10592" actId="478"/>
          <ac:spMkLst>
            <pc:docMk/>
            <pc:sldMk cId="921719643" sldId="945"/>
            <ac:spMk id="166" creationId="{66D89152-B59B-4AAE-8EE1-811AC82A0525}"/>
          </ac:spMkLst>
        </pc:spChg>
        <pc:spChg chg="del">
          <ac:chgData name="Mr. PPT" userId="6442ff2356111531" providerId="LiveId" clId="{DADE28A3-3ED3-4026-93F5-4B4226D90F7D}" dt="2022-11-01T02:50:48.887" v="9102" actId="478"/>
          <ac:spMkLst>
            <pc:docMk/>
            <pc:sldMk cId="921719643" sldId="945"/>
            <ac:spMk id="186" creationId="{8BC02715-D54E-4827-8001-B9D80090057E}"/>
          </ac:spMkLst>
        </pc:spChg>
        <pc:spChg chg="del">
          <ac:chgData name="Mr. PPT" userId="6442ff2356111531" providerId="LiveId" clId="{DADE28A3-3ED3-4026-93F5-4B4226D90F7D}" dt="2022-11-01T02:50:48.887" v="9102" actId="478"/>
          <ac:spMkLst>
            <pc:docMk/>
            <pc:sldMk cId="921719643" sldId="945"/>
            <ac:spMk id="187" creationId="{B11DF5D3-D17C-477F-8927-39FB78C9260F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88" creationId="{E22E30C7-3FD9-4E73-AA31-D33E1AD0C057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89" creationId="{FBBFACA7-6BED-491C-8E7E-8190F605521D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0" creationId="{4413B293-0894-4009-B1BC-56FF02A67538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1" creationId="{35EDFFB5-A27E-41E7-B1B6-D28A82327722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2" creationId="{AE7EDE48-37A0-4715-8B83-735BB1C253C3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3" creationId="{41C8BDAE-76EE-4E61-80E8-925DE8306887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4" creationId="{14E35E96-434E-46E1-BC8F-7AF1A39FB2F9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5" creationId="{8571FEA4-4A59-424E-A566-4ECA467706A8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6" creationId="{A1340C2B-CB04-4E6B-8854-535B8A34EA33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7" creationId="{DAEF4EC5-02E1-4CFA-AB57-AA8B5219590C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8" creationId="{8D906315-C3C1-4E52-A4D4-B90820DE17A7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199" creationId="{77A2EF15-E06F-4011-BF53-59F483DB4A56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200" creationId="{E6D9ECD5-D3E4-40B8-9E13-FCACB45FEF4E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201" creationId="{1A7CBCD9-ABC7-4F26-9668-4FF1A4A1B675}"/>
          </ac:spMkLst>
        </pc:spChg>
        <pc:spChg chg="del">
          <ac:chgData name="Mr. PPT" userId="6442ff2356111531" providerId="LiveId" clId="{DADE28A3-3ED3-4026-93F5-4B4226D90F7D}" dt="2022-11-01T02:50:47.788" v="9101" actId="478"/>
          <ac:spMkLst>
            <pc:docMk/>
            <pc:sldMk cId="921719643" sldId="945"/>
            <ac:spMk id="202" creationId="{D45FFC4D-4B87-4872-BA8F-6B3B5AB6202C}"/>
          </ac:spMkLst>
        </pc:spChg>
        <pc:spChg chg="del">
          <ac:chgData name="Mr. PPT" userId="6442ff2356111531" providerId="LiveId" clId="{DADE28A3-3ED3-4026-93F5-4B4226D90F7D}" dt="2022-11-01T02:50:50.549" v="9104" actId="478"/>
          <ac:spMkLst>
            <pc:docMk/>
            <pc:sldMk cId="921719643" sldId="945"/>
            <ac:spMk id="203" creationId="{EA8B428E-CA70-4146-BD8B-3CE2E5E26F7C}"/>
          </ac:spMkLst>
        </pc:spChg>
        <pc:spChg chg="del">
          <ac:chgData name="Mr. PPT" userId="6442ff2356111531" providerId="LiveId" clId="{DADE28A3-3ED3-4026-93F5-4B4226D90F7D}" dt="2022-11-01T02:50:49.708" v="9103" actId="478"/>
          <ac:spMkLst>
            <pc:docMk/>
            <pc:sldMk cId="921719643" sldId="945"/>
            <ac:spMk id="204" creationId="{4626DC6B-F9F1-4B73-993C-54682001B781}"/>
          </ac:spMkLst>
        </pc:spChg>
        <pc:grpChg chg="add mod">
          <ac:chgData name="Mr. PPT" userId="6442ff2356111531" providerId="LiveId" clId="{DADE28A3-3ED3-4026-93F5-4B4226D90F7D}" dt="2022-11-01T02:56:02.436" v="9225" actId="1076"/>
          <ac:grpSpMkLst>
            <pc:docMk/>
            <pc:sldMk cId="921719643" sldId="945"/>
            <ac:grpSpMk id="4" creationId="{E6FA696B-43BF-4917-AE77-0ED2CF823A1F}"/>
          </ac:grpSpMkLst>
        </pc:grpChg>
        <pc:grpChg chg="del">
          <ac:chgData name="Mr. PPT" userId="6442ff2356111531" providerId="LiveId" clId="{DADE28A3-3ED3-4026-93F5-4B4226D90F7D}" dt="2022-11-01T02:50:47.788" v="9101" actId="478"/>
          <ac:grpSpMkLst>
            <pc:docMk/>
            <pc:sldMk cId="921719643" sldId="945"/>
            <ac:grpSpMk id="100" creationId="{09DF1634-3DF3-4EC0-9D86-BF3B9084894B}"/>
          </ac:grpSpMkLst>
        </pc:grpChg>
        <pc:grpChg chg="del">
          <ac:chgData name="Mr. PPT" userId="6442ff2356111531" providerId="LiveId" clId="{DADE28A3-3ED3-4026-93F5-4B4226D90F7D}" dt="2022-11-01T02:50:47.788" v="9101" actId="478"/>
          <ac:grpSpMkLst>
            <pc:docMk/>
            <pc:sldMk cId="921719643" sldId="945"/>
            <ac:grpSpMk id="121" creationId="{E91EA125-A775-4CF0-88BE-1FC2E0237B59}"/>
          </ac:grpSpMkLst>
        </pc:grpChg>
        <pc:picChg chg="add del mod">
          <ac:chgData name="Mr. PPT" userId="6442ff2356111531" providerId="LiveId" clId="{DADE28A3-3ED3-4026-93F5-4B4226D90F7D}" dt="2022-11-01T02:52:34.601" v="9147" actId="478"/>
          <ac:picMkLst>
            <pc:docMk/>
            <pc:sldMk cId="921719643" sldId="945"/>
            <ac:picMk id="3" creationId="{2D05FF86-1EAB-4703-ADFD-5DA6B0A1FE45}"/>
          </ac:picMkLst>
        </pc:picChg>
      </pc:sldChg>
      <pc:sldChg chg="addSp delSp modSp add mod">
        <pc:chgData name="Mr. PPT" userId="6442ff2356111531" providerId="LiveId" clId="{DADE28A3-3ED3-4026-93F5-4B4226D90F7D}" dt="2022-11-01T07:24:46.333" v="10591" actId="478"/>
        <pc:sldMkLst>
          <pc:docMk/>
          <pc:sldMk cId="4099091152" sldId="946"/>
        </pc:sldMkLst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3" creationId="{08754250-E672-4CDC-B60B-382837DD6758}"/>
          </ac:spMkLst>
        </pc:spChg>
        <pc:spChg chg="add mod">
          <ac:chgData name="Mr. PPT" userId="6442ff2356111531" providerId="LiveId" clId="{DADE28A3-3ED3-4026-93F5-4B4226D90F7D}" dt="2022-11-01T03:04:18.291" v="9297" actId="553"/>
          <ac:spMkLst>
            <pc:docMk/>
            <pc:sldMk cId="4099091152" sldId="946"/>
            <ac:spMk id="55" creationId="{19F43022-565C-459D-88F0-A19241189720}"/>
          </ac:spMkLst>
        </pc:spChg>
        <pc:spChg chg="add mod">
          <ac:chgData name="Mr. PPT" userId="6442ff2356111531" providerId="LiveId" clId="{DADE28A3-3ED3-4026-93F5-4B4226D90F7D}" dt="2022-11-01T03:03:22.428" v="9282" actId="571"/>
          <ac:spMkLst>
            <pc:docMk/>
            <pc:sldMk cId="4099091152" sldId="946"/>
            <ac:spMk id="56" creationId="{F809B350-556C-4903-9676-E66801CCCFAC}"/>
          </ac:spMkLst>
        </pc:spChg>
        <pc:spChg chg="add mod">
          <ac:chgData name="Mr. PPT" userId="6442ff2356111531" providerId="LiveId" clId="{DADE28A3-3ED3-4026-93F5-4B4226D90F7D}" dt="2022-11-01T03:03:22.001" v="9281" actId="571"/>
          <ac:spMkLst>
            <pc:docMk/>
            <pc:sldMk cId="4099091152" sldId="946"/>
            <ac:spMk id="57" creationId="{D6DF48DF-D602-4592-BC51-0D76B1B00849}"/>
          </ac:spMkLst>
        </pc:spChg>
        <pc:spChg chg="add mod">
          <ac:chgData name="Mr. PPT" userId="6442ff2356111531" providerId="LiveId" clId="{DADE28A3-3ED3-4026-93F5-4B4226D90F7D}" dt="2022-11-01T03:03:21.834" v="9280" actId="571"/>
          <ac:spMkLst>
            <pc:docMk/>
            <pc:sldMk cId="4099091152" sldId="946"/>
            <ac:spMk id="58" creationId="{4AE175E1-8ECE-403B-8691-5D5E5D94CF9A}"/>
          </ac:spMkLst>
        </pc:spChg>
        <pc:spChg chg="add mod">
          <ac:chgData name="Mr. PPT" userId="6442ff2356111531" providerId="LiveId" clId="{DADE28A3-3ED3-4026-93F5-4B4226D90F7D}" dt="2022-11-01T03:03:36.016" v="9289" actId="14100"/>
          <ac:spMkLst>
            <pc:docMk/>
            <pc:sldMk cId="4099091152" sldId="946"/>
            <ac:spMk id="59" creationId="{593438BC-CC6D-4A5F-9EC8-A9ACB91B23A1}"/>
          </ac:spMkLst>
        </pc:spChg>
        <pc:spChg chg="add mod">
          <ac:chgData name="Mr. PPT" userId="6442ff2356111531" providerId="LiveId" clId="{DADE28A3-3ED3-4026-93F5-4B4226D90F7D}" dt="2022-11-01T03:03:36.016" v="9289" actId="14100"/>
          <ac:spMkLst>
            <pc:docMk/>
            <pc:sldMk cId="4099091152" sldId="946"/>
            <ac:spMk id="60" creationId="{876D2EBB-6271-4CA9-9CA6-AE02B11CEC99}"/>
          </ac:spMkLst>
        </pc:spChg>
        <pc:spChg chg="add mod">
          <ac:chgData name="Mr. PPT" userId="6442ff2356111531" providerId="LiveId" clId="{DADE28A3-3ED3-4026-93F5-4B4226D90F7D}" dt="2022-11-01T03:04:55.779" v="9310" actId="555"/>
          <ac:spMkLst>
            <pc:docMk/>
            <pc:sldMk cId="4099091152" sldId="946"/>
            <ac:spMk id="61" creationId="{789146A3-B099-48DD-821B-07C7C1AC33A6}"/>
          </ac:spMkLst>
        </pc:spChg>
        <pc:spChg chg="add mod">
          <ac:chgData name="Mr. PPT" userId="6442ff2356111531" providerId="LiveId" clId="{DADE28A3-3ED3-4026-93F5-4B4226D90F7D}" dt="2022-11-01T03:07:29.033" v="9365" actId="12788"/>
          <ac:spMkLst>
            <pc:docMk/>
            <pc:sldMk cId="4099091152" sldId="946"/>
            <ac:spMk id="62" creationId="{52F36D15-B491-4C0C-8513-34318E06F393}"/>
          </ac:spMkLst>
        </pc:spChg>
        <pc:spChg chg="add mod">
          <ac:chgData name="Mr. PPT" userId="6442ff2356111531" providerId="LiveId" clId="{DADE28A3-3ED3-4026-93F5-4B4226D90F7D}" dt="2022-11-01T03:07:26.940" v="9363" actId="12788"/>
          <ac:spMkLst>
            <pc:docMk/>
            <pc:sldMk cId="4099091152" sldId="946"/>
            <ac:spMk id="63" creationId="{E512A44E-3331-4371-92D8-948E59C6DDCC}"/>
          </ac:spMkLst>
        </pc:spChg>
        <pc:spChg chg="add mod">
          <ac:chgData name="Mr. PPT" userId="6442ff2356111531" providerId="LiveId" clId="{DADE28A3-3ED3-4026-93F5-4B4226D90F7D}" dt="2022-11-01T03:07:22.722" v="9360" actId="554"/>
          <ac:spMkLst>
            <pc:docMk/>
            <pc:sldMk cId="4099091152" sldId="946"/>
            <ac:spMk id="64" creationId="{61855666-F5B3-4809-9D5A-FE95916EA3E4}"/>
          </ac:spMkLst>
        </pc:spChg>
        <pc:spChg chg="add mod">
          <ac:chgData name="Mr. PPT" userId="6442ff2356111531" providerId="LiveId" clId="{DADE28A3-3ED3-4026-93F5-4B4226D90F7D}" dt="2022-11-01T03:07:20.350" v="9358" actId="554"/>
          <ac:spMkLst>
            <pc:docMk/>
            <pc:sldMk cId="4099091152" sldId="946"/>
            <ac:spMk id="65" creationId="{9C36BB50-0E52-4C6D-88C8-03396681DF03}"/>
          </ac:spMkLst>
        </pc:spChg>
        <pc:spChg chg="add mod">
          <ac:chgData name="Mr. PPT" userId="6442ff2356111531" providerId="LiveId" clId="{DADE28A3-3ED3-4026-93F5-4B4226D90F7D}" dt="2022-11-01T03:05:34.737" v="9329" actId="207"/>
          <ac:spMkLst>
            <pc:docMk/>
            <pc:sldMk cId="4099091152" sldId="946"/>
            <ac:spMk id="66" creationId="{19A6B2F5-79C8-4470-ADD1-781B4D299986}"/>
          </ac:spMkLst>
        </pc:spChg>
        <pc:spChg chg="add mod">
          <ac:chgData name="Mr. PPT" userId="6442ff2356111531" providerId="LiveId" clId="{DADE28A3-3ED3-4026-93F5-4B4226D90F7D}" dt="2022-11-01T03:05:34.737" v="9329" actId="207"/>
          <ac:spMkLst>
            <pc:docMk/>
            <pc:sldMk cId="4099091152" sldId="946"/>
            <ac:spMk id="67" creationId="{2D7B8860-9180-4E9B-AA28-6CA95A324ED3}"/>
          </ac:spMkLst>
        </pc:spChg>
        <pc:spChg chg="add mod">
          <ac:chgData name="Mr. PPT" userId="6442ff2356111531" providerId="LiveId" clId="{DADE28A3-3ED3-4026-93F5-4B4226D90F7D}" dt="2022-11-01T03:05:40.476" v="9331" actId="207"/>
          <ac:spMkLst>
            <pc:docMk/>
            <pc:sldMk cId="4099091152" sldId="946"/>
            <ac:spMk id="68" creationId="{DE43D2C9-DF9A-4E3F-BDEE-AD65B6303AA0}"/>
          </ac:spMkLst>
        </pc:spChg>
        <pc:spChg chg="add mod">
          <ac:chgData name="Mr. PPT" userId="6442ff2356111531" providerId="LiveId" clId="{DADE28A3-3ED3-4026-93F5-4B4226D90F7D}" dt="2022-11-01T03:05:36.951" v="9330" actId="207"/>
          <ac:spMkLst>
            <pc:docMk/>
            <pc:sldMk cId="4099091152" sldId="946"/>
            <ac:spMk id="69" creationId="{0F4D68D1-E6EA-49A6-AC9E-AACF070A0E7F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71" creationId="{37CC86B4-65C8-4253-87EA-9B89A2A33036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72" creationId="{9988DB86-CCFF-4157-BA43-CA850870CCF9}"/>
          </ac:spMkLst>
        </pc:spChg>
        <pc:spChg chg="add del mod">
          <ac:chgData name="Mr. PPT" userId="6442ff2356111531" providerId="LiveId" clId="{DADE28A3-3ED3-4026-93F5-4B4226D90F7D}" dt="2022-11-01T03:06:01.736" v="9333"/>
          <ac:spMkLst>
            <pc:docMk/>
            <pc:sldMk cId="4099091152" sldId="946"/>
            <ac:spMk id="73" creationId="{4D0F0171-7083-47ED-B54B-FA61468D77B9}"/>
          </ac:spMkLst>
        </pc:spChg>
        <pc:spChg chg="add del mod">
          <ac:chgData name="Mr. PPT" userId="6442ff2356111531" providerId="LiveId" clId="{DADE28A3-3ED3-4026-93F5-4B4226D90F7D}" dt="2022-11-01T03:06:01.736" v="9333"/>
          <ac:spMkLst>
            <pc:docMk/>
            <pc:sldMk cId="4099091152" sldId="946"/>
            <ac:spMk id="74" creationId="{F374D933-F513-4F95-A857-5FBB24A59878}"/>
          </ac:spMkLst>
        </pc:spChg>
        <pc:spChg chg="add del mod">
          <ac:chgData name="Mr. PPT" userId="6442ff2356111531" providerId="LiveId" clId="{DADE28A3-3ED3-4026-93F5-4B4226D90F7D}" dt="2022-11-01T03:06:01.736" v="9333"/>
          <ac:spMkLst>
            <pc:docMk/>
            <pc:sldMk cId="4099091152" sldId="946"/>
            <ac:spMk id="76" creationId="{39972F5D-839E-42B9-8C4B-49605CEBFA8F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78" creationId="{6B2EE45D-5514-4BFF-BA1E-54AA23AEBFBB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79" creationId="{95CC3F22-02C9-4080-80BA-0CC5ED5EC4DB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80" creationId="{4C3E5B41-85DB-4594-9AD1-197CAB2D3A53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81" creationId="{87F2994E-2DA4-492F-978D-B8569F852BE5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82" creationId="{7CC0E636-F711-4D37-91E4-F469453444EE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83" creationId="{8F552328-7943-4140-8E32-9AFBD61A597E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84" creationId="{265C397C-0678-4D1C-BAE2-5D1195318A87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86" creationId="{9F726CC0-C1FD-4271-8792-BA9A605A9C44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87" creationId="{5548CAB4-3E4A-4785-B655-24A7D7F07533}"/>
          </ac:spMkLst>
        </pc:spChg>
        <pc:spChg chg="add del mod">
          <ac:chgData name="Mr. PPT" userId="6442ff2356111531" providerId="LiveId" clId="{DADE28A3-3ED3-4026-93F5-4B4226D90F7D}" dt="2022-11-01T03:06:01.736" v="9333"/>
          <ac:spMkLst>
            <pc:docMk/>
            <pc:sldMk cId="4099091152" sldId="946"/>
            <ac:spMk id="88" creationId="{D81A872F-1632-496C-B7CC-ED6A5273129A}"/>
          </ac:spMkLst>
        </pc:spChg>
        <pc:spChg chg="add del mod">
          <ac:chgData name="Mr. PPT" userId="6442ff2356111531" providerId="LiveId" clId="{DADE28A3-3ED3-4026-93F5-4B4226D90F7D}" dt="2022-11-01T03:06:01.736" v="9333"/>
          <ac:spMkLst>
            <pc:docMk/>
            <pc:sldMk cId="4099091152" sldId="946"/>
            <ac:spMk id="89" creationId="{F2B9231C-0262-4C99-B298-0020A5EBEC03}"/>
          </ac:spMkLst>
        </pc:spChg>
        <pc:spChg chg="add del mod">
          <ac:chgData name="Mr. PPT" userId="6442ff2356111531" providerId="LiveId" clId="{DADE28A3-3ED3-4026-93F5-4B4226D90F7D}" dt="2022-11-01T03:06:01.736" v="9333"/>
          <ac:spMkLst>
            <pc:docMk/>
            <pc:sldMk cId="4099091152" sldId="946"/>
            <ac:spMk id="90" creationId="{9D95E6D4-7990-472E-9875-64A46641B7DD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92" creationId="{832AC8E2-84C6-4631-930C-440910A6B177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93" creationId="{A6B73DA7-F881-4D1D-A801-6CD8A03A6476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94" creationId="{F6D01C95-08BB-4A71-836F-CCFFE318DC72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95" creationId="{CF8AE23E-2946-4611-8779-E244401662E9}"/>
          </ac:spMkLst>
        </pc:spChg>
        <pc:spChg chg="mod">
          <ac:chgData name="Mr. PPT" userId="6442ff2356111531" providerId="LiveId" clId="{DADE28A3-3ED3-4026-93F5-4B4226D90F7D}" dt="2022-11-01T03:06:00.432" v="9332"/>
          <ac:spMkLst>
            <pc:docMk/>
            <pc:sldMk cId="4099091152" sldId="946"/>
            <ac:spMk id="96" creationId="{234A28E2-ACCB-4D15-9FEC-EBC38FD70FA3}"/>
          </ac:spMkLst>
        </pc:spChg>
        <pc:spChg chg="add del mod">
          <ac:chgData name="Mr. PPT" userId="6442ff2356111531" providerId="LiveId" clId="{DADE28A3-3ED3-4026-93F5-4B4226D90F7D}" dt="2022-11-01T03:06:01.736" v="9333"/>
          <ac:spMkLst>
            <pc:docMk/>
            <pc:sldMk cId="4099091152" sldId="946"/>
            <ac:spMk id="97" creationId="{7A0F36C8-F0C2-473E-ABA4-CB6810196544}"/>
          </ac:spMkLst>
        </pc:spChg>
        <pc:spChg chg="add mod">
          <ac:chgData name="Mr. PPT" userId="6442ff2356111531" providerId="LiveId" clId="{DADE28A3-3ED3-4026-93F5-4B4226D90F7D}" dt="2022-11-01T03:07:48.916" v="9403" actId="207"/>
          <ac:spMkLst>
            <pc:docMk/>
            <pc:sldMk cId="4099091152" sldId="946"/>
            <ac:spMk id="98" creationId="{EA117435-6301-40A9-BA9F-3733A5D7D162}"/>
          </ac:spMkLst>
        </pc:spChg>
        <pc:spChg chg="add mod">
          <ac:chgData name="Mr. PPT" userId="6442ff2356111531" providerId="LiveId" clId="{DADE28A3-3ED3-4026-93F5-4B4226D90F7D}" dt="2022-11-01T03:07:48.916" v="9403" actId="207"/>
          <ac:spMkLst>
            <pc:docMk/>
            <pc:sldMk cId="4099091152" sldId="946"/>
            <ac:spMk id="99" creationId="{DDF4D9F2-260C-462C-82FE-BB1CBFC13770}"/>
          </ac:spMkLst>
        </pc:spChg>
        <pc:spChg chg="add mod">
          <ac:chgData name="Mr. PPT" userId="6442ff2356111531" providerId="LiveId" clId="{DADE28A3-3ED3-4026-93F5-4B4226D90F7D}" dt="2022-11-01T03:07:51.716" v="9404" actId="207"/>
          <ac:spMkLst>
            <pc:docMk/>
            <pc:sldMk cId="4099091152" sldId="946"/>
            <ac:spMk id="103" creationId="{65177089-3AFF-43BC-A99A-85E7BE9ECFB7}"/>
          </ac:spMkLst>
        </pc:spChg>
        <pc:spChg chg="add mod">
          <ac:chgData name="Mr. PPT" userId="6442ff2356111531" providerId="LiveId" clId="{DADE28A3-3ED3-4026-93F5-4B4226D90F7D}" dt="2022-11-01T03:07:48.916" v="9403" actId="207"/>
          <ac:spMkLst>
            <pc:docMk/>
            <pc:sldMk cId="4099091152" sldId="946"/>
            <ac:spMk id="104" creationId="{4ED2BF76-211F-42E9-95E7-289661D242B0}"/>
          </ac:spMkLst>
        </pc:spChg>
        <pc:spChg chg="add mod">
          <ac:chgData name="Mr. PPT" userId="6442ff2356111531" providerId="LiveId" clId="{DADE28A3-3ED3-4026-93F5-4B4226D90F7D}" dt="2022-11-01T03:09:42.948" v="9408" actId="1076"/>
          <ac:spMkLst>
            <pc:docMk/>
            <pc:sldMk cId="4099091152" sldId="946"/>
            <ac:spMk id="105" creationId="{A733CD4A-A407-4C5B-9211-8811FC5EDF97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06" creationId="{75BB0328-829D-4863-8D4E-627C1FC9409A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07" creationId="{DB383D4B-FCE4-418A-8F4F-A8860F2F2A5B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08" creationId="{633CA13F-DCAD-4D48-BBD7-A5FE7D74A624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09" creationId="{3575D8F5-F26D-413B-977E-85C4353C3000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10" creationId="{B03DB87D-0263-4991-87B3-FE96FB3F7C5C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11" creationId="{C0910D39-808B-47F1-8973-BD7C350BF41E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12" creationId="{B6F3D1F5-00AC-4970-B332-D9F911091F65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13" creationId="{9EA62325-8E9A-4FFE-987D-4841529599B8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14" creationId="{50A0DB2D-67A3-4411-AD73-79A6DA82421D}"/>
          </ac:spMkLst>
        </pc:spChg>
        <pc:spChg chg="add mod">
          <ac:chgData name="Mr. PPT" userId="6442ff2356111531" providerId="LiveId" clId="{DADE28A3-3ED3-4026-93F5-4B4226D90F7D}" dt="2022-11-01T03:09:42.948" v="9408" actId="1076"/>
          <ac:spMkLst>
            <pc:docMk/>
            <pc:sldMk cId="4099091152" sldId="946"/>
            <ac:spMk id="115" creationId="{9F7B3BA0-66D6-41C4-BB42-F607243ACBC8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16" creationId="{9B634CF8-EA86-463B-88ED-4043DE7A958F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17" creationId="{445E9F61-AB26-446B-8739-9FD81973E2C5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24" creationId="{B7854151-849D-4229-8676-F1AC2812D713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25" creationId="{87C2DB2E-DC12-43A1-9EE7-5D48ADEB420D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26" creationId="{3ECA7F2C-EA4F-442A-8386-2DD5D2DAEB47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27" creationId="{D1476491-3E9D-4C96-BAF9-33C2A673152C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28" creationId="{E4E9797C-46EB-4003-8CB6-0D79FDB0E0D7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29" creationId="{CE65306F-A158-4878-AF27-DDAB0A673F89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30" creationId="{20009AAF-AD68-4B1F-B2E2-D493B6F728AF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31" creationId="{1788846A-2822-4182-9195-95E228D95619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32" creationId="{18469869-2D70-4349-894E-7BA942B58549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33" creationId="{FE302C8B-2C7B-418F-926C-23A25D0155F0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34" creationId="{D03839B2-EDAE-482B-BDA1-2F303C74A948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35" creationId="{66AC6796-6EAE-4BF0-9734-6A7C63AE4C3C}"/>
          </ac:spMkLst>
        </pc:spChg>
        <pc:spChg chg="del">
          <ac:chgData name="Mr. PPT" userId="6442ff2356111531" providerId="LiveId" clId="{DADE28A3-3ED3-4026-93F5-4B4226D90F7D}" dt="2022-11-01T07:24:46.333" v="10591" actId="478"/>
          <ac:spMkLst>
            <pc:docMk/>
            <pc:sldMk cId="4099091152" sldId="946"/>
            <ac:spMk id="165" creationId="{EB740DC6-EFFA-47C1-8525-EEEE3FFE5676}"/>
          </ac:spMkLst>
        </pc:spChg>
        <pc:spChg chg="del">
          <ac:chgData name="Mr. PPT" userId="6442ff2356111531" providerId="LiveId" clId="{DADE28A3-3ED3-4026-93F5-4B4226D90F7D}" dt="2022-11-01T07:24:46.333" v="10591" actId="478"/>
          <ac:spMkLst>
            <pc:docMk/>
            <pc:sldMk cId="4099091152" sldId="946"/>
            <ac:spMk id="166" creationId="{66D89152-B59B-4AAE-8EE1-811AC82A0525}"/>
          </ac:spMkLst>
        </pc:spChg>
        <pc:spChg chg="del">
          <ac:chgData name="Mr. PPT" userId="6442ff2356111531" providerId="LiveId" clId="{DADE28A3-3ED3-4026-93F5-4B4226D90F7D}" dt="2022-11-01T03:02:49.545" v="9270" actId="478"/>
          <ac:spMkLst>
            <pc:docMk/>
            <pc:sldMk cId="4099091152" sldId="946"/>
            <ac:spMk id="186" creationId="{8BC02715-D54E-4827-8001-B9D80090057E}"/>
          </ac:spMkLst>
        </pc:spChg>
        <pc:spChg chg="del">
          <ac:chgData name="Mr. PPT" userId="6442ff2356111531" providerId="LiveId" clId="{DADE28A3-3ED3-4026-93F5-4B4226D90F7D}" dt="2022-11-01T03:02:49.545" v="9270" actId="478"/>
          <ac:spMkLst>
            <pc:docMk/>
            <pc:sldMk cId="4099091152" sldId="946"/>
            <ac:spMk id="187" creationId="{B11DF5D3-D17C-477F-8927-39FB78C9260F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88" creationId="{E22E30C7-3FD9-4E73-AA31-D33E1AD0C057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89" creationId="{FBBFACA7-6BED-491C-8E7E-8190F605521D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90" creationId="{4413B293-0894-4009-B1BC-56FF02A67538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91" creationId="{35EDFFB5-A27E-41E7-B1B6-D28A82327722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92" creationId="{AE7EDE48-37A0-4715-8B83-735BB1C253C3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93" creationId="{41C8BDAE-76EE-4E61-80E8-925DE8306887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94" creationId="{14E35E96-434E-46E1-BC8F-7AF1A39FB2F9}"/>
          </ac:spMkLst>
        </pc:spChg>
        <pc:spChg chg="del">
          <ac:chgData name="Mr. PPT" userId="6442ff2356111531" providerId="LiveId" clId="{DADE28A3-3ED3-4026-93F5-4B4226D90F7D}" dt="2022-11-01T03:02:49.545" v="9270" actId="478"/>
          <ac:spMkLst>
            <pc:docMk/>
            <pc:sldMk cId="4099091152" sldId="946"/>
            <ac:spMk id="195" creationId="{8571FEA4-4A59-424E-A566-4ECA467706A8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96" creationId="{A1340C2B-CB04-4E6B-8854-535B8A34EA33}"/>
          </ac:spMkLst>
        </pc:spChg>
        <pc:spChg chg="del">
          <ac:chgData name="Mr. PPT" userId="6442ff2356111531" providerId="LiveId" clId="{DADE28A3-3ED3-4026-93F5-4B4226D90F7D}" dt="2022-11-01T03:02:49.545" v="9270" actId="478"/>
          <ac:spMkLst>
            <pc:docMk/>
            <pc:sldMk cId="4099091152" sldId="946"/>
            <ac:spMk id="197" creationId="{DAEF4EC5-02E1-4CFA-AB57-AA8B5219590C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98" creationId="{8D906315-C3C1-4E52-A4D4-B90820DE17A7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199" creationId="{77A2EF15-E06F-4011-BF53-59F483DB4A56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200" creationId="{E6D9ECD5-D3E4-40B8-9E13-FCACB45FEF4E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201" creationId="{1A7CBCD9-ABC7-4F26-9668-4FF1A4A1B675}"/>
          </ac:spMkLst>
        </pc:spChg>
        <pc:spChg chg="del">
          <ac:chgData name="Mr. PPT" userId="6442ff2356111531" providerId="LiveId" clId="{DADE28A3-3ED3-4026-93F5-4B4226D90F7D}" dt="2022-11-01T03:02:47.004" v="9269" actId="478"/>
          <ac:spMkLst>
            <pc:docMk/>
            <pc:sldMk cId="4099091152" sldId="946"/>
            <ac:spMk id="202" creationId="{D45FFC4D-4B87-4872-BA8F-6B3B5AB6202C}"/>
          </ac:spMkLst>
        </pc:spChg>
        <pc:spChg chg="del">
          <ac:chgData name="Mr. PPT" userId="6442ff2356111531" providerId="LiveId" clId="{DADE28A3-3ED3-4026-93F5-4B4226D90F7D}" dt="2022-11-01T03:02:49.545" v="9270" actId="478"/>
          <ac:spMkLst>
            <pc:docMk/>
            <pc:sldMk cId="4099091152" sldId="946"/>
            <ac:spMk id="203" creationId="{EA8B428E-CA70-4146-BD8B-3CE2E5E26F7C}"/>
          </ac:spMkLst>
        </pc:spChg>
        <pc:spChg chg="del">
          <ac:chgData name="Mr. PPT" userId="6442ff2356111531" providerId="LiveId" clId="{DADE28A3-3ED3-4026-93F5-4B4226D90F7D}" dt="2022-11-01T03:02:49.545" v="9270" actId="478"/>
          <ac:spMkLst>
            <pc:docMk/>
            <pc:sldMk cId="4099091152" sldId="946"/>
            <ac:spMk id="204" creationId="{4626DC6B-F9F1-4B73-993C-54682001B781}"/>
          </ac:spMkLst>
        </pc:spChg>
        <pc:grpChg chg="add del mod">
          <ac:chgData name="Mr. PPT" userId="6442ff2356111531" providerId="LiveId" clId="{DADE28A3-3ED3-4026-93F5-4B4226D90F7D}" dt="2022-11-01T03:06:01.736" v="9333"/>
          <ac:grpSpMkLst>
            <pc:docMk/>
            <pc:sldMk cId="4099091152" sldId="946"/>
            <ac:grpSpMk id="70" creationId="{E7012948-8111-4BFD-895A-E265B8886EA0}"/>
          </ac:grpSpMkLst>
        </pc:grpChg>
        <pc:grpChg chg="add del mod">
          <ac:chgData name="Mr. PPT" userId="6442ff2356111531" providerId="LiveId" clId="{DADE28A3-3ED3-4026-93F5-4B4226D90F7D}" dt="2022-11-01T03:06:01.736" v="9333"/>
          <ac:grpSpMkLst>
            <pc:docMk/>
            <pc:sldMk cId="4099091152" sldId="946"/>
            <ac:grpSpMk id="77" creationId="{952F9B1D-2B20-47D8-AAC0-E970D7BD799F}"/>
          </ac:grpSpMkLst>
        </pc:grpChg>
        <pc:grpChg chg="add del mod">
          <ac:chgData name="Mr. PPT" userId="6442ff2356111531" providerId="LiveId" clId="{DADE28A3-3ED3-4026-93F5-4B4226D90F7D}" dt="2022-11-01T03:06:01.736" v="9333"/>
          <ac:grpSpMkLst>
            <pc:docMk/>
            <pc:sldMk cId="4099091152" sldId="946"/>
            <ac:grpSpMk id="85" creationId="{B4F8505D-7CB8-446E-9867-ACD73103BC6E}"/>
          </ac:grpSpMkLst>
        </pc:grpChg>
        <pc:grpChg chg="add del mod">
          <ac:chgData name="Mr. PPT" userId="6442ff2356111531" providerId="LiveId" clId="{DADE28A3-3ED3-4026-93F5-4B4226D90F7D}" dt="2022-11-01T03:06:01.736" v="9333"/>
          <ac:grpSpMkLst>
            <pc:docMk/>
            <pc:sldMk cId="4099091152" sldId="946"/>
            <ac:grpSpMk id="91" creationId="{3C7373EC-794A-446F-9FC4-B094BC46DCF6}"/>
          </ac:grpSpMkLst>
        </pc:grpChg>
        <pc:grpChg chg="del">
          <ac:chgData name="Mr. PPT" userId="6442ff2356111531" providerId="LiveId" clId="{DADE28A3-3ED3-4026-93F5-4B4226D90F7D}" dt="2022-11-01T03:02:47.004" v="9269" actId="478"/>
          <ac:grpSpMkLst>
            <pc:docMk/>
            <pc:sldMk cId="4099091152" sldId="946"/>
            <ac:grpSpMk id="100" creationId="{09DF1634-3DF3-4EC0-9D86-BF3B9084894B}"/>
          </ac:grpSpMkLst>
        </pc:grpChg>
        <pc:grpChg chg="del">
          <ac:chgData name="Mr. PPT" userId="6442ff2356111531" providerId="LiveId" clId="{DADE28A3-3ED3-4026-93F5-4B4226D90F7D}" dt="2022-11-01T03:02:47.004" v="9269" actId="478"/>
          <ac:grpSpMkLst>
            <pc:docMk/>
            <pc:sldMk cId="4099091152" sldId="946"/>
            <ac:grpSpMk id="121" creationId="{E91EA125-A775-4CF0-88BE-1FC2E0237B59}"/>
          </ac:grpSpMkLst>
        </pc:grpChg>
      </pc:sldChg>
      <pc:sldChg chg="addSp delSp modSp add del mod ord">
        <pc:chgData name="Mr. PPT" userId="6442ff2356111531" providerId="LiveId" clId="{DADE28A3-3ED3-4026-93F5-4B4226D90F7D}" dt="2022-11-01T04:54:38.197" v="9692" actId="47"/>
        <pc:sldMkLst>
          <pc:docMk/>
          <pc:sldMk cId="895873941" sldId="947"/>
        </pc:sldMkLst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6" creationId="{BB28E4D3-3157-44CA-A735-78B229DA94E3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8" creationId="{2035DCDF-57F1-446A-9452-518A03C2592E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38" creationId="{847B9142-F44A-40D3-B589-886A228C0E3F}"/>
          </ac:spMkLst>
        </pc:spChg>
        <pc:spChg chg="add mod">
          <ac:chgData name="Mr. PPT" userId="6442ff2356111531" providerId="LiveId" clId="{DADE28A3-3ED3-4026-93F5-4B4226D90F7D}" dt="2022-11-01T04:49:26.099" v="9628" actId="1076"/>
          <ac:spMkLst>
            <pc:docMk/>
            <pc:sldMk cId="895873941" sldId="947"/>
            <ac:spMk id="39" creationId="{196E4A0C-B631-4D05-B0E3-89BECBC02B97}"/>
          </ac:spMkLst>
        </pc:spChg>
        <pc:spChg chg="add mod">
          <ac:chgData name="Mr. PPT" userId="6442ff2356111531" providerId="LiveId" clId="{DADE28A3-3ED3-4026-93F5-4B4226D90F7D}" dt="2022-11-01T04:53:43.264" v="9684" actId="12789"/>
          <ac:spMkLst>
            <pc:docMk/>
            <pc:sldMk cId="895873941" sldId="947"/>
            <ac:spMk id="41" creationId="{D70A4502-89FD-4ECB-9618-9C1903DD0490}"/>
          </ac:spMkLst>
        </pc:spChg>
        <pc:spChg chg="add del mod">
          <ac:chgData name="Mr. PPT" userId="6442ff2356111531" providerId="LiveId" clId="{DADE28A3-3ED3-4026-93F5-4B4226D90F7D}" dt="2022-11-01T04:48:41.656" v="9624" actId="478"/>
          <ac:spMkLst>
            <pc:docMk/>
            <pc:sldMk cId="895873941" sldId="947"/>
            <ac:spMk id="42" creationId="{51634A45-BAD0-4245-9F70-F1DEC9FD378E}"/>
          </ac:spMkLst>
        </pc:spChg>
        <pc:spChg chg="add mod">
          <ac:chgData name="Mr. PPT" userId="6442ff2356111531" providerId="LiveId" clId="{DADE28A3-3ED3-4026-93F5-4B4226D90F7D}" dt="2022-11-01T04:53:55.778" v="9688" actId="1076"/>
          <ac:spMkLst>
            <pc:docMk/>
            <pc:sldMk cId="895873941" sldId="947"/>
            <ac:spMk id="43" creationId="{32760EFC-2CA8-42AD-A2D8-8F5D5EDD9204}"/>
          </ac:spMkLst>
        </pc:spChg>
        <pc:spChg chg="add mod">
          <ac:chgData name="Mr. PPT" userId="6442ff2356111531" providerId="LiveId" clId="{DADE28A3-3ED3-4026-93F5-4B4226D90F7D}" dt="2022-11-01T04:53:50.318" v="9687" actId="552"/>
          <ac:spMkLst>
            <pc:docMk/>
            <pc:sldMk cId="895873941" sldId="947"/>
            <ac:spMk id="44" creationId="{DB8DB325-4B79-40BE-8FAE-3178C180B486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46" creationId="{E7F65A5E-0072-4D2C-9360-14E09499EF78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47" creationId="{B3E77FD0-A3B5-4A21-8FB2-0371013D2329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48" creationId="{3DA190DA-3633-4197-9FC8-76E555640849}"/>
          </ac:spMkLst>
        </pc:spChg>
        <pc:spChg chg="mod">
          <ac:chgData name="Mr. PPT" userId="6442ff2356111531" providerId="LiveId" clId="{DADE28A3-3ED3-4026-93F5-4B4226D90F7D}" dt="2022-11-01T04:53:29.101" v="9677"/>
          <ac:spMkLst>
            <pc:docMk/>
            <pc:sldMk cId="895873941" sldId="947"/>
            <ac:spMk id="49" creationId="{2E0983F2-70A5-4399-8B12-48AA5AA029C5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51" creationId="{7E9A2CAC-4AE8-4BF7-857A-13D324756E48}"/>
          </ac:spMkLst>
        </pc:spChg>
        <pc:spChg chg="mod">
          <ac:chgData name="Mr. PPT" userId="6442ff2356111531" providerId="LiveId" clId="{DADE28A3-3ED3-4026-93F5-4B4226D90F7D}" dt="2022-11-01T04:53:29.101" v="9677"/>
          <ac:spMkLst>
            <pc:docMk/>
            <pc:sldMk cId="895873941" sldId="947"/>
            <ac:spMk id="52" creationId="{DA2A996B-9B8D-4D25-AEDE-4A10190C3B68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53" creationId="{1631404B-3DF8-4C8E-8489-165DCA0B50BF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54" creationId="{C88FCFD7-3258-40D8-87A4-729E71E2E07C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59" creationId="{B6F0E721-4959-4D00-9F47-419F970207DD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94" creationId="{15D2C5B4-0762-4041-B507-EF7B20F18E4A}"/>
          </ac:spMkLst>
        </pc:spChg>
        <pc:spChg chg="del">
          <ac:chgData name="Mr. PPT" userId="6442ff2356111531" providerId="LiveId" clId="{DADE28A3-3ED3-4026-93F5-4B4226D90F7D}" dt="2022-11-01T04:46:42.193" v="9415" actId="478"/>
          <ac:spMkLst>
            <pc:docMk/>
            <pc:sldMk cId="895873941" sldId="947"/>
            <ac:spMk id="95" creationId="{63958091-0A9F-425C-98F0-305E291728E0}"/>
          </ac:spMkLst>
        </pc:spChg>
        <pc:grpChg chg="del">
          <ac:chgData name="Mr. PPT" userId="6442ff2356111531" providerId="LiveId" clId="{DADE28A3-3ED3-4026-93F5-4B4226D90F7D}" dt="2022-11-01T04:46:42.193" v="9415" actId="478"/>
          <ac:grpSpMkLst>
            <pc:docMk/>
            <pc:sldMk cId="895873941" sldId="947"/>
            <ac:grpSpMk id="18" creationId="{AD971A1E-853C-46D2-8157-B70896FCE1FC}"/>
          </ac:grpSpMkLst>
        </pc:grpChg>
        <pc:grpChg chg="del">
          <ac:chgData name="Mr. PPT" userId="6442ff2356111531" providerId="LiveId" clId="{DADE28A3-3ED3-4026-93F5-4B4226D90F7D}" dt="2022-11-01T04:46:42.193" v="9415" actId="478"/>
          <ac:grpSpMkLst>
            <pc:docMk/>
            <pc:sldMk cId="895873941" sldId="947"/>
            <ac:grpSpMk id="35" creationId="{3EAC26A6-EC76-4FCC-902E-AC92AB79EDBC}"/>
          </ac:grpSpMkLst>
        </pc:grpChg>
        <pc:grpChg chg="add mod ord">
          <ac:chgData name="Mr. PPT" userId="6442ff2356111531" providerId="LiveId" clId="{DADE28A3-3ED3-4026-93F5-4B4226D90F7D}" dt="2022-11-01T04:53:43.264" v="9684" actId="12789"/>
          <ac:grpSpMkLst>
            <pc:docMk/>
            <pc:sldMk cId="895873941" sldId="947"/>
            <ac:grpSpMk id="45" creationId="{76CCFD34-588D-480D-B43B-D5D7AE47343F}"/>
          </ac:grpSpMkLst>
        </pc:grpChg>
        <pc:grpChg chg="del">
          <ac:chgData name="Mr. PPT" userId="6442ff2356111531" providerId="LiveId" clId="{DADE28A3-3ED3-4026-93F5-4B4226D90F7D}" dt="2022-11-01T04:46:42.193" v="9415" actId="478"/>
          <ac:grpSpMkLst>
            <pc:docMk/>
            <pc:sldMk cId="895873941" sldId="947"/>
            <ac:grpSpMk id="97" creationId="{6E23AF4F-7434-4712-9E7C-AFB9380F543A}"/>
          </ac:grpSpMkLst>
        </pc:grpChg>
        <pc:picChg chg="add mod">
          <ac:chgData name="Mr. PPT" userId="6442ff2356111531" providerId="LiveId" clId="{DADE28A3-3ED3-4026-93F5-4B4226D90F7D}" dt="2022-11-01T04:49:26.099" v="9628" actId="1076"/>
          <ac:picMkLst>
            <pc:docMk/>
            <pc:sldMk cId="895873941" sldId="947"/>
            <ac:picMk id="40" creationId="{90C99FCC-2A7E-47F3-8EB7-8FA958A579F1}"/>
          </ac:picMkLst>
        </pc:picChg>
      </pc:sldChg>
      <pc:sldChg chg="addSp delSp modSp add mod">
        <pc:chgData name="Mr. PPT" userId="6442ff2356111531" providerId="LiveId" clId="{DADE28A3-3ED3-4026-93F5-4B4226D90F7D}" dt="2022-11-01T05:49:31.747" v="10381" actId="1076"/>
        <pc:sldMkLst>
          <pc:docMk/>
          <pc:sldMk cId="4293679326" sldId="948"/>
        </pc:sldMkLst>
        <pc:spChg chg="mod">
          <ac:chgData name="Mr. PPT" userId="6442ff2356111531" providerId="LiveId" clId="{DADE28A3-3ED3-4026-93F5-4B4226D90F7D}" dt="2022-11-01T04:52:49.712" v="9674" actId="165"/>
          <ac:spMkLst>
            <pc:docMk/>
            <pc:sldMk cId="4293679326" sldId="948"/>
            <ac:spMk id="8" creationId="{13E187F7-62ED-4440-A6B6-45EF7BED766D}"/>
          </ac:spMkLst>
        </pc:spChg>
        <pc:spChg chg="mod">
          <ac:chgData name="Mr. PPT" userId="6442ff2356111531" providerId="LiveId" clId="{DADE28A3-3ED3-4026-93F5-4B4226D90F7D}" dt="2022-11-01T04:52:49.712" v="9674" actId="165"/>
          <ac:spMkLst>
            <pc:docMk/>
            <pc:sldMk cId="4293679326" sldId="948"/>
            <ac:spMk id="9" creationId="{25E134F0-AB78-42B1-8278-27C3E371698B}"/>
          </ac:spMkLst>
        </pc:spChg>
        <pc:spChg chg="add mod topLvl">
          <ac:chgData name="Mr. PPT" userId="6442ff2356111531" providerId="LiveId" clId="{DADE28A3-3ED3-4026-93F5-4B4226D90F7D}" dt="2022-11-01T05:04:02.098" v="9881" actId="207"/>
          <ac:spMkLst>
            <pc:docMk/>
            <pc:sldMk cId="4293679326" sldId="948"/>
            <ac:spMk id="10" creationId="{F63F1E1F-1B86-4FCE-9F64-62EBCAE5936D}"/>
          </ac:spMkLst>
        </pc:spChg>
        <pc:spChg chg="add mod topLvl">
          <ac:chgData name="Mr. PPT" userId="6442ff2356111531" providerId="LiveId" clId="{DADE28A3-3ED3-4026-93F5-4B4226D90F7D}" dt="2022-11-01T05:49:31.747" v="10381" actId="1076"/>
          <ac:spMkLst>
            <pc:docMk/>
            <pc:sldMk cId="4293679326" sldId="948"/>
            <ac:spMk id="11" creationId="{11310289-6F2E-4A44-8E46-08328FE8365A}"/>
          </ac:spMkLst>
        </pc:spChg>
        <pc:spChg chg="add mod topLvl">
          <ac:chgData name="Mr. PPT" userId="6442ff2356111531" providerId="LiveId" clId="{DADE28A3-3ED3-4026-93F5-4B4226D90F7D}" dt="2022-11-01T04:52:49.712" v="9674" actId="165"/>
          <ac:spMkLst>
            <pc:docMk/>
            <pc:sldMk cId="4293679326" sldId="948"/>
            <ac:spMk id="12" creationId="{F24B2231-4631-49A5-8620-7918511F5282}"/>
          </ac:spMkLst>
        </pc:spChg>
        <pc:spChg chg="mod ord topLvl">
          <ac:chgData name="Mr. PPT" userId="6442ff2356111531" providerId="LiveId" clId="{DADE28A3-3ED3-4026-93F5-4B4226D90F7D}" dt="2022-11-01T04:52:49.712" v="9674" actId="165"/>
          <ac:spMkLst>
            <pc:docMk/>
            <pc:sldMk cId="4293679326" sldId="948"/>
            <ac:spMk id="15" creationId="{C9C8F5FD-3294-4EEE-8469-8D6F8C182ED8}"/>
          </ac:spMkLst>
        </pc:spChg>
        <pc:spChg chg="del mod topLvl">
          <ac:chgData name="Mr. PPT" userId="6442ff2356111531" providerId="LiveId" clId="{DADE28A3-3ED3-4026-93F5-4B4226D90F7D}" dt="2022-11-01T04:52:10.949" v="9661" actId="478"/>
          <ac:spMkLst>
            <pc:docMk/>
            <pc:sldMk cId="4293679326" sldId="948"/>
            <ac:spMk id="16" creationId="{EFAC74F3-8A89-4AFA-8B2A-F4D71A212DAB}"/>
          </ac:spMkLst>
        </pc:spChg>
        <pc:spChg chg="del">
          <ac:chgData name="Mr. PPT" userId="6442ff2356111531" providerId="LiveId" clId="{DADE28A3-3ED3-4026-93F5-4B4226D90F7D}" dt="2022-11-01T04:50:05.084" v="9630" actId="478"/>
          <ac:spMkLst>
            <pc:docMk/>
            <pc:sldMk cId="4293679326" sldId="948"/>
            <ac:spMk id="39" creationId="{196E4A0C-B631-4D05-B0E3-89BECBC02B97}"/>
          </ac:spMkLst>
        </pc:spChg>
        <pc:spChg chg="del">
          <ac:chgData name="Mr. PPT" userId="6442ff2356111531" providerId="LiveId" clId="{DADE28A3-3ED3-4026-93F5-4B4226D90F7D}" dt="2022-11-01T04:50:05.084" v="9630" actId="478"/>
          <ac:spMkLst>
            <pc:docMk/>
            <pc:sldMk cId="4293679326" sldId="948"/>
            <ac:spMk id="41" creationId="{D70A4502-89FD-4ECB-9618-9C1903DD0490}"/>
          </ac:spMkLst>
        </pc:spChg>
        <pc:spChg chg="del">
          <ac:chgData name="Mr. PPT" userId="6442ff2356111531" providerId="LiveId" clId="{DADE28A3-3ED3-4026-93F5-4B4226D90F7D}" dt="2022-11-01T04:50:05.084" v="9630" actId="478"/>
          <ac:spMkLst>
            <pc:docMk/>
            <pc:sldMk cId="4293679326" sldId="948"/>
            <ac:spMk id="43" creationId="{32760EFC-2CA8-42AD-A2D8-8F5D5EDD9204}"/>
          </ac:spMkLst>
        </pc:spChg>
        <pc:spChg chg="del">
          <ac:chgData name="Mr. PPT" userId="6442ff2356111531" providerId="LiveId" clId="{DADE28A3-3ED3-4026-93F5-4B4226D90F7D}" dt="2022-11-01T04:50:05.084" v="9630" actId="478"/>
          <ac:spMkLst>
            <pc:docMk/>
            <pc:sldMk cId="4293679326" sldId="948"/>
            <ac:spMk id="44" creationId="{DB8DB325-4B79-40BE-8FAE-3178C180B486}"/>
          </ac:spMkLst>
        </pc:spChg>
        <pc:grpChg chg="add del mod">
          <ac:chgData name="Mr. PPT" userId="6442ff2356111531" providerId="LiveId" clId="{DADE28A3-3ED3-4026-93F5-4B4226D90F7D}" dt="2022-11-01T04:51:40.720" v="9657" actId="165"/>
          <ac:grpSpMkLst>
            <pc:docMk/>
            <pc:sldMk cId="4293679326" sldId="948"/>
            <ac:grpSpMk id="2" creationId="{58DC5ACE-A773-4A50-B3A1-BF86D9F7B99B}"/>
          </ac:grpSpMkLst>
        </pc:grpChg>
        <pc:grpChg chg="add del mod">
          <ac:chgData name="Mr. PPT" userId="6442ff2356111531" providerId="LiveId" clId="{DADE28A3-3ED3-4026-93F5-4B4226D90F7D}" dt="2022-11-01T04:52:49.712" v="9674" actId="165"/>
          <ac:grpSpMkLst>
            <pc:docMk/>
            <pc:sldMk cId="4293679326" sldId="948"/>
            <ac:grpSpMk id="3" creationId="{26B9F4F3-4459-44C5-98F0-4BE54DE4D01B}"/>
          </ac:grpSpMkLst>
        </pc:grpChg>
        <pc:grpChg chg="add mod topLvl">
          <ac:chgData name="Mr. PPT" userId="6442ff2356111531" providerId="LiveId" clId="{DADE28A3-3ED3-4026-93F5-4B4226D90F7D}" dt="2022-11-01T04:52:49.712" v="9674" actId="165"/>
          <ac:grpSpMkLst>
            <pc:docMk/>
            <pc:sldMk cId="4293679326" sldId="948"/>
            <ac:grpSpMk id="7" creationId="{33308D62-28FF-4A2E-A4CA-D208E556C4C8}"/>
          </ac:grpSpMkLst>
        </pc:grpChg>
        <pc:grpChg chg="add del mod">
          <ac:chgData name="Mr. PPT" userId="6442ff2356111531" providerId="LiveId" clId="{DADE28A3-3ED3-4026-93F5-4B4226D90F7D}" dt="2022-11-01T04:52:07.885" v="9659" actId="165"/>
          <ac:grpSpMkLst>
            <pc:docMk/>
            <pc:sldMk cId="4293679326" sldId="948"/>
            <ac:grpSpMk id="14" creationId="{49FBA19A-F4FC-47BB-86BD-4034F6926017}"/>
          </ac:grpSpMkLst>
        </pc:grpChg>
        <pc:picChg chg="del">
          <ac:chgData name="Mr. PPT" userId="6442ff2356111531" providerId="LiveId" clId="{DADE28A3-3ED3-4026-93F5-4B4226D90F7D}" dt="2022-11-01T04:50:05.084" v="9630" actId="478"/>
          <ac:picMkLst>
            <pc:docMk/>
            <pc:sldMk cId="4293679326" sldId="948"/>
            <ac:picMk id="40" creationId="{90C99FCC-2A7E-47F3-8EB7-8FA958A579F1}"/>
          </ac:picMkLst>
        </pc:picChg>
      </pc:sldChg>
      <pc:sldChg chg="delSp modSp add mod">
        <pc:chgData name="Mr. PPT" userId="6442ff2356111531" providerId="LiveId" clId="{DADE28A3-3ED3-4026-93F5-4B4226D90F7D}" dt="2022-11-01T04:54:17.649" v="9691" actId="1076"/>
        <pc:sldMkLst>
          <pc:docMk/>
          <pc:sldMk cId="528708490" sldId="949"/>
        </pc:sldMkLst>
        <pc:spChg chg="mod">
          <ac:chgData name="Mr. PPT" userId="6442ff2356111531" providerId="LiveId" clId="{DADE28A3-3ED3-4026-93F5-4B4226D90F7D}" dt="2022-11-01T04:54:17.649" v="9691" actId="1076"/>
          <ac:spMkLst>
            <pc:docMk/>
            <pc:sldMk cId="528708490" sldId="949"/>
            <ac:spMk id="43" creationId="{32760EFC-2CA8-42AD-A2D8-8F5D5EDD9204}"/>
          </ac:spMkLst>
        </pc:spChg>
        <pc:grpChg chg="del">
          <ac:chgData name="Mr. PPT" userId="6442ff2356111531" providerId="LiveId" clId="{DADE28A3-3ED3-4026-93F5-4B4226D90F7D}" dt="2022-11-01T04:54:08.922" v="9690" actId="478"/>
          <ac:grpSpMkLst>
            <pc:docMk/>
            <pc:sldMk cId="528708490" sldId="949"/>
            <ac:grpSpMk id="45" creationId="{76CCFD34-588D-480D-B43B-D5D7AE47343F}"/>
          </ac:grpSpMkLst>
        </pc:grpChg>
      </pc:sldChg>
      <pc:sldChg chg="modSp add mod ord">
        <pc:chgData name="Mr. PPT" userId="6442ff2356111531" providerId="LiveId" clId="{DADE28A3-3ED3-4026-93F5-4B4226D90F7D}" dt="2022-11-01T05:23:43.660" v="10232"/>
        <pc:sldMkLst>
          <pc:docMk/>
          <pc:sldMk cId="963211246" sldId="950"/>
        </pc:sldMkLst>
        <pc:spChg chg="mod">
          <ac:chgData name="Mr. PPT" userId="6442ff2356111531" providerId="LiveId" clId="{DADE28A3-3ED3-4026-93F5-4B4226D90F7D}" dt="2022-11-01T04:56:54.431" v="9735" actId="1076"/>
          <ac:spMkLst>
            <pc:docMk/>
            <pc:sldMk cId="963211246" sldId="950"/>
            <ac:spMk id="39" creationId="{196E4A0C-B631-4D05-B0E3-89BECBC02B97}"/>
          </ac:spMkLst>
        </pc:spChg>
        <pc:spChg chg="mod">
          <ac:chgData name="Mr. PPT" userId="6442ff2356111531" providerId="LiveId" clId="{DADE28A3-3ED3-4026-93F5-4B4226D90F7D}" dt="2022-11-01T04:57:00.612" v="9737" actId="1076"/>
          <ac:spMkLst>
            <pc:docMk/>
            <pc:sldMk cId="963211246" sldId="950"/>
            <ac:spMk id="41" creationId="{D70A4502-89FD-4ECB-9618-9C1903DD0490}"/>
          </ac:spMkLst>
        </pc:spChg>
        <pc:spChg chg="mod">
          <ac:chgData name="Mr. PPT" userId="6442ff2356111531" providerId="LiveId" clId="{DADE28A3-3ED3-4026-93F5-4B4226D90F7D}" dt="2022-11-01T04:57:23.304" v="9792" actId="20577"/>
          <ac:spMkLst>
            <pc:docMk/>
            <pc:sldMk cId="963211246" sldId="950"/>
            <ac:spMk id="43" creationId="{32760EFC-2CA8-42AD-A2D8-8F5D5EDD9204}"/>
          </ac:spMkLst>
        </pc:spChg>
      </pc:sldChg>
      <pc:sldChg chg="modSp add mod ord replId">
        <pc:chgData name="Mr. PPT" userId="6442ff2356111531" providerId="LiveId" clId="{DADE28A3-3ED3-4026-93F5-4B4226D90F7D}" dt="2022-11-01T05:23:43.660" v="10232"/>
        <pc:sldMkLst>
          <pc:docMk/>
          <pc:sldMk cId="857649588" sldId="951"/>
        </pc:sldMkLst>
        <pc:spChg chg="mod">
          <ac:chgData name="Mr. PPT" userId="6442ff2356111531" providerId="LiveId" clId="{DADE28A3-3ED3-4026-93F5-4B4226D90F7D}" dt="2022-11-01T04:57:39.440" v="9812" actId="12789"/>
          <ac:spMkLst>
            <pc:docMk/>
            <pc:sldMk cId="857649588" sldId="951"/>
            <ac:spMk id="10" creationId="{F63F1E1F-1B86-4FCE-9F64-62EBCAE5936D}"/>
          </ac:spMkLst>
        </pc:spChg>
        <pc:spChg chg="mod">
          <ac:chgData name="Mr. PPT" userId="6442ff2356111531" providerId="LiveId" clId="{DADE28A3-3ED3-4026-93F5-4B4226D90F7D}" dt="2022-11-01T04:57:48.589" v="9842" actId="20577"/>
          <ac:spMkLst>
            <pc:docMk/>
            <pc:sldMk cId="857649588" sldId="951"/>
            <ac:spMk id="11" creationId="{11310289-6F2E-4A44-8E46-08328FE8365A}"/>
          </ac:spMkLst>
        </pc:spChg>
        <pc:spChg chg="mod">
          <ac:chgData name="Mr. PPT" userId="6442ff2356111531" providerId="LiveId" clId="{DADE28A3-3ED3-4026-93F5-4B4226D90F7D}" dt="2022-11-01T05:19:11.259" v="10168" actId="14100"/>
          <ac:spMkLst>
            <pc:docMk/>
            <pc:sldMk cId="857649588" sldId="951"/>
            <ac:spMk id="15" creationId="{C9C8F5FD-3294-4EEE-8469-8D6F8C182ED8}"/>
          </ac:spMkLst>
        </pc:spChg>
        <pc:grpChg chg="mod">
          <ac:chgData name="Mr. PPT" userId="6442ff2356111531" providerId="LiveId" clId="{DADE28A3-3ED3-4026-93F5-4B4226D90F7D}" dt="2022-11-01T04:57:39.440" v="9812" actId="12789"/>
          <ac:grpSpMkLst>
            <pc:docMk/>
            <pc:sldMk cId="857649588" sldId="951"/>
            <ac:grpSpMk id="7" creationId="{33308D62-28FF-4A2E-A4CA-D208E556C4C8}"/>
          </ac:grpSpMkLst>
        </pc:grpChg>
      </pc:sldChg>
      <pc:sldChg chg="addSp delSp modSp add del mod setBg">
        <pc:chgData name="Mr. PPT" userId="6442ff2356111531" providerId="LiveId" clId="{DADE28A3-3ED3-4026-93F5-4B4226D90F7D}" dt="2022-11-01T05:23:33.410" v="10229" actId="47"/>
        <pc:sldMkLst>
          <pc:docMk/>
          <pc:sldMk cId="1513984008" sldId="952"/>
        </pc:sldMkLst>
        <pc:spChg chg="add del mod topLvl">
          <ac:chgData name="Mr. PPT" userId="6442ff2356111531" providerId="LiveId" clId="{DADE28A3-3ED3-4026-93F5-4B4226D90F7D}" dt="2022-11-01T05:05:59.335" v="9952"/>
          <ac:spMkLst>
            <pc:docMk/>
            <pc:sldMk cId="1513984008" sldId="952"/>
            <ac:spMk id="2" creationId="{7A373CF3-CCB8-4232-9A6D-F2DB27CCF0C4}"/>
          </ac:spMkLst>
        </pc:spChg>
        <pc:spChg chg="mod topLvl">
          <ac:chgData name="Mr. PPT" userId="6442ff2356111531" providerId="LiveId" clId="{DADE28A3-3ED3-4026-93F5-4B4226D90F7D}" dt="2022-11-01T05:05:28.632" v="9945" actId="164"/>
          <ac:spMkLst>
            <pc:docMk/>
            <pc:sldMk cId="1513984008" sldId="952"/>
            <ac:spMk id="8" creationId="{13E187F7-62ED-4440-A6B6-45EF7BED766D}"/>
          </ac:spMkLst>
        </pc:spChg>
        <pc:spChg chg="mod topLvl">
          <ac:chgData name="Mr. PPT" userId="6442ff2356111531" providerId="LiveId" clId="{DADE28A3-3ED3-4026-93F5-4B4226D90F7D}" dt="2022-11-01T05:05:28.632" v="9945" actId="164"/>
          <ac:spMkLst>
            <pc:docMk/>
            <pc:sldMk cId="1513984008" sldId="952"/>
            <ac:spMk id="9" creationId="{25E134F0-AB78-42B1-8278-27C3E371698B}"/>
          </ac:spMkLst>
        </pc:spChg>
        <pc:spChg chg="del">
          <ac:chgData name="Mr. PPT" userId="6442ff2356111531" providerId="LiveId" clId="{DADE28A3-3ED3-4026-93F5-4B4226D90F7D}" dt="2022-11-01T05:00:08.124" v="9848" actId="478"/>
          <ac:spMkLst>
            <pc:docMk/>
            <pc:sldMk cId="1513984008" sldId="952"/>
            <ac:spMk id="10" creationId="{F63F1E1F-1B86-4FCE-9F64-62EBCAE5936D}"/>
          </ac:spMkLst>
        </pc:spChg>
        <pc:spChg chg="del">
          <ac:chgData name="Mr. PPT" userId="6442ff2356111531" providerId="LiveId" clId="{DADE28A3-3ED3-4026-93F5-4B4226D90F7D}" dt="2022-11-01T05:00:03.132" v="9846" actId="478"/>
          <ac:spMkLst>
            <pc:docMk/>
            <pc:sldMk cId="1513984008" sldId="952"/>
            <ac:spMk id="11" creationId="{11310289-6F2E-4A44-8E46-08328FE8365A}"/>
          </ac:spMkLst>
        </pc:spChg>
        <pc:spChg chg="del">
          <ac:chgData name="Mr. PPT" userId="6442ff2356111531" providerId="LiveId" clId="{DADE28A3-3ED3-4026-93F5-4B4226D90F7D}" dt="2022-11-01T05:00:05.398" v="9847" actId="478"/>
          <ac:spMkLst>
            <pc:docMk/>
            <pc:sldMk cId="1513984008" sldId="952"/>
            <ac:spMk id="12" creationId="{F24B2231-4631-49A5-8620-7918511F5282}"/>
          </ac:spMkLst>
        </pc:spChg>
        <pc:spChg chg="add mod topLvl">
          <ac:chgData name="Mr. PPT" userId="6442ff2356111531" providerId="LiveId" clId="{DADE28A3-3ED3-4026-93F5-4B4226D90F7D}" dt="2022-11-01T05:05:21.408" v="9944" actId="165"/>
          <ac:spMkLst>
            <pc:docMk/>
            <pc:sldMk cId="1513984008" sldId="952"/>
            <ac:spMk id="13" creationId="{91088262-E84D-49B1-A047-3D6E385230B9}"/>
          </ac:spMkLst>
        </pc:spChg>
        <pc:spChg chg="del">
          <ac:chgData name="Mr. PPT" userId="6442ff2356111531" providerId="LiveId" clId="{DADE28A3-3ED3-4026-93F5-4B4226D90F7D}" dt="2022-11-01T05:00:05.398" v="9847" actId="478"/>
          <ac:spMkLst>
            <pc:docMk/>
            <pc:sldMk cId="1513984008" sldId="952"/>
            <ac:spMk id="15" creationId="{C9C8F5FD-3294-4EEE-8469-8D6F8C182ED8}"/>
          </ac:spMkLst>
        </pc:spChg>
        <pc:grpChg chg="add del mod">
          <ac:chgData name="Mr. PPT" userId="6442ff2356111531" providerId="LiveId" clId="{DADE28A3-3ED3-4026-93F5-4B4226D90F7D}" dt="2022-11-01T05:01:30.295" v="9871" actId="165"/>
          <ac:grpSpMkLst>
            <pc:docMk/>
            <pc:sldMk cId="1513984008" sldId="952"/>
            <ac:grpSpMk id="3" creationId="{40C80F9C-01F3-470F-B3EA-C7A717FDF7B4}"/>
          </ac:grpSpMkLst>
        </pc:grpChg>
        <pc:grpChg chg="add del mod">
          <ac:chgData name="Mr. PPT" userId="6442ff2356111531" providerId="LiveId" clId="{DADE28A3-3ED3-4026-93F5-4B4226D90F7D}" dt="2022-11-01T05:05:07.065" v="9936" actId="165"/>
          <ac:grpSpMkLst>
            <pc:docMk/>
            <pc:sldMk cId="1513984008" sldId="952"/>
            <ac:grpSpMk id="4" creationId="{9D9BD032-D027-4DA2-9BF5-B9AE8089B704}"/>
          </ac:grpSpMkLst>
        </pc:grpChg>
        <pc:grpChg chg="add del mod">
          <ac:chgData name="Mr. PPT" userId="6442ff2356111531" providerId="LiveId" clId="{DADE28A3-3ED3-4026-93F5-4B4226D90F7D}" dt="2022-11-01T05:05:21.408" v="9944" actId="165"/>
          <ac:grpSpMkLst>
            <pc:docMk/>
            <pc:sldMk cId="1513984008" sldId="952"/>
            <ac:grpSpMk id="5" creationId="{BFE4A232-6D1A-4528-BD37-03D3AFD5361D}"/>
          </ac:grpSpMkLst>
        </pc:grpChg>
        <pc:grpChg chg="add mod">
          <ac:chgData name="Mr. PPT" userId="6442ff2356111531" providerId="LiveId" clId="{DADE28A3-3ED3-4026-93F5-4B4226D90F7D}" dt="2022-11-01T05:05:28.632" v="9945" actId="164"/>
          <ac:grpSpMkLst>
            <pc:docMk/>
            <pc:sldMk cId="1513984008" sldId="952"/>
            <ac:grpSpMk id="6" creationId="{FF2E533C-7CAE-4FE7-AC62-3476B6326CCA}"/>
          </ac:grpSpMkLst>
        </pc:grpChg>
        <pc:grpChg chg="del mod topLvl">
          <ac:chgData name="Mr. PPT" userId="6442ff2356111531" providerId="LiveId" clId="{DADE28A3-3ED3-4026-93F5-4B4226D90F7D}" dt="2022-11-01T05:05:07.065" v="9936" actId="165"/>
          <ac:grpSpMkLst>
            <pc:docMk/>
            <pc:sldMk cId="1513984008" sldId="952"/>
            <ac:grpSpMk id="7" creationId="{33308D62-28FF-4A2E-A4CA-D208E556C4C8}"/>
          </ac:grpSpMkLst>
        </pc:grpChg>
        <pc:picChg chg="add del mod ord">
          <ac:chgData name="Mr. PPT" userId="6442ff2356111531" providerId="LiveId" clId="{DADE28A3-3ED3-4026-93F5-4B4226D90F7D}" dt="2022-11-01T05:05:59.335" v="9952"/>
          <ac:picMkLst>
            <pc:docMk/>
            <pc:sldMk cId="1513984008" sldId="952"/>
            <ac:picMk id="16" creationId="{C858C4B1-CE9C-480E-BB24-59029EEE2ACB}"/>
          </ac:picMkLst>
        </pc:picChg>
        <pc:picChg chg="mod ord modCrop">
          <ac:chgData name="Mr. PPT" userId="6442ff2356111531" providerId="LiveId" clId="{DADE28A3-3ED3-4026-93F5-4B4226D90F7D}" dt="2022-11-01T05:06:07.239" v="9955" actId="18131"/>
          <ac:picMkLst>
            <pc:docMk/>
            <pc:sldMk cId="1513984008" sldId="952"/>
            <ac:picMk id="17" creationId="{27D071D7-EEAE-40C4-BBC0-2B45765A1A0C}"/>
          </ac:picMkLst>
        </pc:picChg>
      </pc:sldChg>
      <pc:sldChg chg="addSp delSp modSp add mod">
        <pc:chgData name="Mr. PPT" userId="6442ff2356111531" providerId="LiveId" clId="{DADE28A3-3ED3-4026-93F5-4B4226D90F7D}" dt="2022-11-01T07:23:00.612" v="10557" actId="478"/>
        <pc:sldMkLst>
          <pc:docMk/>
          <pc:sldMk cId="3570116660" sldId="953"/>
        </pc:sldMkLst>
        <pc:spChg chg="add mod topLvl">
          <ac:chgData name="Mr. PPT" userId="6442ff2356111531" providerId="LiveId" clId="{DADE28A3-3ED3-4026-93F5-4B4226D90F7D}" dt="2022-11-01T05:51:30.047" v="10480"/>
          <ac:spMkLst>
            <pc:docMk/>
            <pc:sldMk cId="3570116660" sldId="953"/>
            <ac:spMk id="11" creationId="{301E0D69-EED5-42D7-B913-28C54A45F426}"/>
          </ac:spMkLst>
        </pc:spChg>
        <pc:spChg chg="add mod topLvl">
          <ac:chgData name="Mr. PPT" userId="6442ff2356111531" providerId="LiveId" clId="{DADE28A3-3ED3-4026-93F5-4B4226D90F7D}" dt="2022-11-01T05:23:04.442" v="10228" actId="1076"/>
          <ac:spMkLst>
            <pc:docMk/>
            <pc:sldMk cId="3570116660" sldId="953"/>
            <ac:spMk id="12" creationId="{06867217-163B-44DF-BBDE-6C17E21EA8ED}"/>
          </ac:spMkLst>
        </pc:spChg>
        <pc:spChg chg="mod ord">
          <ac:chgData name="Mr. PPT" userId="6442ff2356111531" providerId="LiveId" clId="{DADE28A3-3ED3-4026-93F5-4B4226D90F7D}" dt="2022-11-01T05:17:09.965" v="10154" actId="164"/>
          <ac:spMkLst>
            <pc:docMk/>
            <pc:sldMk cId="3570116660" sldId="953"/>
            <ac:spMk id="13" creationId="{91088262-E84D-49B1-A047-3D6E385230B9}"/>
          </ac:spMkLst>
        </pc:spChg>
        <pc:grpChg chg="del mod ord">
          <ac:chgData name="Mr. PPT" userId="6442ff2356111531" providerId="LiveId" clId="{DADE28A3-3ED3-4026-93F5-4B4226D90F7D}" dt="2022-11-01T07:23:00.612" v="10557" actId="478"/>
          <ac:grpSpMkLst>
            <pc:docMk/>
            <pc:sldMk cId="3570116660" sldId="953"/>
            <ac:grpSpMk id="6" creationId="{FF2E533C-7CAE-4FE7-AC62-3476B6326CCA}"/>
          </ac:grpSpMkLst>
        </pc:grpChg>
        <pc:grpChg chg="add del mod">
          <ac:chgData name="Mr. PPT" userId="6442ff2356111531" providerId="LiveId" clId="{DADE28A3-3ED3-4026-93F5-4B4226D90F7D}" dt="2022-11-01T05:16:05.532" v="10144" actId="165"/>
          <ac:grpSpMkLst>
            <pc:docMk/>
            <pc:sldMk cId="3570116660" sldId="953"/>
            <ac:grpSpMk id="7" creationId="{A9676027-E0D0-4F1E-AA92-343901D53E77}"/>
          </ac:grpSpMkLst>
        </pc:grpChg>
        <pc:grpChg chg="add mod">
          <ac:chgData name="Mr. PPT" userId="6442ff2356111531" providerId="LiveId" clId="{DADE28A3-3ED3-4026-93F5-4B4226D90F7D}" dt="2022-11-01T05:17:12.192" v="10156" actId="12789"/>
          <ac:grpSpMkLst>
            <pc:docMk/>
            <pc:sldMk cId="3570116660" sldId="953"/>
            <ac:grpSpMk id="10" creationId="{E6A441AD-0FFC-4A54-9272-4844229ECAD1}"/>
          </ac:grpSpMkLst>
        </pc:grpChg>
        <pc:picChg chg="mod">
          <ac:chgData name="Mr. PPT" userId="6442ff2356111531" providerId="LiveId" clId="{DADE28A3-3ED3-4026-93F5-4B4226D90F7D}" dt="2022-11-01T05:17:12.192" v="10156" actId="12789"/>
          <ac:picMkLst>
            <pc:docMk/>
            <pc:sldMk cId="3570116660" sldId="953"/>
            <ac:picMk id="17" creationId="{27D071D7-EEAE-40C4-BBC0-2B45765A1A0C}"/>
          </ac:picMkLst>
        </pc:picChg>
        <pc:cxnChg chg="add mod">
          <ac:chgData name="Mr. PPT" userId="6442ff2356111531" providerId="LiveId" clId="{DADE28A3-3ED3-4026-93F5-4B4226D90F7D}" dt="2022-11-01T05:17:09.965" v="10154" actId="164"/>
          <ac:cxnSpMkLst>
            <pc:docMk/>
            <pc:sldMk cId="3570116660" sldId="953"/>
            <ac:cxnSpMk id="3" creationId="{82CAA864-0C1E-4C31-81BD-F07297337BC6}"/>
          </ac:cxnSpMkLst>
        </pc:cxnChg>
      </pc:sldChg>
      <pc:sldChg chg="addSp delSp modSp add mod">
        <pc:chgData name="Mr. PPT" userId="6442ff2356111531" providerId="LiveId" clId="{DADE28A3-3ED3-4026-93F5-4B4226D90F7D}" dt="2022-11-01T07:22:54.968" v="10556" actId="478"/>
        <pc:sldMkLst>
          <pc:docMk/>
          <pc:sldMk cId="3074551635" sldId="954"/>
        </pc:sldMkLst>
        <pc:spChg chg="add mod">
          <ac:chgData name="Mr. PPT" userId="6442ff2356111531" providerId="LiveId" clId="{DADE28A3-3ED3-4026-93F5-4B4226D90F7D}" dt="2022-11-01T05:21:37.109" v="10210" actId="1076"/>
          <ac:spMkLst>
            <pc:docMk/>
            <pc:sldMk cId="3074551635" sldId="954"/>
            <ac:spMk id="2" creationId="{1EDBF02C-AB4B-44B6-8732-740AF43AB757}"/>
          </ac:spMkLst>
        </pc:spChg>
        <pc:spChg chg="add del mod">
          <ac:chgData name="Mr. PPT" userId="6442ff2356111531" providerId="LiveId" clId="{DADE28A3-3ED3-4026-93F5-4B4226D90F7D}" dt="2022-11-01T05:19:46.681" v="10179"/>
          <ac:spMkLst>
            <pc:docMk/>
            <pc:sldMk cId="3074551635" sldId="954"/>
            <ac:spMk id="11" creationId="{B27A71D3-3580-41CA-8F8F-F102CA1FF2EB}"/>
          </ac:spMkLst>
        </pc:spChg>
        <pc:spChg chg="del mod">
          <ac:chgData name="Mr. PPT" userId="6442ff2356111531" providerId="LiveId" clId="{DADE28A3-3ED3-4026-93F5-4B4226D90F7D}" dt="2022-11-01T07:22:51.700" v="10555" actId="478"/>
          <ac:spMkLst>
            <pc:docMk/>
            <pc:sldMk cId="3074551635" sldId="954"/>
            <ac:spMk id="13" creationId="{91088262-E84D-49B1-A047-3D6E385230B9}"/>
          </ac:spMkLst>
        </pc:spChg>
        <pc:spChg chg="del mod topLvl">
          <ac:chgData name="Mr. PPT" userId="6442ff2356111531" providerId="LiveId" clId="{DADE28A3-3ED3-4026-93F5-4B4226D90F7D}" dt="2022-11-01T05:21:21.871" v="10205" actId="478"/>
          <ac:spMkLst>
            <pc:docMk/>
            <pc:sldMk cId="3074551635" sldId="954"/>
            <ac:spMk id="16" creationId="{6A89C273-8B00-4192-B765-7490B754096D}"/>
          </ac:spMkLst>
        </pc:spChg>
        <pc:spChg chg="mod topLvl">
          <ac:chgData name="Mr. PPT" userId="6442ff2356111531" providerId="LiveId" clId="{DADE28A3-3ED3-4026-93F5-4B4226D90F7D}" dt="2022-11-01T05:51:23.866" v="10467"/>
          <ac:spMkLst>
            <pc:docMk/>
            <pc:sldMk cId="3074551635" sldId="954"/>
            <ac:spMk id="19" creationId="{131F5743-63A1-4846-9D77-78CFA7C24AA0}"/>
          </ac:spMkLst>
        </pc:spChg>
        <pc:spChg chg="mod topLvl">
          <ac:chgData name="Mr. PPT" userId="6442ff2356111531" providerId="LiveId" clId="{DADE28A3-3ED3-4026-93F5-4B4226D90F7D}" dt="2022-11-01T05:22:54.581" v="10227" actId="1076"/>
          <ac:spMkLst>
            <pc:docMk/>
            <pc:sldMk cId="3074551635" sldId="954"/>
            <ac:spMk id="20" creationId="{3A81EF81-2814-4F1A-92B4-FA2AF83B761E}"/>
          </ac:spMkLst>
        </pc:spChg>
        <pc:grpChg chg="del mod">
          <ac:chgData name="Mr. PPT" userId="6442ff2356111531" providerId="LiveId" clId="{DADE28A3-3ED3-4026-93F5-4B4226D90F7D}" dt="2022-11-01T07:22:51.700" v="10555" actId="478"/>
          <ac:grpSpMkLst>
            <pc:docMk/>
            <pc:sldMk cId="3074551635" sldId="954"/>
            <ac:grpSpMk id="6" creationId="{FF2E533C-7CAE-4FE7-AC62-3476B6326CCA}"/>
          </ac:grpSpMkLst>
        </pc:grpChg>
        <pc:grpChg chg="add del mod">
          <ac:chgData name="Mr. PPT" userId="6442ff2356111531" providerId="LiveId" clId="{DADE28A3-3ED3-4026-93F5-4B4226D90F7D}" dt="2022-11-01T05:21:18.515" v="10204" actId="165"/>
          <ac:grpSpMkLst>
            <pc:docMk/>
            <pc:sldMk cId="3074551635" sldId="954"/>
            <ac:grpSpMk id="15" creationId="{E20C16AB-D7D8-478D-8139-5EDAAF3B0145}"/>
          </ac:grpSpMkLst>
        </pc:grpChg>
        <pc:picChg chg="add del mod">
          <ac:chgData name="Mr. PPT" userId="6442ff2356111531" providerId="LiveId" clId="{DADE28A3-3ED3-4026-93F5-4B4226D90F7D}" dt="2022-11-01T07:22:54.968" v="10556" actId="478"/>
          <ac:picMkLst>
            <pc:docMk/>
            <pc:sldMk cId="3074551635" sldId="954"/>
            <ac:picMk id="10" creationId="{758B4C7B-F3D0-43B5-B24B-633A00246F4F}"/>
          </ac:picMkLst>
        </pc:picChg>
        <pc:picChg chg="add del mod ord">
          <ac:chgData name="Mr. PPT" userId="6442ff2356111531" providerId="LiveId" clId="{DADE28A3-3ED3-4026-93F5-4B4226D90F7D}" dt="2022-11-01T05:19:46.681" v="10179"/>
          <ac:picMkLst>
            <pc:docMk/>
            <pc:sldMk cId="3074551635" sldId="954"/>
            <ac:picMk id="12" creationId="{F282C821-CA24-442C-BEF4-C4869AB4D41C}"/>
          </ac:picMkLst>
        </pc:picChg>
        <pc:picChg chg="mod ord modCrop">
          <ac:chgData name="Mr. PPT" userId="6442ff2356111531" providerId="LiveId" clId="{DADE28A3-3ED3-4026-93F5-4B4226D90F7D}" dt="2022-11-01T05:22:44.391" v="10226"/>
          <ac:picMkLst>
            <pc:docMk/>
            <pc:sldMk cId="3074551635" sldId="954"/>
            <ac:picMk id="14" creationId="{2574A040-8BCC-4C28-9982-A7FDC5645BE6}"/>
          </ac:picMkLst>
        </pc:picChg>
        <pc:picChg chg="del mod">
          <ac:chgData name="Mr. PPT" userId="6442ff2356111531" providerId="LiveId" clId="{DADE28A3-3ED3-4026-93F5-4B4226D90F7D}" dt="2022-11-01T07:22:51.700" v="10555" actId="478"/>
          <ac:picMkLst>
            <pc:docMk/>
            <pc:sldMk cId="3074551635" sldId="954"/>
            <ac:picMk id="17" creationId="{27D071D7-EEAE-40C4-BBC0-2B45765A1A0C}"/>
          </ac:picMkLst>
        </pc:picChg>
        <pc:cxnChg chg="del mod topLvl">
          <ac:chgData name="Mr. PPT" userId="6442ff2356111531" providerId="LiveId" clId="{DADE28A3-3ED3-4026-93F5-4B4226D90F7D}" dt="2022-11-01T05:21:21.871" v="10205" actId="478"/>
          <ac:cxnSpMkLst>
            <pc:docMk/>
            <pc:sldMk cId="3074551635" sldId="954"/>
            <ac:cxnSpMk id="18" creationId="{4CFBAB15-4705-4F78-B3B3-291FAA09A4DA}"/>
          </ac:cxnSpMkLst>
        </pc:cxnChg>
      </pc:sldChg>
      <pc:sldChg chg="addSp delSp modSp add mod ord">
        <pc:chgData name="Mr. PPT" userId="6442ff2356111531" providerId="LiveId" clId="{DADE28A3-3ED3-4026-93F5-4B4226D90F7D}" dt="2022-11-01T05:54:22.749" v="10509" actId="14100"/>
        <pc:sldMkLst>
          <pc:docMk/>
          <pc:sldMk cId="1625629172" sldId="955"/>
        </pc:sldMkLst>
        <pc:spChg chg="add del">
          <ac:chgData name="Mr. PPT" userId="6442ff2356111531" providerId="LiveId" clId="{DADE28A3-3ED3-4026-93F5-4B4226D90F7D}" dt="2022-11-01T05:46:31.388" v="10240" actId="11529"/>
          <ac:spMkLst>
            <pc:docMk/>
            <pc:sldMk cId="1625629172" sldId="955"/>
            <ac:spMk id="2" creationId="{147920D4-92FE-40B6-88F7-41E9BD4EA202}"/>
          </ac:spMkLst>
        </pc:spChg>
        <pc:spChg chg="add mod">
          <ac:chgData name="Mr. PPT" userId="6442ff2356111531" providerId="LiveId" clId="{DADE28A3-3ED3-4026-93F5-4B4226D90F7D}" dt="2022-11-01T05:54:22.749" v="10509" actId="14100"/>
          <ac:spMkLst>
            <pc:docMk/>
            <pc:sldMk cId="1625629172" sldId="955"/>
            <ac:spMk id="3" creationId="{80A57E95-21BB-47A2-B0A3-E7E2F344E048}"/>
          </ac:spMkLst>
        </pc:spChg>
        <pc:spChg chg="add mod">
          <ac:chgData name="Mr. PPT" userId="6442ff2356111531" providerId="LiveId" clId="{DADE28A3-3ED3-4026-93F5-4B4226D90F7D}" dt="2022-11-01T05:53:13.610" v="10485" actId="1076"/>
          <ac:spMkLst>
            <pc:docMk/>
            <pc:sldMk cId="1625629172" sldId="955"/>
            <ac:spMk id="9" creationId="{6334DF93-1182-4233-AC8A-DBAB2C82D50E}"/>
          </ac:spMkLst>
        </pc:spChg>
        <pc:spChg chg="add del mod">
          <ac:chgData name="Mr. PPT" userId="6442ff2356111531" providerId="LiveId" clId="{DADE28A3-3ED3-4026-93F5-4B4226D90F7D}" dt="2022-11-01T05:49:01.754" v="10350" actId="478"/>
          <ac:spMkLst>
            <pc:docMk/>
            <pc:sldMk cId="1625629172" sldId="955"/>
            <ac:spMk id="10" creationId="{66C81D60-03D7-4B6F-8444-6D7C8E649961}"/>
          </ac:spMkLst>
        </pc:spChg>
        <pc:spChg chg="add mod topLvl">
          <ac:chgData name="Mr. PPT" userId="6442ff2356111531" providerId="LiveId" clId="{DADE28A3-3ED3-4026-93F5-4B4226D90F7D}" dt="2022-11-01T05:53:31.606" v="10497" actId="1076"/>
          <ac:spMkLst>
            <pc:docMk/>
            <pc:sldMk cId="1625629172" sldId="955"/>
            <ac:spMk id="11" creationId="{FBCAF56E-ED83-4942-8850-BCF4F1DCA189}"/>
          </ac:spMkLst>
        </pc:spChg>
        <pc:spChg chg="add del mod topLvl">
          <ac:chgData name="Mr. PPT" userId="6442ff2356111531" providerId="LiveId" clId="{DADE28A3-3ED3-4026-93F5-4B4226D90F7D}" dt="2022-11-01T05:53:24.732" v="10487" actId="478"/>
          <ac:spMkLst>
            <pc:docMk/>
            <pc:sldMk cId="1625629172" sldId="955"/>
            <ac:spMk id="12" creationId="{563E799C-500A-485A-AE0C-6AA0EDDC625F}"/>
          </ac:spMkLst>
        </pc:spChg>
        <pc:spChg chg="mod">
          <ac:chgData name="Mr. PPT" userId="6442ff2356111531" providerId="LiveId" clId="{DADE28A3-3ED3-4026-93F5-4B4226D90F7D}" dt="2022-11-01T05:50:40.157" v="10444" actId="571"/>
          <ac:spMkLst>
            <pc:docMk/>
            <pc:sldMk cId="1625629172" sldId="955"/>
            <ac:spMk id="15" creationId="{180AFB61-DD20-4625-AD33-79F49AD96155}"/>
          </ac:spMkLst>
        </pc:spChg>
        <pc:spChg chg="mod">
          <ac:chgData name="Mr. PPT" userId="6442ff2356111531" providerId="LiveId" clId="{DADE28A3-3ED3-4026-93F5-4B4226D90F7D}" dt="2022-11-01T05:50:40.157" v="10444" actId="571"/>
          <ac:spMkLst>
            <pc:docMk/>
            <pc:sldMk cId="1625629172" sldId="955"/>
            <ac:spMk id="16" creationId="{7E2D98B3-B063-4485-ACA7-5D7F655A3DD5}"/>
          </ac:spMkLst>
        </pc:spChg>
        <pc:spChg chg="del mod topLvl">
          <ac:chgData name="Mr. PPT" userId="6442ff2356111531" providerId="LiveId" clId="{DADE28A3-3ED3-4026-93F5-4B4226D90F7D}" dt="2022-11-01T05:53:24.732" v="10487" actId="478"/>
          <ac:spMkLst>
            <pc:docMk/>
            <pc:sldMk cId="1625629172" sldId="955"/>
            <ac:spMk id="18" creationId="{78240F4E-70B0-44BA-9129-ABDC5E0DFDDD}"/>
          </ac:spMkLst>
        </pc:spChg>
        <pc:spChg chg="del mod topLvl">
          <ac:chgData name="Mr. PPT" userId="6442ff2356111531" providerId="LiveId" clId="{DADE28A3-3ED3-4026-93F5-4B4226D90F7D}" dt="2022-11-01T05:53:24.732" v="10487" actId="478"/>
          <ac:spMkLst>
            <pc:docMk/>
            <pc:sldMk cId="1625629172" sldId="955"/>
            <ac:spMk id="19" creationId="{221538A8-29E4-4DEE-A978-A214AA43084D}"/>
          </ac:spMkLst>
        </pc:spChg>
        <pc:spChg chg="del mod topLvl">
          <ac:chgData name="Mr. PPT" userId="6442ff2356111531" providerId="LiveId" clId="{DADE28A3-3ED3-4026-93F5-4B4226D90F7D}" dt="2022-11-01T05:53:24.732" v="10487" actId="478"/>
          <ac:spMkLst>
            <pc:docMk/>
            <pc:sldMk cId="1625629172" sldId="955"/>
            <ac:spMk id="21" creationId="{193F0089-4CCD-4371-AD05-42AF5583DE84}"/>
          </ac:spMkLst>
        </pc:spChg>
        <pc:spChg chg="del mod topLvl">
          <ac:chgData name="Mr. PPT" userId="6442ff2356111531" providerId="LiveId" clId="{DADE28A3-3ED3-4026-93F5-4B4226D90F7D}" dt="2022-11-01T05:53:24.732" v="10487" actId="478"/>
          <ac:spMkLst>
            <pc:docMk/>
            <pc:sldMk cId="1625629172" sldId="955"/>
            <ac:spMk id="22" creationId="{5EA7ACED-8741-4092-B1B3-ECD6DBC39DAD}"/>
          </ac:spMkLst>
        </pc:spChg>
        <pc:spChg chg="del mod topLvl">
          <ac:chgData name="Mr. PPT" userId="6442ff2356111531" providerId="LiveId" clId="{DADE28A3-3ED3-4026-93F5-4B4226D90F7D}" dt="2022-11-01T05:53:24.732" v="10487" actId="478"/>
          <ac:spMkLst>
            <pc:docMk/>
            <pc:sldMk cId="1625629172" sldId="955"/>
            <ac:spMk id="24" creationId="{8B5ED733-A9BE-4C13-AAFD-F61335CC3A1F}"/>
          </ac:spMkLst>
        </pc:spChg>
        <pc:spChg chg="del mod topLvl">
          <ac:chgData name="Mr. PPT" userId="6442ff2356111531" providerId="LiveId" clId="{DADE28A3-3ED3-4026-93F5-4B4226D90F7D}" dt="2022-11-01T05:53:24.732" v="10487" actId="478"/>
          <ac:spMkLst>
            <pc:docMk/>
            <pc:sldMk cId="1625629172" sldId="955"/>
            <ac:spMk id="25" creationId="{F4CD9EE1-ACA6-4A13-B8E0-A36FBC6B23CF}"/>
          </ac:spMkLst>
        </pc:spChg>
        <pc:spChg chg="add mod">
          <ac:chgData name="Mr. PPT" userId="6442ff2356111531" providerId="LiveId" clId="{DADE28A3-3ED3-4026-93F5-4B4226D90F7D}" dt="2022-11-01T05:53:40.828" v="10504" actId="20577"/>
          <ac:spMkLst>
            <pc:docMk/>
            <pc:sldMk cId="1625629172" sldId="955"/>
            <ac:spMk id="26" creationId="{708590BC-FF27-4A4F-B549-9511B1049987}"/>
          </ac:spMkLst>
        </pc:spChg>
        <pc:spChg chg="add mod">
          <ac:chgData name="Mr. PPT" userId="6442ff2356111531" providerId="LiveId" clId="{DADE28A3-3ED3-4026-93F5-4B4226D90F7D}" dt="2022-11-01T05:53:43.019" v="10506" actId="20577"/>
          <ac:spMkLst>
            <pc:docMk/>
            <pc:sldMk cId="1625629172" sldId="955"/>
            <ac:spMk id="27" creationId="{993D750C-66CA-4D9C-BE5D-ADA90854D24A}"/>
          </ac:spMkLst>
        </pc:spChg>
        <pc:spChg chg="add mod">
          <ac:chgData name="Mr. PPT" userId="6442ff2356111531" providerId="LiveId" clId="{DADE28A3-3ED3-4026-93F5-4B4226D90F7D}" dt="2022-11-01T05:53:45.067" v="10508" actId="20577"/>
          <ac:spMkLst>
            <pc:docMk/>
            <pc:sldMk cId="1625629172" sldId="955"/>
            <ac:spMk id="28" creationId="{A2DDC1CC-9C7E-4445-91CD-932083BA299F}"/>
          </ac:spMkLst>
        </pc:spChg>
        <pc:spChg chg="del">
          <ac:chgData name="Mr. PPT" userId="6442ff2356111531" providerId="LiveId" clId="{DADE28A3-3ED3-4026-93F5-4B4226D90F7D}" dt="2022-11-01T05:46:24.932" v="10238" actId="478"/>
          <ac:spMkLst>
            <pc:docMk/>
            <pc:sldMk cId="1625629172" sldId="955"/>
            <ac:spMk id="39" creationId="{196E4A0C-B631-4D05-B0E3-89BECBC02B97}"/>
          </ac:spMkLst>
        </pc:spChg>
        <pc:spChg chg="del">
          <ac:chgData name="Mr. PPT" userId="6442ff2356111531" providerId="LiveId" clId="{DADE28A3-3ED3-4026-93F5-4B4226D90F7D}" dt="2022-11-01T05:46:24.932" v="10238" actId="478"/>
          <ac:spMkLst>
            <pc:docMk/>
            <pc:sldMk cId="1625629172" sldId="955"/>
            <ac:spMk id="41" creationId="{D70A4502-89FD-4ECB-9618-9C1903DD0490}"/>
          </ac:spMkLst>
        </pc:spChg>
        <pc:spChg chg="del">
          <ac:chgData name="Mr. PPT" userId="6442ff2356111531" providerId="LiveId" clId="{DADE28A3-3ED3-4026-93F5-4B4226D90F7D}" dt="2022-11-01T05:46:24.932" v="10238" actId="478"/>
          <ac:spMkLst>
            <pc:docMk/>
            <pc:sldMk cId="1625629172" sldId="955"/>
            <ac:spMk id="43" creationId="{32760EFC-2CA8-42AD-A2D8-8F5D5EDD9204}"/>
          </ac:spMkLst>
        </pc:spChg>
        <pc:spChg chg="del">
          <ac:chgData name="Mr. PPT" userId="6442ff2356111531" providerId="LiveId" clId="{DADE28A3-3ED3-4026-93F5-4B4226D90F7D}" dt="2022-11-01T05:46:24.932" v="10238" actId="478"/>
          <ac:spMkLst>
            <pc:docMk/>
            <pc:sldMk cId="1625629172" sldId="955"/>
            <ac:spMk id="44" creationId="{DB8DB325-4B79-40BE-8FAE-3178C180B486}"/>
          </ac:spMkLst>
        </pc:spChg>
        <pc:grpChg chg="add del mod">
          <ac:chgData name="Mr. PPT" userId="6442ff2356111531" providerId="LiveId" clId="{DADE28A3-3ED3-4026-93F5-4B4226D90F7D}" dt="2022-11-01T05:50:50.546" v="10447" actId="165"/>
          <ac:grpSpMkLst>
            <pc:docMk/>
            <pc:sldMk cId="1625629172" sldId="955"/>
            <ac:grpSpMk id="4" creationId="{2ECB7FC1-8B38-4668-BB51-1F856583142B}"/>
          </ac:grpSpMkLst>
        </pc:grpChg>
        <pc:grpChg chg="add mod">
          <ac:chgData name="Mr. PPT" userId="6442ff2356111531" providerId="LiveId" clId="{DADE28A3-3ED3-4026-93F5-4B4226D90F7D}" dt="2022-11-01T05:50:40.157" v="10444" actId="571"/>
          <ac:grpSpMkLst>
            <pc:docMk/>
            <pc:sldMk cId="1625629172" sldId="955"/>
            <ac:grpSpMk id="14" creationId="{B965EC92-1378-4F2A-8208-398BA5C59D02}"/>
          </ac:grpSpMkLst>
        </pc:grpChg>
        <pc:grpChg chg="add del mod">
          <ac:chgData name="Mr. PPT" userId="6442ff2356111531" providerId="LiveId" clId="{DADE28A3-3ED3-4026-93F5-4B4226D90F7D}" dt="2022-11-01T05:50:50.546" v="10447" actId="165"/>
          <ac:grpSpMkLst>
            <pc:docMk/>
            <pc:sldMk cId="1625629172" sldId="955"/>
            <ac:grpSpMk id="17" creationId="{79BDA13A-F5C1-4506-A9C9-95BD2615792E}"/>
          </ac:grpSpMkLst>
        </pc:grpChg>
        <pc:grpChg chg="add del mod">
          <ac:chgData name="Mr. PPT" userId="6442ff2356111531" providerId="LiveId" clId="{DADE28A3-3ED3-4026-93F5-4B4226D90F7D}" dt="2022-11-01T05:50:50.546" v="10447" actId="165"/>
          <ac:grpSpMkLst>
            <pc:docMk/>
            <pc:sldMk cId="1625629172" sldId="955"/>
            <ac:grpSpMk id="20" creationId="{5FCF52AD-029E-4B72-9159-13148B31F126}"/>
          </ac:grpSpMkLst>
        </pc:grpChg>
        <pc:grpChg chg="add del mod">
          <ac:chgData name="Mr. PPT" userId="6442ff2356111531" providerId="LiveId" clId="{DADE28A3-3ED3-4026-93F5-4B4226D90F7D}" dt="2022-11-01T05:50:50.546" v="10447" actId="165"/>
          <ac:grpSpMkLst>
            <pc:docMk/>
            <pc:sldMk cId="1625629172" sldId="955"/>
            <ac:grpSpMk id="23" creationId="{F299EC34-5E6D-452E-8425-FC29CD425EE2}"/>
          </ac:grpSpMkLst>
        </pc:grpChg>
        <pc:picChg chg="del">
          <ac:chgData name="Mr. PPT" userId="6442ff2356111531" providerId="LiveId" clId="{DADE28A3-3ED3-4026-93F5-4B4226D90F7D}" dt="2022-11-01T05:46:24.932" v="10238" actId="478"/>
          <ac:picMkLst>
            <pc:docMk/>
            <pc:sldMk cId="1625629172" sldId="955"/>
            <ac:picMk id="40" creationId="{90C99FCC-2A7E-47F3-8EB7-8FA958A579F1}"/>
          </ac:picMkLst>
        </pc:picChg>
      </pc:sldChg>
      <pc:sldChg chg="add">
        <pc:chgData name="Mr. PPT" userId="6442ff2356111531" providerId="LiveId" clId="{DADE28A3-3ED3-4026-93F5-4B4226D90F7D}" dt="2022-11-01T05:52:41.628" v="10482" actId="2890"/>
        <pc:sldMkLst>
          <pc:docMk/>
          <pc:sldMk cId="2441760231" sldId="956"/>
        </pc:sldMkLst>
      </pc:sldChg>
      <pc:sldChg chg="addSp delSp modSp add mod ord">
        <pc:chgData name="Mr. PPT" userId="6442ff2356111531" providerId="LiveId" clId="{DADE28A3-3ED3-4026-93F5-4B4226D90F7D}" dt="2022-11-01T05:59:29.016" v="10553" actId="1076"/>
        <pc:sldMkLst>
          <pc:docMk/>
          <pc:sldMk cId="1849593802" sldId="957"/>
        </pc:sldMkLst>
        <pc:spChg chg="add del mod">
          <ac:chgData name="Mr. PPT" userId="6442ff2356111531" providerId="LiveId" clId="{DADE28A3-3ED3-4026-93F5-4B4226D90F7D}" dt="2022-11-01T05:57:54.021" v="10541"/>
          <ac:spMkLst>
            <pc:docMk/>
            <pc:sldMk cId="1849593802" sldId="957"/>
            <ac:spMk id="4" creationId="{8703004E-036E-4702-9A6E-D42476A864B8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34" creationId="{8FB76674-486F-400A-AD33-8DAFDAEF6A50}"/>
          </ac:spMkLst>
        </pc:spChg>
        <pc:spChg chg="add del">
          <ac:chgData name="Mr. PPT" userId="6442ff2356111531" providerId="LiveId" clId="{DADE28A3-3ED3-4026-93F5-4B4226D90F7D}" dt="2022-11-01T05:56:57.212" v="10523" actId="22"/>
          <ac:spMkLst>
            <pc:docMk/>
            <pc:sldMk cId="1849593802" sldId="957"/>
            <ac:spMk id="36" creationId="{3723BD2E-2E06-4710-8CA8-B15328E84A76}"/>
          </ac:spMkLst>
        </pc:spChg>
        <pc:spChg chg="mod topLvl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44" creationId="{AB7CCAD2-A194-4DC7-A73C-B8420F74B09B}"/>
          </ac:spMkLst>
        </pc:spChg>
        <pc:spChg chg="mod topLvl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45" creationId="{6A160DA1-817B-4B94-833A-1CD64FAE8B80}"/>
          </ac:spMkLst>
        </pc:spChg>
        <pc:spChg chg="mod topLvl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48" creationId="{D3CA41D4-D5D0-4950-B663-E1A70019AC93}"/>
          </ac:spMkLst>
        </pc:spChg>
        <pc:spChg chg="mod topLvl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49" creationId="{F86F8A5C-CB71-4BE2-82C9-7297C2465D2C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50" creationId="{0E6FDCDC-721A-4B21-9292-8E8AD6B5683A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51" creationId="{7E9A2CAC-4AE8-4BF7-857A-13D324756E48}"/>
          </ac:spMkLst>
        </pc:spChg>
        <pc:spChg chg="mod topLvl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53" creationId="{1BC8BB9B-C909-4E3C-9256-AEA006B48496}"/>
          </ac:spMkLst>
        </pc:spChg>
        <pc:spChg chg="mod topLvl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54" creationId="{8FB1E602-C866-47F9-85F8-2E7C60787144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57" creationId="{104171EB-44E1-4DFB-9B90-8CD66B0991A6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58" creationId="{F25C43A3-3D15-4751-B490-621C4D2B323A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59" creationId="{5B7AFAAE-2D73-4546-AC0E-5DD05831F360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0" creationId="{71E5AF62-2710-4145-A48A-6B3508E85913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1" creationId="{D2AF918F-BC18-4843-9C0A-833699D5A4A1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2" creationId="{6E989763-357E-4414-9B3B-08186A38D286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3" creationId="{0D375209-C39B-4010-840D-FFEC92A7FEB4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4" creationId="{8404F2DF-7312-4BA7-A35D-E73A663AADA8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5" creationId="{8F51009A-A1E7-426F-A776-0A4D91980A34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6" creationId="{EC955276-5437-4F39-8D7E-B2CE06DDF716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7" creationId="{56CEE3E4-D116-459B-A52C-4C14E828E9B7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8" creationId="{F4AAFED7-07B6-4585-8034-0FDCE7BA24C4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69" creationId="{5354BF8D-7DC0-4E3D-B843-4269819D0566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70" creationId="{8E0DFCAA-D927-4D3B-8FAA-3A4CBBF839C2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71" creationId="{6DBE29B5-C776-447D-9FFD-A5AFF4252DF3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72" creationId="{AAF32B51-1E6E-4C57-8B72-26D143791299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73" creationId="{3D18748A-AF51-4CF6-81F4-28C794BE29C8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74" creationId="{313E8E56-D28A-4F99-944F-068B57AD6B8B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75" creationId="{D4368DFA-E805-426D-8FD6-29DD0A63E37B}"/>
          </ac:spMkLst>
        </pc:spChg>
        <pc:spChg chg="mod">
          <ac:chgData name="Mr. PPT" userId="6442ff2356111531" providerId="LiveId" clId="{DADE28A3-3ED3-4026-93F5-4B4226D90F7D}" dt="2022-11-01T05:57:07.699" v="10527" actId="165"/>
          <ac:spMkLst>
            <pc:docMk/>
            <pc:sldMk cId="1849593802" sldId="957"/>
            <ac:spMk id="76" creationId="{C7C21DA5-3653-4843-85BA-542A77D107C2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82" creationId="{858791EC-E3DD-4EF7-8086-2C75531DE2D8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83" creationId="{C51F3587-C1B2-4A60-AD9A-0B489E795181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86" creationId="{F0A691FD-209E-4944-AD3E-DB70E537DDC3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87" creationId="{BFCFA7F9-C712-4FC3-B0B1-99E1BDCB7AF4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89" creationId="{099E30BE-8ED8-4D7F-B3A3-1BC19EAAD763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90" creationId="{7712D7FA-0B91-4BCF-8FE9-47FF3838C2A2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92" creationId="{0E33B41B-9A9F-4B9B-AA8D-8078C9EA1B24}"/>
          </ac:spMkLst>
        </pc:spChg>
        <pc:spChg chg="del">
          <ac:chgData name="Mr. PPT" userId="6442ff2356111531" providerId="LiveId" clId="{DADE28A3-3ED3-4026-93F5-4B4226D90F7D}" dt="2022-11-01T05:56:50.062" v="10519" actId="478"/>
          <ac:spMkLst>
            <pc:docMk/>
            <pc:sldMk cId="1849593802" sldId="957"/>
            <ac:spMk id="93" creationId="{41917A75-826B-413A-87B2-25476B410AF7}"/>
          </ac:spMkLst>
        </pc:spChg>
        <pc:grpChg chg="del">
          <ac:chgData name="Mr. PPT" userId="6442ff2356111531" providerId="LiveId" clId="{DADE28A3-3ED3-4026-93F5-4B4226D90F7D}" dt="2022-11-01T05:56:50.062" v="10519" actId="478"/>
          <ac:grpSpMkLst>
            <pc:docMk/>
            <pc:sldMk cId="1849593802" sldId="957"/>
            <ac:grpSpMk id="27" creationId="{29F45072-4B78-4C3B-9655-DD3B5429C424}"/>
          </ac:grpSpMkLst>
        </pc:grpChg>
        <pc:grpChg chg="del">
          <ac:chgData name="Mr. PPT" userId="6442ff2356111531" providerId="LiveId" clId="{DADE28A3-3ED3-4026-93F5-4B4226D90F7D}" dt="2022-11-01T05:56:50.062" v="10519" actId="478"/>
          <ac:grpSpMkLst>
            <pc:docMk/>
            <pc:sldMk cId="1849593802" sldId="957"/>
            <ac:grpSpMk id="31" creationId="{40EE8088-8120-4E0F-9B05-9C88F0DD8F00}"/>
          </ac:grpSpMkLst>
        </pc:grpChg>
        <pc:grpChg chg="del">
          <ac:chgData name="Mr. PPT" userId="6442ff2356111531" providerId="LiveId" clId="{DADE28A3-3ED3-4026-93F5-4B4226D90F7D}" dt="2022-11-01T05:56:50.062" v="10519" actId="478"/>
          <ac:grpSpMkLst>
            <pc:docMk/>
            <pc:sldMk cId="1849593802" sldId="957"/>
            <ac:grpSpMk id="35" creationId="{70B99C13-3C1F-4F8C-95EF-59E8839B8109}"/>
          </ac:grpSpMkLst>
        </pc:grpChg>
        <pc:grpChg chg="add del mod">
          <ac:chgData name="Mr. PPT" userId="6442ff2356111531" providerId="LiveId" clId="{DADE28A3-3ED3-4026-93F5-4B4226D90F7D}" dt="2022-11-01T05:57:07.699" v="10527" actId="165"/>
          <ac:grpSpMkLst>
            <pc:docMk/>
            <pc:sldMk cId="1849593802" sldId="957"/>
            <ac:grpSpMk id="37" creationId="{6C9CBDD1-D3CA-48B7-AEED-EE5A548ADE6D}"/>
          </ac:grpSpMkLst>
        </pc:grpChg>
        <pc:grpChg chg="del">
          <ac:chgData name="Mr. PPT" userId="6442ff2356111531" providerId="LiveId" clId="{DADE28A3-3ED3-4026-93F5-4B4226D90F7D}" dt="2022-11-01T05:56:50.062" v="10519" actId="478"/>
          <ac:grpSpMkLst>
            <pc:docMk/>
            <pc:sldMk cId="1849593802" sldId="957"/>
            <ac:grpSpMk id="40" creationId="{0E2BA5B8-74C3-4A9A-BDE4-B88592F5C38C}"/>
          </ac:grpSpMkLst>
        </pc:grpChg>
        <pc:grpChg chg="mod topLvl">
          <ac:chgData name="Mr. PPT" userId="6442ff2356111531" providerId="LiveId" clId="{DADE28A3-3ED3-4026-93F5-4B4226D90F7D}" dt="2022-11-01T05:57:07.699" v="10527" actId="165"/>
          <ac:grpSpMkLst>
            <pc:docMk/>
            <pc:sldMk cId="1849593802" sldId="957"/>
            <ac:grpSpMk id="43" creationId="{D6FFDEE1-C499-4F93-8027-85A9136C3231}"/>
          </ac:grpSpMkLst>
        </pc:grpChg>
        <pc:grpChg chg="mod topLvl">
          <ac:chgData name="Mr. PPT" userId="6442ff2356111531" providerId="LiveId" clId="{DADE28A3-3ED3-4026-93F5-4B4226D90F7D}" dt="2022-11-01T05:57:07.699" v="10527" actId="165"/>
          <ac:grpSpMkLst>
            <pc:docMk/>
            <pc:sldMk cId="1849593802" sldId="957"/>
            <ac:grpSpMk id="46" creationId="{D56369BB-B2F4-4C25-990E-B6AED052043E}"/>
          </ac:grpSpMkLst>
        </pc:grpChg>
        <pc:grpChg chg="mod topLvl">
          <ac:chgData name="Mr. PPT" userId="6442ff2356111531" providerId="LiveId" clId="{DADE28A3-3ED3-4026-93F5-4B4226D90F7D}" dt="2022-11-01T05:57:07.699" v="10527" actId="165"/>
          <ac:grpSpMkLst>
            <pc:docMk/>
            <pc:sldMk cId="1849593802" sldId="957"/>
            <ac:grpSpMk id="47" creationId="{265D985E-2EBF-46A9-AF2E-00B7C35BEFB7}"/>
          </ac:grpSpMkLst>
        </pc:grpChg>
        <pc:grpChg chg="mod topLvl">
          <ac:chgData name="Mr. PPT" userId="6442ff2356111531" providerId="LiveId" clId="{DADE28A3-3ED3-4026-93F5-4B4226D90F7D}" dt="2022-11-01T05:57:07.699" v="10527" actId="165"/>
          <ac:grpSpMkLst>
            <pc:docMk/>
            <pc:sldMk cId="1849593802" sldId="957"/>
            <ac:grpSpMk id="52" creationId="{DBAC2A13-3DEB-42F6-BB55-F8FAF738B43C}"/>
          </ac:grpSpMkLst>
        </pc:grpChg>
        <pc:grpChg chg="mod topLvl">
          <ac:chgData name="Mr. PPT" userId="6442ff2356111531" providerId="LiveId" clId="{DADE28A3-3ED3-4026-93F5-4B4226D90F7D}" dt="2022-11-01T05:57:07.699" v="10527" actId="165"/>
          <ac:grpSpMkLst>
            <pc:docMk/>
            <pc:sldMk cId="1849593802" sldId="957"/>
            <ac:grpSpMk id="55" creationId="{377E6C0A-F6D1-4062-A522-22F1DAA1BC21}"/>
          </ac:grpSpMkLst>
        </pc:grpChg>
        <pc:grpChg chg="mod topLvl">
          <ac:chgData name="Mr. PPT" userId="6442ff2356111531" providerId="LiveId" clId="{DADE28A3-3ED3-4026-93F5-4B4226D90F7D}" dt="2022-11-01T05:57:07.699" v="10527" actId="165"/>
          <ac:grpSpMkLst>
            <pc:docMk/>
            <pc:sldMk cId="1849593802" sldId="957"/>
            <ac:grpSpMk id="56" creationId="{B6634895-73D2-4B9D-B7EE-D31D8B2E3963}"/>
          </ac:grpSpMkLst>
        </pc:grpChg>
        <pc:picChg chg="del">
          <ac:chgData name="Mr. PPT" userId="6442ff2356111531" providerId="LiveId" clId="{DADE28A3-3ED3-4026-93F5-4B4226D90F7D}" dt="2022-11-01T05:56:51.950" v="10520" actId="478"/>
          <ac:picMkLst>
            <pc:docMk/>
            <pc:sldMk cId="1849593802" sldId="957"/>
            <ac:picMk id="3" creationId="{54248C3B-FEA0-40E9-8529-25EE3778B5C5}"/>
          </ac:picMkLst>
        </pc:picChg>
        <pc:picChg chg="add del mod">
          <ac:chgData name="Mr. PPT" userId="6442ff2356111531" providerId="LiveId" clId="{DADE28A3-3ED3-4026-93F5-4B4226D90F7D}" dt="2022-11-01T05:57:54.021" v="10541"/>
          <ac:picMkLst>
            <pc:docMk/>
            <pc:sldMk cId="1849593802" sldId="957"/>
            <ac:picMk id="77" creationId="{140DCB26-AAEC-469F-9656-681E5ADB9BE1}"/>
          </ac:picMkLst>
        </pc:picChg>
        <pc:picChg chg="add del mod">
          <ac:chgData name="Mr. PPT" userId="6442ff2356111531" providerId="LiveId" clId="{DADE28A3-3ED3-4026-93F5-4B4226D90F7D}" dt="2022-11-01T05:57:46.216" v="10538" actId="478"/>
          <ac:picMkLst>
            <pc:docMk/>
            <pc:sldMk cId="1849593802" sldId="957"/>
            <ac:picMk id="78" creationId="{493BCF4B-8CF3-4272-9279-D37CE042C2B0}"/>
          </ac:picMkLst>
        </pc:picChg>
        <pc:picChg chg="mod ord modCrop">
          <ac:chgData name="Mr. PPT" userId="6442ff2356111531" providerId="LiveId" clId="{DADE28A3-3ED3-4026-93F5-4B4226D90F7D}" dt="2022-11-01T05:59:29.016" v="10553" actId="1076"/>
          <ac:picMkLst>
            <pc:docMk/>
            <pc:sldMk cId="1849593802" sldId="957"/>
            <ac:picMk id="79" creationId="{D8E71FE5-3421-4180-92FA-860C5459602F}"/>
          </ac:picMkLst>
        </pc:picChg>
      </pc:sldChg>
      <pc:sldChg chg="modSp add">
        <pc:chgData name="Mr. PPT" userId="6442ff2356111531" providerId="LiveId" clId="{DADE28A3-3ED3-4026-93F5-4B4226D90F7D}" dt="2022-11-01T07:32:26.356" v="10596" actId="339"/>
        <pc:sldMkLst>
          <pc:docMk/>
          <pc:sldMk cId="2739436513" sldId="958"/>
        </pc:sldMkLst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43" creationId="{88ADEED2-4344-4F79-ABEA-5781B2E72E5C}"/>
          </ac:spMkLst>
        </pc:spChg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47" creationId="{4E2051E0-DC75-4EC6-A5D7-D11814DD2428}"/>
          </ac:spMkLst>
        </pc:spChg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50" creationId="{6B2AE1CC-2249-4E89-ACAA-EAD25AF70398}"/>
          </ac:spMkLst>
        </pc:spChg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51" creationId="{7545E0E7-37AB-4CD8-A77F-ABF1AC74485E}"/>
          </ac:spMkLst>
        </pc:spChg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55" creationId="{ABCC7BCF-DBB9-46EE-A07D-8945307101A4}"/>
          </ac:spMkLst>
        </pc:spChg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56" creationId="{C854EB2A-5F0E-43EA-8880-C865EFAB2D96}"/>
          </ac:spMkLst>
        </pc:spChg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60" creationId="{6BC9C4C6-06BB-46A1-B34A-24A9111BEBD0}"/>
          </ac:spMkLst>
        </pc:spChg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62" creationId="{27BB0523-191A-4C8F-8831-3F33E2BDA87D}"/>
          </ac:spMkLst>
        </pc:spChg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96" creationId="{DC8AA808-E69F-42A2-90D9-4F0B462D59EC}"/>
          </ac:spMkLst>
        </pc:spChg>
        <pc:spChg chg="mod">
          <ac:chgData name="Mr. PPT" userId="6442ff2356111531" providerId="LiveId" clId="{DADE28A3-3ED3-4026-93F5-4B4226D90F7D}" dt="2022-11-01T07:32:26.356" v="10596" actId="339"/>
          <ac:spMkLst>
            <pc:docMk/>
            <pc:sldMk cId="2739436513" sldId="958"/>
            <ac:spMk id="99" creationId="{750A1BDB-F685-42FC-AD53-62BBDEC5FF74}"/>
          </ac:spMkLst>
        </pc:spChg>
      </pc:sldChg>
      <pc:sldMasterChg chg="modSldLayout">
        <pc:chgData name="Mr. PPT" userId="6442ff2356111531" providerId="LiveId" clId="{DADE28A3-3ED3-4026-93F5-4B4226D90F7D}" dt="2022-10-17T06:14:53.139" v="439" actId="735"/>
        <pc:sldMasterMkLst>
          <pc:docMk/>
          <pc:sldMasterMk cId="2598024260" sldId="2147483648"/>
        </pc:sldMasterMkLst>
        <pc:sldLayoutChg chg="addSp delSp modSp mod">
          <pc:chgData name="Mr. PPT" userId="6442ff2356111531" providerId="LiveId" clId="{DADE28A3-3ED3-4026-93F5-4B4226D90F7D}" dt="2022-10-17T06:14:53.139" v="439" actId="735"/>
          <pc:sldLayoutMkLst>
            <pc:docMk/>
            <pc:sldMasterMk cId="2598024260" sldId="2147483648"/>
            <pc:sldLayoutMk cId="3772537748" sldId="2147483655"/>
          </pc:sldLayoutMkLst>
          <pc:picChg chg="add del mod">
            <ac:chgData name="Mr. PPT" userId="6442ff2356111531" providerId="LiveId" clId="{DADE28A3-3ED3-4026-93F5-4B4226D90F7D}" dt="2022-10-14T06:45:43.862" v="67" actId="478"/>
            <ac:picMkLst>
              <pc:docMk/>
              <pc:sldMasterMk cId="2598024260" sldId="2147483648"/>
              <pc:sldLayoutMk cId="3772537748" sldId="2147483655"/>
              <ac:picMk id="5" creationId="{E69FEE2C-30FA-468D-B92D-DB6C99993529}"/>
            </ac:picMkLst>
          </pc:picChg>
        </pc:sldLayoutChg>
      </pc:sldMasterChg>
      <pc:sldMasterChg chg="del delSldLayout">
        <pc:chgData name="Mr. PPT" userId="6442ff2356111531" providerId="LiveId" clId="{DADE28A3-3ED3-4026-93F5-4B4226D90F7D}" dt="2022-10-18T06:05:40.439" v="2466" actId="47"/>
        <pc:sldMasterMkLst>
          <pc:docMk/>
          <pc:sldMasterMk cId="2826064779" sldId="2147483660"/>
        </pc:sldMasterMkLst>
        <pc:sldLayoutChg chg="del">
          <pc:chgData name="Mr. PPT" userId="6442ff2356111531" providerId="LiveId" clId="{DADE28A3-3ED3-4026-93F5-4B4226D90F7D}" dt="2022-10-18T06:05:40.439" v="2466" actId="47"/>
          <pc:sldLayoutMkLst>
            <pc:docMk/>
            <pc:sldMasterMk cId="2826064779" sldId="2147483660"/>
            <pc:sldLayoutMk cId="3569703201" sldId="2147483661"/>
          </pc:sldLayoutMkLst>
        </pc:sldLayoutChg>
      </pc:sldMasterChg>
      <pc:sldMasterChg chg="del delSldLayout">
        <pc:chgData name="Mr. PPT" userId="6442ff2356111531" providerId="LiveId" clId="{DADE28A3-3ED3-4026-93F5-4B4226D90F7D}" dt="2022-11-01T00:55:42.546" v="7674" actId="47"/>
        <pc:sldMasterMkLst>
          <pc:docMk/>
          <pc:sldMasterMk cId="967124940" sldId="2147483662"/>
        </pc:sldMasterMkLst>
        <pc:sldLayoutChg chg="del">
          <pc:chgData name="Mr. PPT" userId="6442ff2356111531" providerId="LiveId" clId="{DADE28A3-3ED3-4026-93F5-4B4226D90F7D}" dt="2022-11-01T00:55:42.546" v="7674" actId="47"/>
          <pc:sldLayoutMkLst>
            <pc:docMk/>
            <pc:sldMasterMk cId="967124940" sldId="2147483662"/>
            <pc:sldLayoutMk cId="147228114" sldId="2147483663"/>
          </pc:sldLayoutMkLst>
        </pc:sldLayoutChg>
        <pc:sldLayoutChg chg="del">
          <pc:chgData name="Mr. PPT" userId="6442ff2356111531" providerId="LiveId" clId="{DADE28A3-3ED3-4026-93F5-4B4226D90F7D}" dt="2022-11-01T00:55:42.546" v="7674" actId="47"/>
          <pc:sldLayoutMkLst>
            <pc:docMk/>
            <pc:sldMasterMk cId="967124940" sldId="2147483662"/>
            <pc:sldLayoutMk cId="2285378365" sldId="2147483664"/>
          </pc:sldLayoutMkLst>
        </pc:sldLayoutChg>
        <pc:sldLayoutChg chg="del">
          <pc:chgData name="Mr. PPT" userId="6442ff2356111531" providerId="LiveId" clId="{DADE28A3-3ED3-4026-93F5-4B4226D90F7D}" dt="2022-11-01T00:55:42.546" v="7674" actId="47"/>
          <pc:sldLayoutMkLst>
            <pc:docMk/>
            <pc:sldMasterMk cId="967124940" sldId="2147483662"/>
            <pc:sldLayoutMk cId="687340413" sldId="2147483665"/>
          </pc:sldLayoutMkLst>
        </pc:sldLayoutChg>
        <pc:sldLayoutChg chg="del">
          <pc:chgData name="Mr. PPT" userId="6442ff2356111531" providerId="LiveId" clId="{DADE28A3-3ED3-4026-93F5-4B4226D90F7D}" dt="2022-11-01T00:55:42.546" v="7674" actId="47"/>
          <pc:sldLayoutMkLst>
            <pc:docMk/>
            <pc:sldMasterMk cId="967124940" sldId="2147483662"/>
            <pc:sldLayoutMk cId="1319026011" sldId="2147483666"/>
          </pc:sldLayoutMkLst>
        </pc:sldLayoutChg>
        <pc:sldLayoutChg chg="del">
          <pc:chgData name="Mr. PPT" userId="6442ff2356111531" providerId="LiveId" clId="{DADE28A3-3ED3-4026-93F5-4B4226D90F7D}" dt="2022-11-01T00:55:42.546" v="7674" actId="47"/>
          <pc:sldLayoutMkLst>
            <pc:docMk/>
            <pc:sldMasterMk cId="967124940" sldId="2147483662"/>
            <pc:sldLayoutMk cId="2364408956" sldId="2147483667"/>
          </pc:sldLayoutMkLst>
        </pc:sldLayoutChg>
        <pc:sldLayoutChg chg="del">
          <pc:chgData name="Mr. PPT" userId="6442ff2356111531" providerId="LiveId" clId="{DADE28A3-3ED3-4026-93F5-4B4226D90F7D}" dt="2022-11-01T00:55:42.546" v="7674" actId="47"/>
          <pc:sldLayoutMkLst>
            <pc:docMk/>
            <pc:sldMasterMk cId="967124940" sldId="2147483662"/>
            <pc:sldLayoutMk cId="2384751809" sldId="2147483668"/>
          </pc:sldLayoutMkLst>
        </pc:sldLayoutChg>
        <pc:sldLayoutChg chg="del">
          <pc:chgData name="Mr. PPT" userId="6442ff2356111531" providerId="LiveId" clId="{DADE28A3-3ED3-4026-93F5-4B4226D90F7D}" dt="2022-11-01T00:55:42.546" v="7674" actId="47"/>
          <pc:sldLayoutMkLst>
            <pc:docMk/>
            <pc:sldMasterMk cId="967124940" sldId="2147483662"/>
            <pc:sldLayoutMk cId="1569795534" sldId="2147483669"/>
          </pc:sldLayoutMkLst>
        </pc:sldLayoutChg>
        <pc:sldLayoutChg chg="del">
          <pc:chgData name="Mr. PPT" userId="6442ff2356111531" providerId="LiveId" clId="{DADE28A3-3ED3-4026-93F5-4B4226D90F7D}" dt="2022-11-01T00:55:42.546" v="7674" actId="47"/>
          <pc:sldLayoutMkLst>
            <pc:docMk/>
            <pc:sldMasterMk cId="967124940" sldId="2147483662"/>
            <pc:sldLayoutMk cId="3247021987" sldId="2147483670"/>
          </pc:sldLayoutMkLst>
        </pc:sldLayoutChg>
      </pc:sldMasterChg>
      <pc:sldMasterChg chg="del delSldLayout">
        <pc:chgData name="Mr. PPT" userId="6442ff2356111531" providerId="LiveId" clId="{DADE28A3-3ED3-4026-93F5-4B4226D90F7D}" dt="2022-10-31T02:19:41.762" v="5054" actId="47"/>
        <pc:sldMasterMkLst>
          <pc:docMk/>
          <pc:sldMasterMk cId="2465917930" sldId="2147483671"/>
        </pc:sldMasterMkLst>
        <pc:sldLayoutChg chg="del">
          <pc:chgData name="Mr. PPT" userId="6442ff2356111531" providerId="LiveId" clId="{DADE28A3-3ED3-4026-93F5-4B4226D90F7D}" dt="2022-10-31T02:19:41.762" v="5054" actId="47"/>
          <pc:sldLayoutMkLst>
            <pc:docMk/>
            <pc:sldMasterMk cId="2465917930" sldId="2147483671"/>
            <pc:sldLayoutMk cId="2585878088" sldId="2147483672"/>
          </pc:sldLayoutMkLst>
        </pc:sldLayoutChg>
        <pc:sldLayoutChg chg="del">
          <pc:chgData name="Mr. PPT" userId="6442ff2356111531" providerId="LiveId" clId="{DADE28A3-3ED3-4026-93F5-4B4226D90F7D}" dt="2022-10-31T02:19:41.762" v="5054" actId="47"/>
          <pc:sldLayoutMkLst>
            <pc:docMk/>
            <pc:sldMasterMk cId="2465917930" sldId="2147483671"/>
            <pc:sldLayoutMk cId="3664999804" sldId="2147483673"/>
          </pc:sldLayoutMkLst>
        </pc:sldLayoutChg>
      </pc:sldMasterChg>
      <pc:sldMasterChg chg="del delSldLayout">
        <pc:chgData name="Mr. PPT" userId="6442ff2356111531" providerId="LiveId" clId="{DADE28A3-3ED3-4026-93F5-4B4226D90F7D}" dt="2022-10-31T05:31:31.629" v="6059" actId="47"/>
        <pc:sldMasterMkLst>
          <pc:docMk/>
          <pc:sldMasterMk cId="2499791479" sldId="2147483674"/>
        </pc:sldMasterMkLst>
        <pc:sldLayoutChg chg="del">
          <pc:chgData name="Mr. PPT" userId="6442ff2356111531" providerId="LiveId" clId="{DADE28A3-3ED3-4026-93F5-4B4226D90F7D}" dt="2022-10-31T05:31:31.629" v="6059" actId="47"/>
          <pc:sldLayoutMkLst>
            <pc:docMk/>
            <pc:sldMasterMk cId="2499791479" sldId="2147483674"/>
            <pc:sldLayoutMk cId="1176323806" sldId="2147483675"/>
          </pc:sldLayoutMkLst>
        </pc:sldLayoutChg>
        <pc:sldLayoutChg chg="del">
          <pc:chgData name="Mr. PPT" userId="6442ff2356111531" providerId="LiveId" clId="{DADE28A3-3ED3-4026-93F5-4B4226D90F7D}" dt="2022-10-31T05:31:31.629" v="6059" actId="47"/>
          <pc:sldLayoutMkLst>
            <pc:docMk/>
            <pc:sldMasterMk cId="2499791479" sldId="2147483674"/>
            <pc:sldLayoutMk cId="3387963712" sldId="2147483676"/>
          </pc:sldLayoutMkLst>
        </pc:sldLayoutChg>
        <pc:sldLayoutChg chg="del">
          <pc:chgData name="Mr. PPT" userId="6442ff2356111531" providerId="LiveId" clId="{DADE28A3-3ED3-4026-93F5-4B4226D90F7D}" dt="2022-10-31T05:31:31.629" v="6059" actId="47"/>
          <pc:sldLayoutMkLst>
            <pc:docMk/>
            <pc:sldMasterMk cId="2499791479" sldId="2147483674"/>
            <pc:sldLayoutMk cId="3855183407" sldId="2147483677"/>
          </pc:sldLayoutMkLst>
        </pc:sldLayoutChg>
        <pc:sldLayoutChg chg="del">
          <pc:chgData name="Mr. PPT" userId="6442ff2356111531" providerId="LiveId" clId="{DADE28A3-3ED3-4026-93F5-4B4226D90F7D}" dt="2022-10-31T05:31:31.629" v="6059" actId="47"/>
          <pc:sldLayoutMkLst>
            <pc:docMk/>
            <pc:sldMasterMk cId="2499791479" sldId="2147483674"/>
            <pc:sldLayoutMk cId="1698487695" sldId="2147483678"/>
          </pc:sldLayoutMkLst>
        </pc:sldLayoutChg>
        <pc:sldLayoutChg chg="del">
          <pc:chgData name="Mr. PPT" userId="6442ff2356111531" providerId="LiveId" clId="{DADE28A3-3ED3-4026-93F5-4B4226D90F7D}" dt="2022-10-31T05:31:31.629" v="6059" actId="47"/>
          <pc:sldLayoutMkLst>
            <pc:docMk/>
            <pc:sldMasterMk cId="2499791479" sldId="2147483674"/>
            <pc:sldLayoutMk cId="271921142" sldId="2147483679"/>
          </pc:sldLayoutMkLst>
        </pc:sldLayoutChg>
        <pc:sldLayoutChg chg="del">
          <pc:chgData name="Mr. PPT" userId="6442ff2356111531" providerId="LiveId" clId="{DADE28A3-3ED3-4026-93F5-4B4226D90F7D}" dt="2022-10-31T05:31:31.629" v="6059" actId="47"/>
          <pc:sldLayoutMkLst>
            <pc:docMk/>
            <pc:sldMasterMk cId="2499791479" sldId="2147483674"/>
            <pc:sldLayoutMk cId="1306814141" sldId="2147483680"/>
          </pc:sldLayoutMkLst>
        </pc:sldLayoutChg>
        <pc:sldLayoutChg chg="del">
          <pc:chgData name="Mr. PPT" userId="6442ff2356111531" providerId="LiveId" clId="{DADE28A3-3ED3-4026-93F5-4B4226D90F7D}" dt="2022-10-31T05:31:31.629" v="6059" actId="47"/>
          <pc:sldLayoutMkLst>
            <pc:docMk/>
            <pc:sldMasterMk cId="2499791479" sldId="2147483674"/>
            <pc:sldLayoutMk cId="2083205991" sldId="2147483681"/>
          </pc:sldLayoutMkLst>
        </pc:sldLayoutChg>
      </pc:sldMasterChg>
      <pc:sldMasterChg chg="del delSldLayout">
        <pc:chgData name="Mr. PPT" userId="6442ff2356111531" providerId="LiveId" clId="{DADE28A3-3ED3-4026-93F5-4B4226D90F7D}" dt="2022-10-19T06:12:35.307" v="3557" actId="47"/>
        <pc:sldMasterMkLst>
          <pc:docMk/>
          <pc:sldMasterMk cId="4126314655" sldId="2147483682"/>
        </pc:sldMasterMkLst>
        <pc:sldLayoutChg chg="del">
          <pc:chgData name="Mr. PPT" userId="6442ff2356111531" providerId="LiveId" clId="{DADE28A3-3ED3-4026-93F5-4B4226D90F7D}" dt="2022-10-19T06:12:35.307" v="3557" actId="47"/>
          <pc:sldLayoutMkLst>
            <pc:docMk/>
            <pc:sldMasterMk cId="4126314655" sldId="2147483682"/>
            <pc:sldLayoutMk cId="1643425" sldId="2147483683"/>
          </pc:sldLayoutMkLst>
        </pc:sldLayoutChg>
        <pc:sldLayoutChg chg="del">
          <pc:chgData name="Mr. PPT" userId="6442ff2356111531" providerId="LiveId" clId="{DADE28A3-3ED3-4026-93F5-4B4226D90F7D}" dt="2022-10-19T06:12:35.307" v="3557" actId="47"/>
          <pc:sldLayoutMkLst>
            <pc:docMk/>
            <pc:sldMasterMk cId="4126314655" sldId="2147483682"/>
            <pc:sldLayoutMk cId="3447165111" sldId="2147483684"/>
          </pc:sldLayoutMkLst>
        </pc:sldLayoutChg>
        <pc:sldLayoutChg chg="del">
          <pc:chgData name="Mr. PPT" userId="6442ff2356111531" providerId="LiveId" clId="{DADE28A3-3ED3-4026-93F5-4B4226D90F7D}" dt="2022-10-19T06:12:35.307" v="3557" actId="47"/>
          <pc:sldLayoutMkLst>
            <pc:docMk/>
            <pc:sldMasterMk cId="4126314655" sldId="2147483682"/>
            <pc:sldLayoutMk cId="1298829276" sldId="2147483685"/>
          </pc:sldLayoutMkLst>
        </pc:sldLayoutChg>
        <pc:sldLayoutChg chg="del">
          <pc:chgData name="Mr. PPT" userId="6442ff2356111531" providerId="LiveId" clId="{DADE28A3-3ED3-4026-93F5-4B4226D90F7D}" dt="2022-10-19T06:12:35.307" v="3557" actId="47"/>
          <pc:sldLayoutMkLst>
            <pc:docMk/>
            <pc:sldMasterMk cId="4126314655" sldId="2147483682"/>
            <pc:sldLayoutMk cId="760214062" sldId="2147483687"/>
          </pc:sldLayoutMkLst>
        </pc:sldLayoutChg>
        <pc:sldLayoutChg chg="del">
          <pc:chgData name="Mr. PPT" userId="6442ff2356111531" providerId="LiveId" clId="{DADE28A3-3ED3-4026-93F5-4B4226D90F7D}" dt="2022-10-19T06:12:35.307" v="3557" actId="47"/>
          <pc:sldLayoutMkLst>
            <pc:docMk/>
            <pc:sldMasterMk cId="4126314655" sldId="2147483682"/>
            <pc:sldLayoutMk cId="1114115496" sldId="2147483688"/>
          </pc:sldLayoutMkLst>
        </pc:sldLayoutChg>
        <pc:sldLayoutChg chg="del">
          <pc:chgData name="Mr. PPT" userId="6442ff2356111531" providerId="LiveId" clId="{DADE28A3-3ED3-4026-93F5-4B4226D90F7D}" dt="2022-10-19T06:12:35.307" v="3557" actId="47"/>
          <pc:sldLayoutMkLst>
            <pc:docMk/>
            <pc:sldMasterMk cId="4126314655" sldId="2147483682"/>
            <pc:sldLayoutMk cId="1439956817" sldId="2147483689"/>
          </pc:sldLayoutMkLst>
        </pc:sldLayoutChg>
        <pc:sldLayoutChg chg="del">
          <pc:chgData name="Mr. PPT" userId="6442ff2356111531" providerId="LiveId" clId="{DADE28A3-3ED3-4026-93F5-4B4226D90F7D}" dt="2022-10-19T06:12:35.307" v="3557" actId="47"/>
          <pc:sldLayoutMkLst>
            <pc:docMk/>
            <pc:sldMasterMk cId="4126314655" sldId="2147483682"/>
            <pc:sldLayoutMk cId="4223604334" sldId="2147483690"/>
          </pc:sldLayoutMkLst>
        </pc:sldLayoutChg>
        <pc:sldLayoutChg chg="del">
          <pc:chgData name="Mr. PPT" userId="6442ff2356111531" providerId="LiveId" clId="{DADE28A3-3ED3-4026-93F5-4B4226D90F7D}" dt="2022-10-19T06:12:35.307" v="3557" actId="47"/>
          <pc:sldLayoutMkLst>
            <pc:docMk/>
            <pc:sldMasterMk cId="4126314655" sldId="2147483682"/>
            <pc:sldLayoutMk cId="385999979" sldId="2147483691"/>
          </pc:sldLayoutMkLst>
        </pc:sldLayoutChg>
      </pc:sldMasterChg>
      <pc:sldMasterChg chg="del delSldLayout">
        <pc:chgData name="Mr. PPT" userId="6442ff2356111531" providerId="LiveId" clId="{DADE28A3-3ED3-4026-93F5-4B4226D90F7D}" dt="2022-10-19T06:26:53.738" v="3841" actId="47"/>
        <pc:sldMasterMkLst>
          <pc:docMk/>
          <pc:sldMasterMk cId="2518105963" sldId="2147483692"/>
        </pc:sldMasterMkLst>
        <pc:sldLayoutChg chg="del">
          <pc:chgData name="Mr. PPT" userId="6442ff2356111531" providerId="LiveId" clId="{DADE28A3-3ED3-4026-93F5-4B4226D90F7D}" dt="2022-10-19T06:26:53.738" v="3841" actId="47"/>
          <pc:sldLayoutMkLst>
            <pc:docMk/>
            <pc:sldMasterMk cId="2518105963" sldId="2147483692"/>
            <pc:sldLayoutMk cId="3983277191" sldId="2147483693"/>
          </pc:sldLayoutMkLst>
        </pc:sldLayoutChg>
        <pc:sldLayoutChg chg="del">
          <pc:chgData name="Mr. PPT" userId="6442ff2356111531" providerId="LiveId" clId="{DADE28A3-3ED3-4026-93F5-4B4226D90F7D}" dt="2022-10-19T06:26:53.738" v="3841" actId="47"/>
          <pc:sldLayoutMkLst>
            <pc:docMk/>
            <pc:sldMasterMk cId="2518105963" sldId="2147483692"/>
            <pc:sldLayoutMk cId="260182414" sldId="2147483695"/>
          </pc:sldLayoutMkLst>
        </pc:sldLayoutChg>
      </pc:sldMasterChg>
      <pc:sldMasterChg chg="del delSldLayout">
        <pc:chgData name="Mr. PPT" userId="6442ff2356111531" providerId="LiveId" clId="{DADE28A3-3ED3-4026-93F5-4B4226D90F7D}" dt="2022-10-19T05:46:34.018" v="3380" actId="47"/>
        <pc:sldMasterMkLst>
          <pc:docMk/>
          <pc:sldMasterMk cId="4244942178" sldId="2147483696"/>
        </pc:sldMasterMkLst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2882096533" sldId="2147483697"/>
          </pc:sldLayoutMkLst>
        </pc:sldLayoutChg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1543288649" sldId="2147483698"/>
          </pc:sldLayoutMkLst>
        </pc:sldLayoutChg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1573784964" sldId="2147483699"/>
          </pc:sldLayoutMkLst>
        </pc:sldLayoutChg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1819394477" sldId="2147483700"/>
          </pc:sldLayoutMkLst>
        </pc:sldLayoutChg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1807757967" sldId="2147483701"/>
          </pc:sldLayoutMkLst>
        </pc:sldLayoutChg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3121326859" sldId="2147483702"/>
          </pc:sldLayoutMkLst>
        </pc:sldLayoutChg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1481522001" sldId="2147483703"/>
          </pc:sldLayoutMkLst>
        </pc:sldLayoutChg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3053094834" sldId="2147483704"/>
          </pc:sldLayoutMkLst>
        </pc:sldLayoutChg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1080245227" sldId="2147483705"/>
          </pc:sldLayoutMkLst>
        </pc:sldLayoutChg>
        <pc:sldLayoutChg chg="del">
          <pc:chgData name="Mr. PPT" userId="6442ff2356111531" providerId="LiveId" clId="{DADE28A3-3ED3-4026-93F5-4B4226D90F7D}" dt="2022-10-19T05:46:34.018" v="3380" actId="47"/>
          <pc:sldLayoutMkLst>
            <pc:docMk/>
            <pc:sldMasterMk cId="4244942178" sldId="2147483696"/>
            <pc:sldLayoutMk cId="1326180463" sldId="2147483706"/>
          </pc:sldLayoutMkLst>
        </pc:sldLayoutChg>
      </pc:sldMasterChg>
      <pc:sldMasterChg chg="del delSldLayout">
        <pc:chgData name="Mr. PPT" userId="6442ff2356111531" providerId="LiveId" clId="{DADE28A3-3ED3-4026-93F5-4B4226D90F7D}" dt="2022-11-01T04:59:08.375" v="9843" actId="47"/>
        <pc:sldMasterMkLst>
          <pc:docMk/>
          <pc:sldMasterMk cId="2364213219" sldId="2147483707"/>
        </pc:sldMasterMkLst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2330174008" sldId="2147483708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3242206103" sldId="2147483709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1305758689" sldId="2147483710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3729574532" sldId="2147483711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661717157" sldId="2147483712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1680667624" sldId="2147483713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2342940094" sldId="2147483714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2741032696" sldId="2147483715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1569250212" sldId="2147483718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2219233433" sldId="2147483719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446920253" sldId="2147483720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2591207734" sldId="2147483721"/>
          </pc:sldLayoutMkLst>
        </pc:sldLayoutChg>
        <pc:sldLayoutChg chg="del">
          <pc:chgData name="Mr. PPT" userId="6442ff2356111531" providerId="LiveId" clId="{DADE28A3-3ED3-4026-93F5-4B4226D90F7D}" dt="2022-11-01T04:59:08.375" v="9843" actId="47"/>
          <pc:sldLayoutMkLst>
            <pc:docMk/>
            <pc:sldMasterMk cId="2364213219" sldId="2147483707"/>
            <pc:sldLayoutMk cId="3776772883" sldId="2147483722"/>
          </pc:sldLayoutMkLst>
        </pc:sldLayoutChg>
      </pc:sldMasterChg>
      <pc:sldMasterChg chg="del delSldLayout">
        <pc:chgData name="Mr. PPT" userId="6442ff2356111531" providerId="LiveId" clId="{DADE28A3-3ED3-4026-93F5-4B4226D90F7D}" dt="2022-11-01T02:48:05.932" v="9099" actId="47"/>
        <pc:sldMasterMkLst>
          <pc:docMk/>
          <pc:sldMasterMk cId="168282085" sldId="2147483724"/>
        </pc:sldMasterMkLst>
        <pc:sldLayoutChg chg="del">
          <pc:chgData name="Mr. PPT" userId="6442ff2356111531" providerId="LiveId" clId="{DADE28A3-3ED3-4026-93F5-4B4226D90F7D}" dt="2022-11-01T02:48:05.932" v="9099" actId="47"/>
          <pc:sldLayoutMkLst>
            <pc:docMk/>
            <pc:sldMasterMk cId="168282085" sldId="2147483724"/>
            <pc:sldLayoutMk cId="3186012394" sldId="2147483725"/>
          </pc:sldLayoutMkLst>
        </pc:sldLayoutChg>
        <pc:sldLayoutChg chg="del">
          <pc:chgData name="Mr. PPT" userId="6442ff2356111531" providerId="LiveId" clId="{DADE28A3-3ED3-4026-93F5-4B4226D90F7D}" dt="2022-11-01T02:48:05.932" v="9099" actId="47"/>
          <pc:sldLayoutMkLst>
            <pc:docMk/>
            <pc:sldMasterMk cId="168282085" sldId="2147483724"/>
            <pc:sldLayoutMk cId="3349410084" sldId="2147483726"/>
          </pc:sldLayoutMkLst>
        </pc:sldLayoutChg>
        <pc:sldLayoutChg chg="del">
          <pc:chgData name="Mr. PPT" userId="6442ff2356111531" providerId="LiveId" clId="{DADE28A3-3ED3-4026-93F5-4B4226D90F7D}" dt="2022-11-01T02:48:05.932" v="9099" actId="47"/>
          <pc:sldLayoutMkLst>
            <pc:docMk/>
            <pc:sldMasterMk cId="168282085" sldId="2147483724"/>
            <pc:sldLayoutMk cId="652584429" sldId="2147483727"/>
          </pc:sldLayoutMkLst>
        </pc:sldLayoutChg>
        <pc:sldLayoutChg chg="del">
          <pc:chgData name="Mr. PPT" userId="6442ff2356111531" providerId="LiveId" clId="{DADE28A3-3ED3-4026-93F5-4B4226D90F7D}" dt="2022-11-01T02:48:05.932" v="9099" actId="47"/>
          <pc:sldLayoutMkLst>
            <pc:docMk/>
            <pc:sldMasterMk cId="168282085" sldId="2147483724"/>
            <pc:sldLayoutMk cId="2363207205" sldId="2147483728"/>
          </pc:sldLayoutMkLst>
        </pc:sldLayoutChg>
      </pc:sldMasterChg>
      <pc:sldMasterChg chg="del delSldLayout">
        <pc:chgData name="Mr. PPT" userId="6442ff2356111531" providerId="LiveId" clId="{DADE28A3-3ED3-4026-93F5-4B4226D90F7D}" dt="2022-11-01T02:58:41.729" v="9267" actId="47"/>
        <pc:sldMasterMkLst>
          <pc:docMk/>
          <pc:sldMasterMk cId="971889551" sldId="2147483729"/>
        </pc:sldMasterMkLst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1053243645" sldId="2147483730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2161553525" sldId="2147483731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2615410075" sldId="2147483732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1884060727" sldId="2147483733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1593475339" sldId="2147483734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1907231908" sldId="2147483735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632441327" sldId="2147483736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3902218285" sldId="2147483737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736605766" sldId="2147483738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3250856327" sldId="2147483739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800448878" sldId="2147483740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4271337382" sldId="2147483741"/>
          </pc:sldLayoutMkLst>
        </pc:sldLayoutChg>
        <pc:sldLayoutChg chg="del">
          <pc:chgData name="Mr. PPT" userId="6442ff2356111531" providerId="LiveId" clId="{DADE28A3-3ED3-4026-93F5-4B4226D90F7D}" dt="2022-10-31T01:41:13.420" v="4776" actId="47"/>
          <pc:sldLayoutMkLst>
            <pc:docMk/>
            <pc:sldMasterMk cId="971889551" sldId="2147483729"/>
            <pc:sldLayoutMk cId="3019349651" sldId="2147483742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2421884001" sldId="2147483743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2360673520" sldId="2147483744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3911936709" sldId="2147483745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971889551" sldId="2147483729"/>
            <pc:sldLayoutMk cId="4005982532" sldId="2147483746"/>
          </pc:sldLayoutMkLst>
        </pc:sldLayoutChg>
      </pc:sldMasterChg>
      <pc:sldMasterChg chg="del delSldLayout">
        <pc:chgData name="Mr. PPT" userId="6442ff2356111531" providerId="LiveId" clId="{DADE28A3-3ED3-4026-93F5-4B4226D90F7D}" dt="2022-11-01T03:12:51.022" v="9409" actId="47"/>
        <pc:sldMasterMkLst>
          <pc:docMk/>
          <pc:sldMasterMk cId="767255931" sldId="2147483747"/>
        </pc:sldMasterMkLst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3527120900" sldId="2147483748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3936400223" sldId="2147483749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2877989338" sldId="2147483750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459270529" sldId="2147483751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2897690677" sldId="2147483752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3150760474" sldId="2147483753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2322915620" sldId="2147483754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1025675326" sldId="2147483755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347660972" sldId="2147483756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2969279644" sldId="2147483757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1334777209" sldId="2147483758"/>
          </pc:sldLayoutMkLst>
        </pc:sldLayoutChg>
        <pc:sldLayoutChg chg="del">
          <pc:chgData name="Mr. PPT" userId="6442ff2356111531" providerId="LiveId" clId="{DADE28A3-3ED3-4026-93F5-4B4226D90F7D}" dt="2022-11-01T03:12:51.022" v="9409" actId="47"/>
          <pc:sldLayoutMkLst>
            <pc:docMk/>
            <pc:sldMasterMk cId="767255931" sldId="2147483747"/>
            <pc:sldLayoutMk cId="3647134042" sldId="2147483759"/>
          </pc:sldLayoutMkLst>
        </pc:sldLayoutChg>
      </pc:sldMasterChg>
      <pc:sldMasterChg chg="del delSldLayout modSldLayout">
        <pc:chgData name="Mr. PPT" userId="6442ff2356111531" providerId="LiveId" clId="{DADE28A3-3ED3-4026-93F5-4B4226D90F7D}" dt="2022-10-31T07:24:16.061" v="7043" actId="47"/>
        <pc:sldMasterMkLst>
          <pc:docMk/>
          <pc:sldMasterMk cId="2418768558" sldId="2147483760"/>
        </pc:sldMasterMkLst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1346638300" sldId="2147483761"/>
          </pc:sldLayoutMkLst>
        </pc:sldLayoutChg>
        <pc:sldLayoutChg chg="addSp delSp modSp del mod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4107368343" sldId="2147483762"/>
          </pc:sldLayoutMkLst>
          <pc:spChg chg="mod topLvl">
            <ac:chgData name="Mr. PPT" userId="6442ff2356111531" providerId="LiveId" clId="{DADE28A3-3ED3-4026-93F5-4B4226D90F7D}" dt="2022-10-17T06:12:33.625" v="353" actId="165"/>
            <ac:spMkLst>
              <pc:docMk/>
              <pc:sldMasterMk cId="2418768558" sldId="2147483760"/>
              <pc:sldLayoutMk cId="4107368343" sldId="2147483762"/>
              <ac:spMk id="4" creationId="{2F3C388E-157E-4B15-9F20-4248FCAC84B2}"/>
            </ac:spMkLst>
          </pc:spChg>
          <pc:spChg chg="mod topLvl">
            <ac:chgData name="Mr. PPT" userId="6442ff2356111531" providerId="LiveId" clId="{DADE28A3-3ED3-4026-93F5-4B4226D90F7D}" dt="2022-10-17T06:12:33.625" v="353" actId="165"/>
            <ac:spMkLst>
              <pc:docMk/>
              <pc:sldMasterMk cId="2418768558" sldId="2147483760"/>
              <pc:sldLayoutMk cId="4107368343" sldId="2147483762"/>
              <ac:spMk id="5" creationId="{306BEC7F-4EF2-491B-8054-4935A1E2CE4F}"/>
            </ac:spMkLst>
          </pc:spChg>
          <pc:grpChg chg="add del mod">
            <ac:chgData name="Mr. PPT" userId="6442ff2356111531" providerId="LiveId" clId="{DADE28A3-3ED3-4026-93F5-4B4226D90F7D}" dt="2022-10-17T06:12:33.625" v="353" actId="165"/>
            <ac:grpSpMkLst>
              <pc:docMk/>
              <pc:sldMasterMk cId="2418768558" sldId="2147483760"/>
              <pc:sldLayoutMk cId="4107368343" sldId="2147483762"/>
              <ac:grpSpMk id="3" creationId="{B4CC0F2C-2E97-412B-B03F-F120F86CA858}"/>
            </ac:grpSpMkLst>
          </pc:grpChg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3223215049" sldId="2147483763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1068139703" sldId="2147483764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963806041" sldId="2147483765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2490213043" sldId="2147483766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3279307450" sldId="2147483767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2525438987" sldId="2147483768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3390647881" sldId="2147483769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3665295464" sldId="2147483770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2997328032" sldId="2147483771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3473699532" sldId="2147483772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2976630582" sldId="2147483773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2531261327" sldId="2147483774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910502823" sldId="2147483775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1827038867" sldId="2147483776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561291589" sldId="2147483777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2632525435" sldId="2147483778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1724202233" sldId="2147483779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4035815001" sldId="2147483780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3673250937" sldId="2147483781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1854285853" sldId="2147483782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2212201508" sldId="2147483783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471335532" sldId="2147483784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4014638970" sldId="2147483785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1496642070" sldId="2147483786"/>
          </pc:sldLayoutMkLst>
        </pc:sldLayoutChg>
        <pc:sldLayoutChg chg="del">
          <pc:chgData name="Mr. PPT" userId="6442ff2356111531" providerId="LiveId" clId="{DADE28A3-3ED3-4026-93F5-4B4226D90F7D}" dt="2022-10-31T07:24:16.061" v="7043" actId="47"/>
          <pc:sldLayoutMkLst>
            <pc:docMk/>
            <pc:sldMasterMk cId="2418768558" sldId="2147483760"/>
            <pc:sldLayoutMk cId="4058307670" sldId="2147483787"/>
          </pc:sldLayoutMkLst>
        </pc:sldLayoutChg>
      </pc:sldMasterChg>
      <pc:sldMasterChg chg="del delSldLayout">
        <pc:chgData name="Mr. PPT" userId="6442ff2356111531" providerId="LiveId" clId="{DADE28A3-3ED3-4026-93F5-4B4226D90F7D}" dt="2022-11-01T05:23:39.177" v="10230" actId="47"/>
        <pc:sldMasterMkLst>
          <pc:docMk/>
          <pc:sldMasterMk cId="3791932970" sldId="2147483788"/>
        </pc:sldMasterMkLst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1854023181" sldId="2147483789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1687238692" sldId="2147483790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4076369944" sldId="2147483791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882875213" sldId="2147483792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553802134" sldId="2147483793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503445126" sldId="2147483794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4183022811" sldId="2147483795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387794966" sldId="2147483796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684089201" sldId="2147483797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245832374" sldId="2147483798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4129501555" sldId="2147483799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661761717" sldId="2147483800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595963162" sldId="2147483801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931801727" sldId="2147483802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665582552" sldId="2147483803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519112210" sldId="2147483804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1584968296" sldId="2147483805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1375504172" sldId="2147483806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1134809208" sldId="2147483807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173162890" sldId="2147483808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4282808015" sldId="2147483809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120169853" sldId="2147483810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561687787" sldId="2147483811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046052491" sldId="2147483812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619780649" sldId="2147483813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983468779" sldId="2147483814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49687454" sldId="2147483815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018107961" sldId="2147483816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4167383441" sldId="2147483817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991906652" sldId="2147483818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173477814" sldId="2147483819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4082716689" sldId="2147483820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3667480268" sldId="2147483821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1856061121" sldId="2147483822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1618189160" sldId="2147483823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137485293" sldId="2147483824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63700025" sldId="2147483825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4095780939" sldId="2147483826"/>
          </pc:sldLayoutMkLst>
        </pc:sldLayoutChg>
        <pc:sldLayoutChg chg="del">
          <pc:chgData name="Mr. PPT" userId="6442ff2356111531" providerId="LiveId" clId="{DADE28A3-3ED3-4026-93F5-4B4226D90F7D}" dt="2022-11-01T05:23:39.177" v="10230" actId="47"/>
          <pc:sldLayoutMkLst>
            <pc:docMk/>
            <pc:sldMasterMk cId="3791932970" sldId="2147483788"/>
            <pc:sldLayoutMk cId="260804854" sldId="2147483827"/>
          </pc:sldLayoutMkLst>
        </pc:sldLayoutChg>
      </pc:sldMasterChg>
      <pc:sldMasterChg chg="del delSldLayout">
        <pc:chgData name="Mr. PPT" userId="6442ff2356111531" providerId="LiveId" clId="{DADE28A3-3ED3-4026-93F5-4B4226D90F7D}" dt="2022-11-01T01:42:59.490" v="8233" actId="47"/>
        <pc:sldMasterMkLst>
          <pc:docMk/>
          <pc:sldMasterMk cId="2044547937" sldId="2147483828"/>
        </pc:sldMasterMkLst>
        <pc:sldLayoutChg chg="del">
          <pc:chgData name="Mr. PPT" userId="6442ff2356111531" providerId="LiveId" clId="{DADE28A3-3ED3-4026-93F5-4B4226D90F7D}" dt="2022-11-01T01:42:59.490" v="8233" actId="47"/>
          <pc:sldLayoutMkLst>
            <pc:docMk/>
            <pc:sldMasterMk cId="2044547937" sldId="2147483828"/>
            <pc:sldLayoutMk cId="430968510" sldId="2147483829"/>
          </pc:sldLayoutMkLst>
        </pc:sldLayoutChg>
        <pc:sldLayoutChg chg="del">
          <pc:chgData name="Mr. PPT" userId="6442ff2356111531" providerId="LiveId" clId="{DADE28A3-3ED3-4026-93F5-4B4226D90F7D}" dt="2022-11-01T01:42:59.490" v="8233" actId="47"/>
          <pc:sldLayoutMkLst>
            <pc:docMk/>
            <pc:sldMasterMk cId="2044547937" sldId="2147483828"/>
            <pc:sldLayoutMk cId="2716933174" sldId="2147483830"/>
          </pc:sldLayoutMkLst>
        </pc:sldLayoutChg>
        <pc:sldLayoutChg chg="del">
          <pc:chgData name="Mr. PPT" userId="6442ff2356111531" providerId="LiveId" clId="{DADE28A3-3ED3-4026-93F5-4B4226D90F7D}" dt="2022-11-01T01:42:59.490" v="8233" actId="47"/>
          <pc:sldLayoutMkLst>
            <pc:docMk/>
            <pc:sldMasterMk cId="2044547937" sldId="2147483828"/>
            <pc:sldLayoutMk cId="339252488" sldId="2147483831"/>
          </pc:sldLayoutMkLst>
        </pc:sldLayoutChg>
        <pc:sldLayoutChg chg="del">
          <pc:chgData name="Mr. PPT" userId="6442ff2356111531" providerId="LiveId" clId="{DADE28A3-3ED3-4026-93F5-4B4226D90F7D}" dt="2022-11-01T01:42:59.490" v="8233" actId="47"/>
          <pc:sldLayoutMkLst>
            <pc:docMk/>
            <pc:sldMasterMk cId="2044547937" sldId="2147483828"/>
            <pc:sldLayoutMk cId="1485450515" sldId="2147483832"/>
          </pc:sldLayoutMkLst>
        </pc:sldLayoutChg>
        <pc:sldLayoutChg chg="del">
          <pc:chgData name="Mr. PPT" userId="6442ff2356111531" providerId="LiveId" clId="{DADE28A3-3ED3-4026-93F5-4B4226D90F7D}" dt="2022-11-01T01:42:59.490" v="8233" actId="47"/>
          <pc:sldLayoutMkLst>
            <pc:docMk/>
            <pc:sldMasterMk cId="2044547937" sldId="2147483828"/>
            <pc:sldLayoutMk cId="1384908952" sldId="2147483833"/>
          </pc:sldLayoutMkLst>
        </pc:sldLayoutChg>
        <pc:sldLayoutChg chg="del">
          <pc:chgData name="Mr. PPT" userId="6442ff2356111531" providerId="LiveId" clId="{DADE28A3-3ED3-4026-93F5-4B4226D90F7D}" dt="2022-11-01T01:42:59.490" v="8233" actId="47"/>
          <pc:sldLayoutMkLst>
            <pc:docMk/>
            <pc:sldMasterMk cId="2044547937" sldId="2147483828"/>
            <pc:sldLayoutMk cId="2594281325" sldId="2147483834"/>
          </pc:sldLayoutMkLst>
        </pc:sldLayoutChg>
        <pc:sldLayoutChg chg="del">
          <pc:chgData name="Mr. PPT" userId="6442ff2356111531" providerId="LiveId" clId="{DADE28A3-3ED3-4026-93F5-4B4226D90F7D}" dt="2022-11-01T01:42:59.490" v="8233" actId="47"/>
          <pc:sldLayoutMkLst>
            <pc:docMk/>
            <pc:sldMasterMk cId="2044547937" sldId="2147483828"/>
            <pc:sldLayoutMk cId="258843745" sldId="2147483835"/>
          </pc:sldLayoutMkLst>
        </pc:sldLayoutChg>
        <pc:sldLayoutChg chg="del">
          <pc:chgData name="Mr. PPT" userId="6442ff2356111531" providerId="LiveId" clId="{DADE28A3-3ED3-4026-93F5-4B4226D90F7D}" dt="2022-11-01T01:42:59.490" v="8233" actId="47"/>
          <pc:sldLayoutMkLst>
            <pc:docMk/>
            <pc:sldMasterMk cId="2044547937" sldId="2147483828"/>
            <pc:sldLayoutMk cId="593327762" sldId="2147483836"/>
          </pc:sldLayoutMkLst>
        </pc:sldLayoutChg>
        <pc:sldLayoutChg chg="del">
          <pc:chgData name="Mr. PPT" userId="6442ff2356111531" providerId="LiveId" clId="{DADE28A3-3ED3-4026-93F5-4B4226D90F7D}" dt="2022-11-01T01:42:59.490" v="8233" actId="47"/>
          <pc:sldLayoutMkLst>
            <pc:docMk/>
            <pc:sldMasterMk cId="2044547937" sldId="2147483828"/>
            <pc:sldLayoutMk cId="4161699684" sldId="2147483837"/>
          </pc:sldLayoutMkLst>
        </pc:sldLayoutChg>
      </pc:sldMasterChg>
      <pc:sldMasterChg chg="del delSldLayout">
        <pc:chgData name="Mr. PPT" userId="6442ff2356111531" providerId="LiveId" clId="{DADE28A3-3ED3-4026-93F5-4B4226D90F7D}" dt="2022-10-31T07:30:37.840" v="7189" actId="47"/>
        <pc:sldMasterMkLst>
          <pc:docMk/>
          <pc:sldMasterMk cId="1020387452" sldId="2147483838"/>
        </pc:sldMasterMkLst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312797620" sldId="2147483839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1212964003" sldId="2147483840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1878465724" sldId="2147483841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352906597" sldId="2147483842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1639570032" sldId="2147483843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2167009134" sldId="2147483844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3138581351" sldId="2147483845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364640668" sldId="2147483846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3290346277" sldId="2147483847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2991976668" sldId="2147483848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4143399567" sldId="2147483849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3443661457" sldId="2147483850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235831720" sldId="2147483851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2716838313" sldId="2147483852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3505348872" sldId="2147483853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2944820018" sldId="2147483854"/>
          </pc:sldLayoutMkLst>
        </pc:sldLayoutChg>
        <pc:sldLayoutChg chg="del">
          <pc:chgData name="Mr. PPT" userId="6442ff2356111531" providerId="LiveId" clId="{DADE28A3-3ED3-4026-93F5-4B4226D90F7D}" dt="2022-10-31T07:30:37.840" v="7189" actId="47"/>
          <pc:sldLayoutMkLst>
            <pc:docMk/>
            <pc:sldMasterMk cId="1020387452" sldId="2147483838"/>
            <pc:sldLayoutMk cId="855226448" sldId="2147483855"/>
          </pc:sldLayoutMkLst>
        </pc:sldLayoutChg>
      </pc:sldMasterChg>
      <pc:sldMasterChg chg="del delSldLayout">
        <pc:chgData name="Mr. PPT" userId="6442ff2356111531" providerId="LiveId" clId="{DADE28A3-3ED3-4026-93F5-4B4226D90F7D}" dt="2022-10-19T07:25:25.209" v="4161" actId="47"/>
        <pc:sldMasterMkLst>
          <pc:docMk/>
          <pc:sldMasterMk cId="1661472271" sldId="2147483838"/>
        </pc:sldMasterMkLst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2706039583" sldId="2147483839"/>
          </pc:sldLayoutMkLst>
        </pc:sldLayoutChg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388307851" sldId="2147483840"/>
          </pc:sldLayoutMkLst>
        </pc:sldLayoutChg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970562014" sldId="2147483841"/>
          </pc:sldLayoutMkLst>
        </pc:sldLayoutChg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1258615687" sldId="2147483842"/>
          </pc:sldLayoutMkLst>
        </pc:sldLayoutChg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2593220065" sldId="2147483843"/>
          </pc:sldLayoutMkLst>
        </pc:sldLayoutChg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650248844" sldId="2147483844"/>
          </pc:sldLayoutMkLst>
        </pc:sldLayoutChg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1037957552" sldId="2147483845"/>
          </pc:sldLayoutMkLst>
        </pc:sldLayoutChg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1799878681" sldId="2147483846"/>
          </pc:sldLayoutMkLst>
        </pc:sldLayoutChg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796285827" sldId="2147483847"/>
          </pc:sldLayoutMkLst>
        </pc:sldLayoutChg>
        <pc:sldLayoutChg chg="del">
          <pc:chgData name="Mr. PPT" userId="6442ff2356111531" providerId="LiveId" clId="{DADE28A3-3ED3-4026-93F5-4B4226D90F7D}" dt="2022-10-19T07:25:25.209" v="4161" actId="47"/>
          <pc:sldLayoutMkLst>
            <pc:docMk/>
            <pc:sldMasterMk cId="1661472271" sldId="2147483838"/>
            <pc:sldLayoutMk cId="4112669771" sldId="2147483848"/>
          </pc:sldLayoutMkLst>
        </pc:sldLayoutChg>
      </pc:sldMasterChg>
      <pc:sldMasterChg chg="del delSldLayout">
        <pc:chgData name="Mr. PPT" userId="6442ff2356111531" providerId="LiveId" clId="{DADE28A3-3ED3-4026-93F5-4B4226D90F7D}" dt="2022-11-01T02:58:41.729" v="9267" actId="47"/>
        <pc:sldMasterMkLst>
          <pc:docMk/>
          <pc:sldMasterMk cId="2318783595" sldId="2147483856"/>
        </pc:sldMasterMkLst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1824376440" sldId="2147483857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1497124862" sldId="2147483858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2843993028" sldId="2147483859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469261564" sldId="2147483860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4040706171" sldId="2147483861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3934036073" sldId="2147483862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921959428" sldId="2147483863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2583614475" sldId="2147483864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474939517" sldId="2147483865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1903833175" sldId="2147483866"/>
          </pc:sldLayoutMkLst>
        </pc:sldLayoutChg>
        <pc:sldLayoutChg chg="del">
          <pc:chgData name="Mr. PPT" userId="6442ff2356111531" providerId="LiveId" clId="{DADE28A3-3ED3-4026-93F5-4B4226D90F7D}" dt="2022-11-01T02:58:41.729" v="9267" actId="47"/>
          <pc:sldLayoutMkLst>
            <pc:docMk/>
            <pc:sldMasterMk cId="2318783595" sldId="2147483856"/>
            <pc:sldLayoutMk cId="2918156185" sldId="2147483867"/>
          </pc:sldLayoutMkLst>
        </pc:sldLayoutChg>
      </pc:sldMasterChg>
      <pc:sldMasterChg chg="del delSldLayout">
        <pc:chgData name="Mr. PPT" userId="6442ff2356111531" providerId="LiveId" clId="{DADE28A3-3ED3-4026-93F5-4B4226D90F7D}" dt="2022-10-31T05:36:47.563" v="6110" actId="47"/>
        <pc:sldMasterMkLst>
          <pc:docMk/>
          <pc:sldMasterMk cId="2329307903" sldId="2147483868"/>
        </pc:sldMasterMkLst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317018935" sldId="2147483869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1779188507" sldId="2147483870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2168304298" sldId="2147483871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302924383" sldId="2147483872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2957172789" sldId="2147483873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2369299498" sldId="2147483874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161029200" sldId="2147483875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1386246528" sldId="2147483876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273748561" sldId="2147483877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1326060963" sldId="2147483878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502290973" sldId="2147483879"/>
          </pc:sldLayoutMkLst>
        </pc:sldLayoutChg>
        <pc:sldLayoutChg chg="del">
          <pc:chgData name="Mr. PPT" userId="6442ff2356111531" providerId="LiveId" clId="{DADE28A3-3ED3-4026-93F5-4B4226D90F7D}" dt="2022-10-31T05:36:47.563" v="6110" actId="47"/>
          <pc:sldLayoutMkLst>
            <pc:docMk/>
            <pc:sldMasterMk cId="2329307903" sldId="2147483868"/>
            <pc:sldLayoutMk cId="3283707457" sldId="2147483880"/>
          </pc:sldLayoutMkLst>
        </pc:sldLayoutChg>
      </pc:sldMasterChg>
      <pc:sldMasterChg chg="del delSldLayout">
        <pc:chgData name="Mr. PPT" userId="6442ff2356111531" providerId="LiveId" clId="{DADE28A3-3ED3-4026-93F5-4B4226D90F7D}" dt="2022-10-31T05:55:01.842" v="6583" actId="47"/>
        <pc:sldMasterMkLst>
          <pc:docMk/>
          <pc:sldMasterMk cId="2976611095" sldId="2147483868"/>
        </pc:sldMasterMkLst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3031471591" sldId="2147483869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3824823203" sldId="2147483870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963248638" sldId="2147483871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1476405342" sldId="2147483872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1233972574" sldId="2147483873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1832442456" sldId="2147483874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2975078785" sldId="2147483875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1485575910" sldId="2147483876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3173580318" sldId="2147483877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411314708" sldId="2147483878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2892789680" sldId="2147483879"/>
          </pc:sldLayoutMkLst>
        </pc:sldLayoutChg>
        <pc:sldLayoutChg chg="del">
          <pc:chgData name="Mr. PPT" userId="6442ff2356111531" providerId="LiveId" clId="{DADE28A3-3ED3-4026-93F5-4B4226D90F7D}" dt="2022-10-31T05:55:01.842" v="6583" actId="47"/>
          <pc:sldLayoutMkLst>
            <pc:docMk/>
            <pc:sldMasterMk cId="2976611095" sldId="2147483868"/>
            <pc:sldLayoutMk cId="4003817452" sldId="2147483880"/>
          </pc:sldLayoutMkLst>
        </pc:sldLayoutChg>
      </pc:sldMasterChg>
    </pc:docChg>
  </pc:docChgLst>
  <pc:docChgLst>
    <pc:chgData name="PPT Mr." userId="6442ff2356111531" providerId="LiveId" clId="{0E4083B3-CD20-4ABB-A781-F589B7927D7A}"/>
    <pc:docChg chg="undo custSel addSld delSld modSld sldOrd modSection">
      <pc:chgData name="PPT Mr." userId="6442ff2356111531" providerId="LiveId" clId="{0E4083B3-CD20-4ABB-A781-F589B7927D7A}" dt="2023-08-08T05:53:34.720" v="620" actId="1076"/>
      <pc:docMkLst>
        <pc:docMk/>
      </pc:docMkLst>
      <pc:sldChg chg="addSp modSp mod">
        <pc:chgData name="PPT Mr." userId="6442ff2356111531" providerId="LiveId" clId="{0E4083B3-CD20-4ABB-A781-F589B7927D7A}" dt="2023-08-08T05:47:16.009" v="529" actId="14100"/>
        <pc:sldMkLst>
          <pc:docMk/>
          <pc:sldMk cId="2463636554" sldId="932"/>
        </pc:sldMkLst>
        <pc:grpChg chg="mod">
          <ac:chgData name="PPT Mr." userId="6442ff2356111531" providerId="LiveId" clId="{0E4083B3-CD20-4ABB-A781-F589B7927D7A}" dt="2023-08-08T05:47:16.009" v="529" actId="14100"/>
          <ac:grpSpMkLst>
            <pc:docMk/>
            <pc:sldMk cId="2463636554" sldId="932"/>
            <ac:grpSpMk id="12" creationId="{086AA380-52BA-4045-8C48-22C849AD34B9}"/>
          </ac:grpSpMkLst>
        </pc:grpChg>
        <pc:graphicFrameChg chg="add mod">
          <ac:chgData name="PPT Mr." userId="6442ff2356111531" providerId="LiveId" clId="{0E4083B3-CD20-4ABB-A781-F589B7927D7A}" dt="2023-08-08T05:47:12.098" v="527" actId="571"/>
          <ac:graphicFrameMkLst>
            <pc:docMk/>
            <pc:sldMk cId="2463636554" sldId="932"/>
            <ac:graphicFrameMk id="2" creationId="{5D249E21-2B7A-1B74-EAC2-AABDD2B4F0A6}"/>
          </ac:graphicFrameMkLst>
        </pc:graphicFrameChg>
      </pc:sldChg>
      <pc:sldChg chg="delSp modSp">
        <pc:chgData name="PPT Mr." userId="6442ff2356111531" providerId="LiveId" clId="{0E4083B3-CD20-4ABB-A781-F589B7927D7A}" dt="2023-08-08T05:32:51.844" v="250" actId="165"/>
        <pc:sldMkLst>
          <pc:docMk/>
          <pc:sldMk cId="1302749970" sldId="1000"/>
        </pc:sldMkLst>
        <pc:spChg chg="mod topLvl">
          <ac:chgData name="PPT Mr." userId="6442ff2356111531" providerId="LiveId" clId="{0E4083B3-CD20-4ABB-A781-F589B7927D7A}" dt="2023-08-08T05:32:51.844" v="250" actId="165"/>
          <ac:spMkLst>
            <pc:docMk/>
            <pc:sldMk cId="1302749970" sldId="1000"/>
            <ac:spMk id="189" creationId="{9779FDC5-4F7B-E00B-E797-A42CAAF24AAD}"/>
          </ac:spMkLst>
        </pc:spChg>
        <pc:spChg chg="mod topLvl">
          <ac:chgData name="PPT Mr." userId="6442ff2356111531" providerId="LiveId" clId="{0E4083B3-CD20-4ABB-A781-F589B7927D7A}" dt="2023-08-08T05:32:51.844" v="250" actId="165"/>
          <ac:spMkLst>
            <pc:docMk/>
            <pc:sldMk cId="1302749970" sldId="1000"/>
            <ac:spMk id="190" creationId="{6C8BD67C-9C87-2E2B-B23E-3721418E1662}"/>
          </ac:spMkLst>
        </pc:spChg>
        <pc:grpChg chg="del">
          <ac:chgData name="PPT Mr." userId="6442ff2356111531" providerId="LiveId" clId="{0E4083B3-CD20-4ABB-A781-F589B7927D7A}" dt="2023-08-08T05:32:51.844" v="250" actId="165"/>
          <ac:grpSpMkLst>
            <pc:docMk/>
            <pc:sldMk cId="1302749970" sldId="1000"/>
            <ac:grpSpMk id="197" creationId="{4A6C29AE-A349-46E5-7CBA-192E69DD0EAD}"/>
          </ac:grpSpMkLst>
        </pc:grpChg>
      </pc:sldChg>
      <pc:sldChg chg="addSp delSp modSp add mod">
        <pc:chgData name="PPT Mr." userId="6442ff2356111531" providerId="LiveId" clId="{0E4083B3-CD20-4ABB-A781-F589B7927D7A}" dt="2023-08-08T05:25:20.635" v="127" actId="1076"/>
        <pc:sldMkLst>
          <pc:docMk/>
          <pc:sldMk cId="1497939729" sldId="1003"/>
        </pc:sldMkLst>
        <pc:spChg chg="del mod topLvl">
          <ac:chgData name="PPT Mr." userId="6442ff2356111531" providerId="LiveId" clId="{0E4083B3-CD20-4ABB-A781-F589B7927D7A}" dt="2023-08-08T05:17:10.224" v="4" actId="478"/>
          <ac:spMkLst>
            <pc:docMk/>
            <pc:sldMk cId="1497939729" sldId="1003"/>
            <ac:spMk id="4" creationId="{8E1E195B-FC33-CE31-068C-2EB23D352D13}"/>
          </ac:spMkLst>
        </pc:spChg>
        <pc:spChg chg="del mod topLvl">
          <ac:chgData name="PPT Mr." userId="6442ff2356111531" providerId="LiveId" clId="{0E4083B3-CD20-4ABB-A781-F589B7927D7A}" dt="2023-08-08T05:24:38.237" v="111" actId="478"/>
          <ac:spMkLst>
            <pc:docMk/>
            <pc:sldMk cId="1497939729" sldId="1003"/>
            <ac:spMk id="5" creationId="{FA67DFD6-74EA-7A33-11AA-66786E994D07}"/>
          </ac:spMkLst>
        </pc:spChg>
        <pc:spChg chg="del mod topLvl">
          <ac:chgData name="PPT Mr." userId="6442ff2356111531" providerId="LiveId" clId="{0E4083B3-CD20-4ABB-A781-F589B7927D7A}" dt="2023-08-08T05:24:38.237" v="111" actId="478"/>
          <ac:spMkLst>
            <pc:docMk/>
            <pc:sldMk cId="1497939729" sldId="1003"/>
            <ac:spMk id="6" creationId="{F4B9D971-1C8B-414A-3D28-DF4D191AA418}"/>
          </ac:spMkLst>
        </pc:spChg>
        <pc:spChg chg="add del mod">
          <ac:chgData name="PPT Mr." userId="6442ff2356111531" providerId="LiveId" clId="{0E4083B3-CD20-4ABB-A781-F589B7927D7A}" dt="2023-08-08T05:24:38.237" v="111" actId="478"/>
          <ac:spMkLst>
            <pc:docMk/>
            <pc:sldMk cId="1497939729" sldId="1003"/>
            <ac:spMk id="7" creationId="{6387C100-C522-3BEF-C2F5-DB14051A66B6}"/>
          </ac:spMkLst>
        </pc:spChg>
        <pc:spChg chg="add mod topLvl">
          <ac:chgData name="PPT Mr." userId="6442ff2356111531" providerId="LiveId" clId="{0E4083B3-CD20-4ABB-A781-F589B7927D7A}" dt="2023-08-08T05:24:56.068" v="120" actId="165"/>
          <ac:spMkLst>
            <pc:docMk/>
            <pc:sldMk cId="1497939729" sldId="1003"/>
            <ac:spMk id="8" creationId="{AE8E4875-B400-8301-B773-46415C07D491}"/>
          </ac:spMkLst>
        </pc:spChg>
        <pc:spChg chg="add mod topLvl">
          <ac:chgData name="PPT Mr." userId="6442ff2356111531" providerId="LiveId" clId="{0E4083B3-CD20-4ABB-A781-F589B7927D7A}" dt="2023-08-08T05:24:56.068" v="120" actId="165"/>
          <ac:spMkLst>
            <pc:docMk/>
            <pc:sldMk cId="1497939729" sldId="1003"/>
            <ac:spMk id="9" creationId="{F4C3D048-AC74-7338-5445-A65A686E630A}"/>
          </ac:spMkLst>
        </pc:spChg>
        <pc:spChg chg="del mod topLvl">
          <ac:chgData name="PPT Mr." userId="6442ff2356111531" providerId="LiveId" clId="{0E4083B3-CD20-4ABB-A781-F589B7927D7A}" dt="2023-08-08T05:20:08.933" v="40"/>
          <ac:spMkLst>
            <pc:docMk/>
            <pc:sldMk cId="1497939729" sldId="1003"/>
            <ac:spMk id="13" creationId="{0D1A8947-6BDF-C57D-1078-2D7DDC0EDD1F}"/>
          </ac:spMkLst>
        </pc:spChg>
        <pc:spChg chg="del mod topLvl">
          <ac:chgData name="PPT Mr." userId="6442ff2356111531" providerId="LiveId" clId="{0E4083B3-CD20-4ABB-A781-F589B7927D7A}" dt="2023-08-08T05:19:54.034" v="35" actId="478"/>
          <ac:spMkLst>
            <pc:docMk/>
            <pc:sldMk cId="1497939729" sldId="1003"/>
            <ac:spMk id="14" creationId="{BD42B0B5-4062-3248-B4E8-51C82A102FF7}"/>
          </ac:spMkLst>
        </pc:spChg>
        <pc:spChg chg="del mod topLvl">
          <ac:chgData name="PPT Mr." userId="6442ff2356111531" providerId="LiveId" clId="{0E4083B3-CD20-4ABB-A781-F589B7927D7A}" dt="2023-08-08T05:21:41.708" v="57"/>
          <ac:spMkLst>
            <pc:docMk/>
            <pc:sldMk cId="1497939729" sldId="1003"/>
            <ac:spMk id="17" creationId="{B3F6BACC-8F08-2E8B-38C2-B8324F38A2C3}"/>
          </ac:spMkLst>
        </pc:spChg>
        <pc:spChg chg="del mod topLvl">
          <ac:chgData name="PPT Mr." userId="6442ff2356111531" providerId="LiveId" clId="{0E4083B3-CD20-4ABB-A781-F589B7927D7A}" dt="2023-08-08T05:20:57.069" v="52" actId="478"/>
          <ac:spMkLst>
            <pc:docMk/>
            <pc:sldMk cId="1497939729" sldId="1003"/>
            <ac:spMk id="18" creationId="{0157BC77-A2E4-83D1-8FF0-84525088272F}"/>
          </ac:spMkLst>
        </pc:spChg>
        <pc:spChg chg="add mod topLvl">
          <ac:chgData name="PPT Mr." userId="6442ff2356111531" providerId="LiveId" clId="{0E4083B3-CD20-4ABB-A781-F589B7927D7A}" dt="2023-08-08T05:24:58.609" v="122" actId="165"/>
          <ac:spMkLst>
            <pc:docMk/>
            <pc:sldMk cId="1497939729" sldId="1003"/>
            <ac:spMk id="25" creationId="{8290C8FC-510E-1CC6-3C7C-4CB219B1FA83}"/>
          </ac:spMkLst>
        </pc:spChg>
        <pc:spChg chg="add mod topLvl">
          <ac:chgData name="PPT Mr." userId="6442ff2356111531" providerId="LiveId" clId="{0E4083B3-CD20-4ABB-A781-F589B7927D7A}" dt="2023-08-08T05:24:58.609" v="122" actId="165"/>
          <ac:spMkLst>
            <pc:docMk/>
            <pc:sldMk cId="1497939729" sldId="1003"/>
            <ac:spMk id="26" creationId="{5BF816E6-9D12-6E8C-09B1-79AF4F94A828}"/>
          </ac:spMkLst>
        </pc:spChg>
        <pc:spChg chg="add mod topLvl">
          <ac:chgData name="PPT Mr." userId="6442ff2356111531" providerId="LiveId" clId="{0E4083B3-CD20-4ABB-A781-F589B7927D7A}" dt="2023-08-08T05:24:58.609" v="122" actId="165"/>
          <ac:spMkLst>
            <pc:docMk/>
            <pc:sldMk cId="1497939729" sldId="1003"/>
            <ac:spMk id="27" creationId="{1C70997F-C565-EDB8-CCCE-0F85906E4A5C}"/>
          </ac:spMkLst>
        </pc:spChg>
        <pc:spChg chg="add del mod">
          <ac:chgData name="PPT Mr." userId="6442ff2356111531" providerId="LiveId" clId="{0E4083B3-CD20-4ABB-A781-F589B7927D7A}" dt="2023-08-08T05:22:56.648" v="75" actId="478"/>
          <ac:spMkLst>
            <pc:docMk/>
            <pc:sldMk cId="1497939729" sldId="1003"/>
            <ac:spMk id="28" creationId="{B49B8595-EAC1-3D1F-A27D-03AB1F2E2A1C}"/>
          </ac:spMkLst>
        </pc:spChg>
        <pc:spChg chg="add del mod">
          <ac:chgData name="PPT Mr." userId="6442ff2356111531" providerId="LiveId" clId="{0E4083B3-CD20-4ABB-A781-F589B7927D7A}" dt="2023-08-08T05:22:54.195" v="74" actId="478"/>
          <ac:spMkLst>
            <pc:docMk/>
            <pc:sldMk cId="1497939729" sldId="1003"/>
            <ac:spMk id="29" creationId="{5AEEA74A-E0E9-9EF4-72BE-79488E9DBB77}"/>
          </ac:spMkLst>
        </pc:spChg>
        <pc:spChg chg="add mod topLvl">
          <ac:chgData name="PPT Mr." userId="6442ff2356111531" providerId="LiveId" clId="{0E4083B3-CD20-4ABB-A781-F589B7927D7A}" dt="2023-08-08T05:24:58.609" v="122" actId="165"/>
          <ac:spMkLst>
            <pc:docMk/>
            <pc:sldMk cId="1497939729" sldId="1003"/>
            <ac:spMk id="30" creationId="{772B88B6-9428-D4CE-A5C3-9442DA1F6E19}"/>
          </ac:spMkLst>
        </pc:spChg>
        <pc:spChg chg="add mod topLvl">
          <ac:chgData name="PPT Mr." userId="6442ff2356111531" providerId="LiveId" clId="{0E4083B3-CD20-4ABB-A781-F589B7927D7A}" dt="2023-08-08T05:24:58.609" v="122" actId="165"/>
          <ac:spMkLst>
            <pc:docMk/>
            <pc:sldMk cId="1497939729" sldId="1003"/>
            <ac:spMk id="31" creationId="{E3FA1DEA-FF26-DEA9-E73E-ACF940D012A6}"/>
          </ac:spMkLst>
        </pc:spChg>
        <pc:spChg chg="add del mod">
          <ac:chgData name="PPT Mr." userId="6442ff2356111531" providerId="LiveId" clId="{0E4083B3-CD20-4ABB-A781-F589B7927D7A}" dt="2023-08-08T05:24:28.723" v="108" actId="478"/>
          <ac:spMkLst>
            <pc:docMk/>
            <pc:sldMk cId="1497939729" sldId="1003"/>
            <ac:spMk id="32" creationId="{9A3E4707-0ECE-7618-507A-DA184B7F139C}"/>
          </ac:spMkLst>
        </pc:spChg>
        <pc:spChg chg="mod topLvl">
          <ac:chgData name="PPT Mr." userId="6442ff2356111531" providerId="LiveId" clId="{0E4083B3-CD20-4ABB-A781-F589B7927D7A}" dt="2023-08-08T05:24:58.609" v="122" actId="165"/>
          <ac:spMkLst>
            <pc:docMk/>
            <pc:sldMk cId="1497939729" sldId="1003"/>
            <ac:spMk id="35" creationId="{18892381-61ED-9025-3F30-006341E744F9}"/>
          </ac:spMkLst>
        </pc:spChg>
        <pc:spChg chg="mod topLvl">
          <ac:chgData name="PPT Mr." userId="6442ff2356111531" providerId="LiveId" clId="{0E4083B3-CD20-4ABB-A781-F589B7927D7A}" dt="2023-08-08T05:24:58.609" v="122" actId="165"/>
          <ac:spMkLst>
            <pc:docMk/>
            <pc:sldMk cId="1497939729" sldId="1003"/>
            <ac:spMk id="36" creationId="{4953E1FF-E45C-8DEB-9D94-969CB08657BB}"/>
          </ac:spMkLst>
        </pc:spChg>
        <pc:spChg chg="mod topLvl">
          <ac:chgData name="PPT Mr." userId="6442ff2356111531" providerId="LiveId" clId="{0E4083B3-CD20-4ABB-A781-F589B7927D7A}" dt="2023-08-08T05:24:58.609" v="122" actId="165"/>
          <ac:spMkLst>
            <pc:docMk/>
            <pc:sldMk cId="1497939729" sldId="1003"/>
            <ac:spMk id="37" creationId="{65464F33-52D5-E974-017E-ACF871EA549B}"/>
          </ac:spMkLst>
        </pc:spChg>
        <pc:spChg chg="mod topLvl">
          <ac:chgData name="PPT Mr." userId="6442ff2356111531" providerId="LiveId" clId="{0E4083B3-CD20-4ABB-A781-F589B7927D7A}" dt="2023-08-08T05:25:12.077" v="123" actId="14100"/>
          <ac:spMkLst>
            <pc:docMk/>
            <pc:sldMk cId="1497939729" sldId="1003"/>
            <ac:spMk id="38" creationId="{3D7FAB32-59D9-2742-598B-4461E4E68619}"/>
          </ac:spMkLst>
        </pc:spChg>
        <pc:spChg chg="mod topLvl">
          <ac:chgData name="PPT Mr." userId="6442ff2356111531" providerId="LiveId" clId="{0E4083B3-CD20-4ABB-A781-F589B7927D7A}" dt="2023-08-08T05:25:20.635" v="127" actId="1076"/>
          <ac:spMkLst>
            <pc:docMk/>
            <pc:sldMk cId="1497939729" sldId="1003"/>
            <ac:spMk id="39" creationId="{21F47E28-FDA8-8729-5032-110857AC143E}"/>
          </ac:spMkLst>
        </pc:spChg>
        <pc:spChg chg="del">
          <ac:chgData name="PPT Mr." userId="6442ff2356111531" providerId="LiveId" clId="{0E4083B3-CD20-4ABB-A781-F589B7927D7A}" dt="2023-08-08T05:15:54.420" v="1" actId="478"/>
          <ac:spMkLst>
            <pc:docMk/>
            <pc:sldMk cId="1497939729" sldId="1003"/>
            <ac:spMk id="156" creationId="{08B7F635-12B9-1FBC-1B6F-9B3B24E607A0}"/>
          </ac:spMkLst>
        </pc:spChg>
        <pc:spChg chg="del">
          <ac:chgData name="PPT Mr." userId="6442ff2356111531" providerId="LiveId" clId="{0E4083B3-CD20-4ABB-A781-F589B7927D7A}" dt="2023-08-08T05:15:54.420" v="1" actId="478"/>
          <ac:spMkLst>
            <pc:docMk/>
            <pc:sldMk cId="1497939729" sldId="1003"/>
            <ac:spMk id="162" creationId="{3C0A591D-C98D-F765-0CFC-F06EC7F25E2A}"/>
          </ac:spMkLst>
        </pc:spChg>
        <pc:spChg chg="del">
          <ac:chgData name="PPT Mr." userId="6442ff2356111531" providerId="LiveId" clId="{0E4083B3-CD20-4ABB-A781-F589B7927D7A}" dt="2023-08-08T05:15:54.420" v="1" actId="478"/>
          <ac:spMkLst>
            <pc:docMk/>
            <pc:sldMk cId="1497939729" sldId="1003"/>
            <ac:spMk id="181" creationId="{7526370F-3B4C-CB29-6FC8-03DEB4C6EB47}"/>
          </ac:spMkLst>
        </pc:spChg>
        <pc:spChg chg="del">
          <ac:chgData name="PPT Mr." userId="6442ff2356111531" providerId="LiveId" clId="{0E4083B3-CD20-4ABB-A781-F589B7927D7A}" dt="2023-08-08T05:15:54.420" v="1" actId="478"/>
          <ac:spMkLst>
            <pc:docMk/>
            <pc:sldMk cId="1497939729" sldId="1003"/>
            <ac:spMk id="182" creationId="{0EE505B2-447F-6DE7-0357-6332CA088B4F}"/>
          </ac:spMkLst>
        </pc:spChg>
        <pc:spChg chg="del">
          <ac:chgData name="PPT Mr." userId="6442ff2356111531" providerId="LiveId" clId="{0E4083B3-CD20-4ABB-A781-F589B7927D7A}" dt="2023-08-08T05:15:54.420" v="1" actId="478"/>
          <ac:spMkLst>
            <pc:docMk/>
            <pc:sldMk cId="1497939729" sldId="1003"/>
            <ac:spMk id="183" creationId="{80202938-AD2F-47AB-BE36-0C00EDEA6544}"/>
          </ac:spMkLst>
        </pc:spChg>
        <pc:spChg chg="del">
          <ac:chgData name="PPT Mr." userId="6442ff2356111531" providerId="LiveId" clId="{0E4083B3-CD20-4ABB-A781-F589B7927D7A}" dt="2023-08-08T05:15:54.420" v="1" actId="478"/>
          <ac:spMkLst>
            <pc:docMk/>
            <pc:sldMk cId="1497939729" sldId="1003"/>
            <ac:spMk id="184" creationId="{96075775-A527-3D33-269B-214789DDE906}"/>
          </ac:spMkLst>
        </pc:spChg>
        <pc:grpChg chg="add del mod">
          <ac:chgData name="PPT Mr." userId="6442ff2356111531" providerId="LiveId" clId="{0E4083B3-CD20-4ABB-A781-F589B7927D7A}" dt="2023-08-08T05:17:08.705" v="3" actId="165"/>
          <ac:grpSpMkLst>
            <pc:docMk/>
            <pc:sldMk cId="1497939729" sldId="1003"/>
            <ac:grpSpMk id="2" creationId="{39714ACD-6F3E-97BE-8934-F834F2FBD0F3}"/>
          </ac:grpSpMkLst>
        </pc:grpChg>
        <pc:grpChg chg="del mod topLvl">
          <ac:chgData name="PPT Mr." userId="6442ff2356111531" providerId="LiveId" clId="{0E4083B3-CD20-4ABB-A781-F589B7927D7A}" dt="2023-08-08T05:17:13.030" v="6" actId="165"/>
          <ac:grpSpMkLst>
            <pc:docMk/>
            <pc:sldMk cId="1497939729" sldId="1003"/>
            <ac:grpSpMk id="3" creationId="{F4656483-1C41-DDD3-6370-B9FC930EE5D1}"/>
          </ac:grpSpMkLst>
        </pc:grpChg>
        <pc:grpChg chg="add del mod">
          <ac:chgData name="PPT Mr." userId="6442ff2356111531" providerId="LiveId" clId="{0E4083B3-CD20-4ABB-A781-F589B7927D7A}" dt="2023-08-08T05:24:56.068" v="120" actId="165"/>
          <ac:grpSpMkLst>
            <pc:docMk/>
            <pc:sldMk cId="1497939729" sldId="1003"/>
            <ac:grpSpMk id="10" creationId="{074CBBE2-2640-45FC-8A10-AEE9EF0B330D}"/>
          </ac:grpSpMkLst>
        </pc:grpChg>
        <pc:grpChg chg="add del mod">
          <ac:chgData name="PPT Mr." userId="6442ff2356111531" providerId="LiveId" clId="{0E4083B3-CD20-4ABB-A781-F589B7927D7A}" dt="2023-08-08T05:19:49.826" v="34" actId="165"/>
          <ac:grpSpMkLst>
            <pc:docMk/>
            <pc:sldMk cId="1497939729" sldId="1003"/>
            <ac:grpSpMk id="12" creationId="{E0867375-BF66-0C38-7C31-E35078E41C50}"/>
          </ac:grpSpMkLst>
        </pc:grpChg>
        <pc:grpChg chg="add del mod">
          <ac:chgData name="PPT Mr." userId="6442ff2356111531" providerId="LiveId" clId="{0E4083B3-CD20-4ABB-A781-F589B7927D7A}" dt="2023-08-08T05:20:55.717" v="51" actId="165"/>
          <ac:grpSpMkLst>
            <pc:docMk/>
            <pc:sldMk cId="1497939729" sldId="1003"/>
            <ac:grpSpMk id="16" creationId="{B9D3975E-8CDE-7A96-98D9-05CF49F3065D}"/>
          </ac:grpSpMkLst>
        </pc:grpChg>
        <pc:grpChg chg="add mod topLvl">
          <ac:chgData name="PPT Mr." userId="6442ff2356111531" providerId="LiveId" clId="{0E4083B3-CD20-4ABB-A781-F589B7927D7A}" dt="2023-08-08T05:24:56.068" v="120" actId="165"/>
          <ac:grpSpMkLst>
            <pc:docMk/>
            <pc:sldMk cId="1497939729" sldId="1003"/>
            <ac:grpSpMk id="24" creationId="{926E66DB-A08E-04E1-0A57-20413BDCB5DF}"/>
          </ac:grpSpMkLst>
        </pc:grpChg>
        <pc:grpChg chg="add del mod topLvl">
          <ac:chgData name="PPT Mr." userId="6442ff2356111531" providerId="LiveId" clId="{0E4083B3-CD20-4ABB-A781-F589B7927D7A}" dt="2023-08-08T05:24:58.609" v="122" actId="165"/>
          <ac:grpSpMkLst>
            <pc:docMk/>
            <pc:sldMk cId="1497939729" sldId="1003"/>
            <ac:grpSpMk id="33" creationId="{C46920A8-EB9F-397F-EFAD-12599FAEFCBF}"/>
          </ac:grpSpMkLst>
        </pc:grpChg>
        <pc:grpChg chg="add del mod topLvl">
          <ac:chgData name="PPT Mr." userId="6442ff2356111531" providerId="LiveId" clId="{0E4083B3-CD20-4ABB-A781-F589B7927D7A}" dt="2023-08-08T05:24:58.609" v="122" actId="165"/>
          <ac:grpSpMkLst>
            <pc:docMk/>
            <pc:sldMk cId="1497939729" sldId="1003"/>
            <ac:grpSpMk id="34" creationId="{F70ABA01-EA0C-A273-95B2-42B790B28F12}"/>
          </ac:grpSpMkLst>
        </pc:grpChg>
        <pc:grpChg chg="add del mod topLvl">
          <ac:chgData name="PPT Mr." userId="6442ff2356111531" providerId="LiveId" clId="{0E4083B3-CD20-4ABB-A781-F589B7927D7A}" dt="2023-08-08T05:24:57.965" v="121" actId="165"/>
          <ac:grpSpMkLst>
            <pc:docMk/>
            <pc:sldMk cId="1497939729" sldId="1003"/>
            <ac:grpSpMk id="40" creationId="{0A410966-3962-A683-02D5-820003481A2F}"/>
          </ac:grpSpMkLst>
        </pc:grpChg>
        <pc:grpChg chg="add del mod">
          <ac:chgData name="PPT Mr." userId="6442ff2356111531" providerId="LiveId" clId="{0E4083B3-CD20-4ABB-A781-F589B7927D7A}" dt="2023-08-08T05:24:56.068" v="120" actId="165"/>
          <ac:grpSpMkLst>
            <pc:docMk/>
            <pc:sldMk cId="1497939729" sldId="1003"/>
            <ac:grpSpMk id="41" creationId="{50F02C90-0C77-26FD-3D26-10AC7615F86B}"/>
          </ac:grpSpMkLst>
        </pc:grpChg>
        <pc:grpChg chg="del">
          <ac:chgData name="PPT Mr." userId="6442ff2356111531" providerId="LiveId" clId="{0E4083B3-CD20-4ABB-A781-F589B7927D7A}" dt="2023-08-08T05:15:54.420" v="1" actId="478"/>
          <ac:grpSpMkLst>
            <pc:docMk/>
            <pc:sldMk cId="1497939729" sldId="1003"/>
            <ac:grpSpMk id="179" creationId="{BCCDDD51-E77A-ED60-9512-B9ADAE997541}"/>
          </ac:grpSpMkLst>
        </pc:grpChg>
        <pc:grpChg chg="del">
          <ac:chgData name="PPT Mr." userId="6442ff2356111531" providerId="LiveId" clId="{0E4083B3-CD20-4ABB-A781-F589B7927D7A}" dt="2023-08-08T05:15:54.420" v="1" actId="478"/>
          <ac:grpSpMkLst>
            <pc:docMk/>
            <pc:sldMk cId="1497939729" sldId="1003"/>
            <ac:grpSpMk id="180" creationId="{94A9198B-6B81-BD4C-FB10-ADA7A537F721}"/>
          </ac:grpSpMkLst>
        </pc:grpChg>
        <pc:grpChg chg="del">
          <ac:chgData name="PPT Mr." userId="6442ff2356111531" providerId="LiveId" clId="{0E4083B3-CD20-4ABB-A781-F589B7927D7A}" dt="2023-08-08T05:15:54.420" v="1" actId="478"/>
          <ac:grpSpMkLst>
            <pc:docMk/>
            <pc:sldMk cId="1497939729" sldId="1003"/>
            <ac:grpSpMk id="197" creationId="{4A6C29AE-A349-46E5-7CBA-192E69DD0EAD}"/>
          </ac:grpSpMkLst>
        </pc:grpChg>
        <pc:grpChg chg="del">
          <ac:chgData name="PPT Mr." userId="6442ff2356111531" providerId="LiveId" clId="{0E4083B3-CD20-4ABB-A781-F589B7927D7A}" dt="2023-08-08T05:15:54.420" v="1" actId="478"/>
          <ac:grpSpMkLst>
            <pc:docMk/>
            <pc:sldMk cId="1497939729" sldId="1003"/>
            <ac:grpSpMk id="198" creationId="{0201F900-880D-3106-43DE-CD88CDF7C663}"/>
          </ac:grpSpMkLst>
        </pc:grpChg>
        <pc:grpChg chg="del">
          <ac:chgData name="PPT Mr." userId="6442ff2356111531" providerId="LiveId" clId="{0E4083B3-CD20-4ABB-A781-F589B7927D7A}" dt="2023-08-08T05:15:54.420" v="1" actId="478"/>
          <ac:grpSpMkLst>
            <pc:docMk/>
            <pc:sldMk cId="1497939729" sldId="1003"/>
            <ac:grpSpMk id="201" creationId="{4D48513F-32D2-B216-D6DD-7648C19E5DDE}"/>
          </ac:grpSpMkLst>
        </pc:grpChg>
        <pc:grpChg chg="del">
          <ac:chgData name="PPT Mr." userId="6442ff2356111531" providerId="LiveId" clId="{0E4083B3-CD20-4ABB-A781-F589B7927D7A}" dt="2023-08-08T05:15:54.420" v="1" actId="478"/>
          <ac:grpSpMkLst>
            <pc:docMk/>
            <pc:sldMk cId="1497939729" sldId="1003"/>
            <ac:grpSpMk id="204" creationId="{AE817E96-B520-78F7-8A20-2195528915ED}"/>
          </ac:grpSpMkLst>
        </pc:grpChg>
        <pc:picChg chg="add del mod modCrop">
          <ac:chgData name="PPT Mr." userId="6442ff2356111531" providerId="LiveId" clId="{0E4083B3-CD20-4ABB-A781-F589B7927D7A}" dt="2023-08-08T05:20:08.933" v="40"/>
          <ac:picMkLst>
            <pc:docMk/>
            <pc:sldMk cId="1497939729" sldId="1003"/>
            <ac:picMk id="11" creationId="{1B6D246E-B1BA-8DA3-EB61-9B82674BB4E4}"/>
          </ac:picMkLst>
        </pc:picChg>
        <pc:picChg chg="del mod modCrop">
          <ac:chgData name="PPT Mr." userId="6442ff2356111531" providerId="LiveId" clId="{0E4083B3-CD20-4ABB-A781-F589B7927D7A}" dt="2023-08-08T05:20:43.949" v="46" actId="478"/>
          <ac:picMkLst>
            <pc:docMk/>
            <pc:sldMk cId="1497939729" sldId="1003"/>
            <ac:picMk id="15" creationId="{2E1660DB-89FA-65F3-7E23-1EC04E782AA1}"/>
          </ac:picMkLst>
        </pc:picChg>
        <pc:picChg chg="add del mod ord">
          <ac:chgData name="PPT Mr." userId="6442ff2356111531" providerId="LiveId" clId="{0E4083B3-CD20-4ABB-A781-F589B7927D7A}" dt="2023-08-08T05:21:41.708" v="57"/>
          <ac:picMkLst>
            <pc:docMk/>
            <pc:sldMk cId="1497939729" sldId="1003"/>
            <ac:picMk id="22" creationId="{BBFEF8A6-0C27-6B55-C96A-0B1CC1AD88F2}"/>
          </ac:picMkLst>
        </pc:picChg>
        <pc:picChg chg="mod ord modCrop">
          <ac:chgData name="PPT Mr." userId="6442ff2356111531" providerId="LiveId" clId="{0E4083B3-CD20-4ABB-A781-F589B7927D7A}" dt="2023-08-08T05:24:56.068" v="120" actId="165"/>
          <ac:picMkLst>
            <pc:docMk/>
            <pc:sldMk cId="1497939729" sldId="1003"/>
            <ac:picMk id="23" creationId="{C9D6692A-261A-15DC-4B85-20446212A1A2}"/>
          </ac:picMkLst>
        </pc:picChg>
      </pc:sldChg>
      <pc:sldChg chg="addSp delSp modSp add mod">
        <pc:chgData name="PPT Mr." userId="6442ff2356111531" providerId="LiveId" clId="{0E4083B3-CD20-4ABB-A781-F589B7927D7A}" dt="2023-08-08T05:36:48.938" v="329" actId="1076"/>
        <pc:sldMkLst>
          <pc:docMk/>
          <pc:sldMk cId="762975656" sldId="1004"/>
        </pc:sldMkLst>
        <pc:spChg chg="del mod topLvl">
          <ac:chgData name="PPT Mr." userId="6442ff2356111531" providerId="LiveId" clId="{0E4083B3-CD20-4ABB-A781-F589B7927D7A}" dt="2023-08-08T05:28:02.236" v="166" actId="478"/>
          <ac:spMkLst>
            <pc:docMk/>
            <pc:sldMk cId="762975656" sldId="1004"/>
            <ac:spMk id="3" creationId="{C7D49646-E0A1-0AA4-A098-91135CE6DA2D}"/>
          </ac:spMkLst>
        </pc:spChg>
        <pc:spChg chg="del mod topLvl">
          <ac:chgData name="PPT Mr." userId="6442ff2356111531" providerId="LiveId" clId="{0E4083B3-CD20-4ABB-A781-F589B7927D7A}" dt="2023-08-08T05:28:02.236" v="166" actId="478"/>
          <ac:spMkLst>
            <pc:docMk/>
            <pc:sldMk cId="762975656" sldId="1004"/>
            <ac:spMk id="4" creationId="{9F959013-4B60-7477-8E96-50CEB4164DB5}"/>
          </ac:spMkLst>
        </pc:spChg>
        <pc:spChg chg="add del mod">
          <ac:chgData name="PPT Mr." userId="6442ff2356111531" providerId="LiveId" clId="{0E4083B3-CD20-4ABB-A781-F589B7927D7A}" dt="2023-08-08T05:28:02.236" v="166" actId="478"/>
          <ac:spMkLst>
            <pc:docMk/>
            <pc:sldMk cId="762975656" sldId="1004"/>
            <ac:spMk id="5" creationId="{D179ED74-E1C2-A1E9-C859-29E731316071}"/>
          </ac:spMkLst>
        </pc:spChg>
        <pc:spChg chg="add del">
          <ac:chgData name="PPT Mr." userId="6442ff2356111531" providerId="LiveId" clId="{0E4083B3-CD20-4ABB-A781-F589B7927D7A}" dt="2023-08-08T05:27:22.081" v="144" actId="478"/>
          <ac:spMkLst>
            <pc:docMk/>
            <pc:sldMk cId="762975656" sldId="1004"/>
            <ac:spMk id="6" creationId="{84FE231A-6656-D83C-4C37-04353F3DA6E5}"/>
          </ac:spMkLst>
        </pc:spChg>
        <pc:spChg chg="add del mod">
          <ac:chgData name="PPT Mr." userId="6442ff2356111531" providerId="LiveId" clId="{0E4083B3-CD20-4ABB-A781-F589B7927D7A}" dt="2023-08-08T05:27:22.081" v="144" actId="478"/>
          <ac:spMkLst>
            <pc:docMk/>
            <pc:sldMk cId="762975656" sldId="1004"/>
            <ac:spMk id="7" creationId="{1D513A8A-58EC-A84B-C859-00B03C427A42}"/>
          </ac:spMkLst>
        </pc:spChg>
        <pc:spChg chg="add mod">
          <ac:chgData name="PPT Mr." userId="6442ff2356111531" providerId="LiveId" clId="{0E4083B3-CD20-4ABB-A781-F589B7927D7A}" dt="2023-08-08T05:27:36.481" v="152" actId="164"/>
          <ac:spMkLst>
            <pc:docMk/>
            <pc:sldMk cId="762975656" sldId="1004"/>
            <ac:spMk id="11" creationId="{6D72D8C8-3BBF-88BD-E218-F3ECC67D3AA8}"/>
          </ac:spMkLst>
        </pc:spChg>
        <pc:spChg chg="add mod">
          <ac:chgData name="PPT Mr." userId="6442ff2356111531" providerId="LiveId" clId="{0E4083B3-CD20-4ABB-A781-F589B7927D7A}" dt="2023-08-08T05:27:36.481" v="152" actId="164"/>
          <ac:spMkLst>
            <pc:docMk/>
            <pc:sldMk cId="762975656" sldId="1004"/>
            <ac:spMk id="12" creationId="{BA580735-80A4-235F-0BFD-E7D880D1D760}"/>
          </ac:spMkLst>
        </pc:spChg>
        <pc:spChg chg="mod">
          <ac:chgData name="PPT Mr." userId="6442ff2356111531" providerId="LiveId" clId="{0E4083B3-CD20-4ABB-A781-F589B7927D7A}" dt="2023-08-08T05:35:22.985" v="300" actId="165"/>
          <ac:spMkLst>
            <pc:docMk/>
            <pc:sldMk cId="762975656" sldId="1004"/>
            <ac:spMk id="15" creationId="{B00BF212-6E5E-148A-AF09-AFD03728C890}"/>
          </ac:spMkLst>
        </pc:spChg>
        <pc:spChg chg="mod">
          <ac:chgData name="PPT Mr." userId="6442ff2356111531" providerId="LiveId" clId="{0E4083B3-CD20-4ABB-A781-F589B7927D7A}" dt="2023-08-08T05:35:22.985" v="300" actId="165"/>
          <ac:spMkLst>
            <pc:docMk/>
            <pc:sldMk cId="762975656" sldId="1004"/>
            <ac:spMk id="16" creationId="{7E652B56-0244-BCA1-8CA9-DF0C8B1DD5C7}"/>
          </ac:spMkLst>
        </pc:spChg>
        <pc:spChg chg="mod">
          <ac:chgData name="PPT Mr." userId="6442ff2356111531" providerId="LiveId" clId="{0E4083B3-CD20-4ABB-A781-F589B7927D7A}" dt="2023-08-08T05:28:29.777" v="178" actId="165"/>
          <ac:spMkLst>
            <pc:docMk/>
            <pc:sldMk cId="762975656" sldId="1004"/>
            <ac:spMk id="18" creationId="{3B72466E-8A91-7515-E4D5-9C5A74F0F472}"/>
          </ac:spMkLst>
        </pc:spChg>
        <pc:spChg chg="mod">
          <ac:chgData name="PPT Mr." userId="6442ff2356111531" providerId="LiveId" clId="{0E4083B3-CD20-4ABB-A781-F589B7927D7A}" dt="2023-08-08T05:28:29.777" v="178" actId="165"/>
          <ac:spMkLst>
            <pc:docMk/>
            <pc:sldMk cId="762975656" sldId="1004"/>
            <ac:spMk id="21" creationId="{9E34EEE0-BBF8-59D1-6F93-94E89DE9F1C7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25" creationId="{8290C8FC-510E-1CC6-3C7C-4CB219B1FA83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26" creationId="{5BF816E6-9D12-6E8C-09B1-79AF4F94A828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27" creationId="{1C70997F-C565-EDB8-CCCE-0F85906E4A5C}"/>
          </ac:spMkLst>
        </pc:spChg>
        <pc:spChg chg="mod">
          <ac:chgData name="PPT Mr." userId="6442ff2356111531" providerId="LiveId" clId="{0E4083B3-CD20-4ABB-A781-F589B7927D7A}" dt="2023-08-08T05:28:09.932" v="170" actId="571"/>
          <ac:spMkLst>
            <pc:docMk/>
            <pc:sldMk cId="762975656" sldId="1004"/>
            <ac:spMk id="28" creationId="{C4155DBD-11ED-4BB7-35F1-E795C7447675}"/>
          </ac:spMkLst>
        </pc:spChg>
        <pc:spChg chg="mod">
          <ac:chgData name="PPT Mr." userId="6442ff2356111531" providerId="LiveId" clId="{0E4083B3-CD20-4ABB-A781-F589B7927D7A}" dt="2023-08-08T05:28:09.932" v="170" actId="571"/>
          <ac:spMkLst>
            <pc:docMk/>
            <pc:sldMk cId="762975656" sldId="1004"/>
            <ac:spMk id="29" creationId="{9E05CC3C-EC45-D020-FE18-841D38B08067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30" creationId="{772B88B6-9428-D4CE-A5C3-9442DA1F6E19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31" creationId="{E3FA1DEA-FF26-DEA9-E73E-ACF940D012A6}"/>
          </ac:spMkLst>
        </pc:spChg>
        <pc:spChg chg="mod">
          <ac:chgData name="PPT Mr." userId="6442ff2356111531" providerId="LiveId" clId="{0E4083B3-CD20-4ABB-A781-F589B7927D7A}" dt="2023-08-08T05:28:09.932" v="170" actId="571"/>
          <ac:spMkLst>
            <pc:docMk/>
            <pc:sldMk cId="762975656" sldId="1004"/>
            <ac:spMk id="33" creationId="{83701B0E-5F8C-F8C9-0DEE-35DD6F0284B1}"/>
          </ac:spMkLst>
        </pc:spChg>
        <pc:spChg chg="mod">
          <ac:chgData name="PPT Mr." userId="6442ff2356111531" providerId="LiveId" clId="{0E4083B3-CD20-4ABB-A781-F589B7927D7A}" dt="2023-08-08T05:28:09.932" v="170" actId="571"/>
          <ac:spMkLst>
            <pc:docMk/>
            <pc:sldMk cId="762975656" sldId="1004"/>
            <ac:spMk id="34" creationId="{8DB27051-639D-094A-7203-1DCA522863A1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35" creationId="{18892381-61ED-9025-3F30-006341E744F9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36" creationId="{4953E1FF-E45C-8DEB-9D94-969CB08657BB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37" creationId="{65464F33-52D5-E974-017E-ACF871EA549B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38" creationId="{3D7FAB32-59D9-2742-598B-4461E4E68619}"/>
          </ac:spMkLst>
        </pc:spChg>
        <pc:spChg chg="del">
          <ac:chgData name="PPT Mr." userId="6442ff2356111531" providerId="LiveId" clId="{0E4083B3-CD20-4ABB-A781-F589B7927D7A}" dt="2023-08-08T05:26:37.674" v="129" actId="478"/>
          <ac:spMkLst>
            <pc:docMk/>
            <pc:sldMk cId="762975656" sldId="1004"/>
            <ac:spMk id="39" creationId="{21F47E28-FDA8-8729-5032-110857AC143E}"/>
          </ac:spMkLst>
        </pc:spChg>
        <pc:spChg chg="mod">
          <ac:chgData name="PPT Mr." userId="6442ff2356111531" providerId="LiveId" clId="{0E4083B3-CD20-4ABB-A781-F589B7927D7A}" dt="2023-08-08T05:28:29.777" v="178" actId="165"/>
          <ac:spMkLst>
            <pc:docMk/>
            <pc:sldMk cId="762975656" sldId="1004"/>
            <ac:spMk id="41" creationId="{AA5061BB-77B1-1532-C488-81CF370B9560}"/>
          </ac:spMkLst>
        </pc:spChg>
        <pc:spChg chg="mod">
          <ac:chgData name="PPT Mr." userId="6442ff2356111531" providerId="LiveId" clId="{0E4083B3-CD20-4ABB-A781-F589B7927D7A}" dt="2023-08-08T05:28:29.777" v="178" actId="165"/>
          <ac:spMkLst>
            <pc:docMk/>
            <pc:sldMk cId="762975656" sldId="1004"/>
            <ac:spMk id="42" creationId="{F76F80D2-A00B-19B7-42FD-FDFB13925525}"/>
          </ac:spMkLst>
        </pc:spChg>
        <pc:spChg chg="mod">
          <ac:chgData name="PPT Mr." userId="6442ff2356111531" providerId="LiveId" clId="{0E4083B3-CD20-4ABB-A781-F589B7927D7A}" dt="2023-08-08T05:35:22.985" v="300" actId="165"/>
          <ac:spMkLst>
            <pc:docMk/>
            <pc:sldMk cId="762975656" sldId="1004"/>
            <ac:spMk id="54" creationId="{FC700C2F-84E6-3412-85A0-7B984A0D755C}"/>
          </ac:spMkLst>
        </pc:spChg>
        <pc:spChg chg="mod">
          <ac:chgData name="PPT Mr." userId="6442ff2356111531" providerId="LiveId" clId="{0E4083B3-CD20-4ABB-A781-F589B7927D7A}" dt="2023-08-08T05:35:22.985" v="300" actId="165"/>
          <ac:spMkLst>
            <pc:docMk/>
            <pc:sldMk cId="762975656" sldId="1004"/>
            <ac:spMk id="55" creationId="{E122FFF2-DDA6-38BD-1C8E-439E40C5CF89}"/>
          </ac:spMkLst>
        </pc:spChg>
        <pc:spChg chg="mod">
          <ac:chgData name="PPT Mr." userId="6442ff2356111531" providerId="LiveId" clId="{0E4083B3-CD20-4ABB-A781-F589B7927D7A}" dt="2023-08-08T05:35:22.985" v="300" actId="165"/>
          <ac:spMkLst>
            <pc:docMk/>
            <pc:sldMk cId="762975656" sldId="1004"/>
            <ac:spMk id="59" creationId="{9C2C916B-90C9-F3A6-55C5-057408A96561}"/>
          </ac:spMkLst>
        </pc:spChg>
        <pc:spChg chg="mod">
          <ac:chgData name="PPT Mr." userId="6442ff2356111531" providerId="LiveId" clId="{0E4083B3-CD20-4ABB-A781-F589B7927D7A}" dt="2023-08-08T05:35:22.985" v="300" actId="165"/>
          <ac:spMkLst>
            <pc:docMk/>
            <pc:sldMk cId="762975656" sldId="1004"/>
            <ac:spMk id="60" creationId="{E7DC0921-539E-72BC-27BD-C0DCFF798DF2}"/>
          </ac:spMkLst>
        </pc:spChg>
        <pc:spChg chg="mod">
          <ac:chgData name="PPT Mr." userId="6442ff2356111531" providerId="LiveId" clId="{0E4083B3-CD20-4ABB-A781-F589B7927D7A}" dt="2023-08-08T05:30:10.713" v="222" actId="165"/>
          <ac:spMkLst>
            <pc:docMk/>
            <pc:sldMk cId="762975656" sldId="1004"/>
            <ac:spMk id="68" creationId="{E3FED31F-C9E4-09BE-2C95-DAA63D21697A}"/>
          </ac:spMkLst>
        </pc:spChg>
        <pc:spChg chg="mod">
          <ac:chgData name="PPT Mr." userId="6442ff2356111531" providerId="LiveId" clId="{0E4083B3-CD20-4ABB-A781-F589B7927D7A}" dt="2023-08-08T05:30:10.713" v="222" actId="165"/>
          <ac:spMkLst>
            <pc:docMk/>
            <pc:sldMk cId="762975656" sldId="1004"/>
            <ac:spMk id="69" creationId="{05C0272A-0F71-93D9-AF0F-7FBF37AD4F51}"/>
          </ac:spMkLst>
        </pc:spChg>
        <pc:spChg chg="mod">
          <ac:chgData name="PPT Mr." userId="6442ff2356111531" providerId="LiveId" clId="{0E4083B3-CD20-4ABB-A781-F589B7927D7A}" dt="2023-08-08T05:30:10.713" v="222" actId="165"/>
          <ac:spMkLst>
            <pc:docMk/>
            <pc:sldMk cId="762975656" sldId="1004"/>
            <ac:spMk id="72" creationId="{C67EEF7D-7624-D1AF-49B7-F004B58A166A}"/>
          </ac:spMkLst>
        </pc:spChg>
        <pc:spChg chg="mod">
          <ac:chgData name="PPT Mr." userId="6442ff2356111531" providerId="LiveId" clId="{0E4083B3-CD20-4ABB-A781-F589B7927D7A}" dt="2023-08-08T05:30:10.713" v="222" actId="165"/>
          <ac:spMkLst>
            <pc:docMk/>
            <pc:sldMk cId="762975656" sldId="1004"/>
            <ac:spMk id="73" creationId="{40405C2C-F714-9AB6-17F7-20B135E9656F}"/>
          </ac:spMkLst>
        </pc:spChg>
        <pc:spChg chg="mod">
          <ac:chgData name="PPT Mr." userId="6442ff2356111531" providerId="LiveId" clId="{0E4083B3-CD20-4ABB-A781-F589B7927D7A}" dt="2023-08-08T05:30:10.713" v="222" actId="165"/>
          <ac:spMkLst>
            <pc:docMk/>
            <pc:sldMk cId="762975656" sldId="1004"/>
            <ac:spMk id="76" creationId="{94DE660D-2A94-322D-6437-011B192CB7CE}"/>
          </ac:spMkLst>
        </pc:spChg>
        <pc:spChg chg="mod">
          <ac:chgData name="PPT Mr." userId="6442ff2356111531" providerId="LiveId" clId="{0E4083B3-CD20-4ABB-A781-F589B7927D7A}" dt="2023-08-08T05:30:10.713" v="222" actId="165"/>
          <ac:spMkLst>
            <pc:docMk/>
            <pc:sldMk cId="762975656" sldId="1004"/>
            <ac:spMk id="77" creationId="{994871C0-34A8-2400-D020-0B22726A878F}"/>
          </ac:spMkLst>
        </pc:spChg>
        <pc:spChg chg="add del mod">
          <ac:chgData name="PPT Mr." userId="6442ff2356111531" providerId="LiveId" clId="{0E4083B3-CD20-4ABB-A781-F589B7927D7A}" dt="2023-08-08T05:32:48.708" v="249" actId="478"/>
          <ac:spMkLst>
            <pc:docMk/>
            <pc:sldMk cId="762975656" sldId="1004"/>
            <ac:spMk id="84" creationId="{4B29EAFE-EB97-067D-9AEA-069086267370}"/>
          </ac:spMkLst>
        </pc:spChg>
        <pc:spChg chg="add del mod">
          <ac:chgData name="PPT Mr." userId="6442ff2356111531" providerId="LiveId" clId="{0E4083B3-CD20-4ABB-A781-F589B7927D7A}" dt="2023-08-08T05:32:48.708" v="249" actId="478"/>
          <ac:spMkLst>
            <pc:docMk/>
            <pc:sldMk cId="762975656" sldId="1004"/>
            <ac:spMk id="85" creationId="{125AFA1F-A24E-777E-F00A-67D1E36168EF}"/>
          </ac:spMkLst>
        </pc:spChg>
        <pc:spChg chg="add 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86" creationId="{D4612778-2F35-7601-BA2C-D647061F21DB}"/>
          </ac:spMkLst>
        </pc:spChg>
        <pc:spChg chg="add 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87" creationId="{D1DD9A5E-08DC-3469-73AD-98157307B556}"/>
          </ac:spMkLst>
        </pc:spChg>
        <pc:spChg chg="mod">
          <ac:chgData name="PPT Mr." userId="6442ff2356111531" providerId="LiveId" clId="{0E4083B3-CD20-4ABB-A781-F589B7927D7A}" dt="2023-08-08T05:33:09.611" v="256" actId="571"/>
          <ac:spMkLst>
            <pc:docMk/>
            <pc:sldMk cId="762975656" sldId="1004"/>
            <ac:spMk id="90" creationId="{EDEEC6B5-751F-DFE8-56BC-F1534B2FB4EB}"/>
          </ac:spMkLst>
        </pc:spChg>
        <pc:spChg chg="mod">
          <ac:chgData name="PPT Mr." userId="6442ff2356111531" providerId="LiveId" clId="{0E4083B3-CD20-4ABB-A781-F589B7927D7A}" dt="2023-08-08T05:33:27.111" v="263" actId="1076"/>
          <ac:spMkLst>
            <pc:docMk/>
            <pc:sldMk cId="762975656" sldId="1004"/>
            <ac:spMk id="91" creationId="{811E4524-D77D-ED84-BAB3-E5DB635094B6}"/>
          </ac:spMkLst>
        </pc:spChg>
        <pc:spChg chg="mod">
          <ac:chgData name="PPT Mr." userId="6442ff2356111531" providerId="LiveId" clId="{0E4083B3-CD20-4ABB-A781-F589B7927D7A}" dt="2023-08-08T05:33:22.981" v="260" actId="571"/>
          <ac:spMkLst>
            <pc:docMk/>
            <pc:sldMk cId="762975656" sldId="1004"/>
            <ac:spMk id="93" creationId="{9870D6B5-8540-23DA-8B8C-E2091D1530BC}"/>
          </ac:spMkLst>
        </pc:spChg>
        <pc:spChg chg="mod">
          <ac:chgData name="PPT Mr." userId="6442ff2356111531" providerId="LiveId" clId="{0E4083B3-CD20-4ABB-A781-F589B7927D7A}" dt="2023-08-08T05:33:22.981" v="260" actId="571"/>
          <ac:spMkLst>
            <pc:docMk/>
            <pc:sldMk cId="762975656" sldId="1004"/>
            <ac:spMk id="94" creationId="{ABB19B1E-C68C-C0DF-B99F-D2CFF39A616B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97" creationId="{6A3CE3FE-CB4F-6B13-4831-EB52CD4B76C9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98" creationId="{F628486C-178D-F60B-F105-2DCF1933E0F4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100" creationId="{0D6E9731-EB80-18E5-C8C7-075A40D891E5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101" creationId="{F5CE3B2A-0A35-C1EB-25E0-B196005A1037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113" creationId="{2FA51F77-C808-1CF6-0E18-43B8015D9908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114" creationId="{58CBF050-85E5-0F62-2A6F-D3C2550B4A5D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115" creationId="{47D5EBF8-F578-BFE4-CD69-F4016E38E387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116" creationId="{521326F7-D6E9-833D-75AB-C0320E801729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117" creationId="{923B2030-825A-57E3-8265-6989D5C90318}"/>
          </ac:spMkLst>
        </pc:spChg>
        <pc:spChg chg="mod topLvl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118" creationId="{068B27AA-1CA6-55E4-A70B-6CCAD191C55C}"/>
          </ac:spMkLst>
        </pc:spChg>
        <pc:spChg chg="mod">
          <ac:chgData name="PPT Mr." userId="6442ff2356111531" providerId="LiveId" clId="{0E4083B3-CD20-4ABB-A781-F589B7927D7A}" dt="2023-08-08T05:34:52.636" v="291" actId="165"/>
          <ac:spMkLst>
            <pc:docMk/>
            <pc:sldMk cId="762975656" sldId="1004"/>
            <ac:spMk id="119" creationId="{57459939-0E77-1BC9-77DE-15D305CEC444}"/>
          </ac:spMkLst>
        </pc:spChg>
        <pc:spChg chg="mod">
          <ac:chgData name="PPT Mr." userId="6442ff2356111531" providerId="LiveId" clId="{0E4083B3-CD20-4ABB-A781-F589B7927D7A}" dt="2023-08-08T05:34:52.636" v="291" actId="165"/>
          <ac:spMkLst>
            <pc:docMk/>
            <pc:sldMk cId="762975656" sldId="1004"/>
            <ac:spMk id="120" creationId="{C91FF63C-AEFA-BAB7-C553-91C06869707B}"/>
          </ac:spMkLst>
        </pc:spChg>
        <pc:spChg chg="mod">
          <ac:chgData name="PPT Mr." userId="6442ff2356111531" providerId="LiveId" clId="{0E4083B3-CD20-4ABB-A781-F589B7927D7A}" dt="2023-08-08T05:34:52.636" v="291" actId="165"/>
          <ac:spMkLst>
            <pc:docMk/>
            <pc:sldMk cId="762975656" sldId="1004"/>
            <ac:spMk id="121" creationId="{D68BDBEE-B9B8-0731-DC00-EABCF8363CB6}"/>
          </ac:spMkLst>
        </pc:spChg>
        <pc:spChg chg="mod">
          <ac:chgData name="PPT Mr." userId="6442ff2356111531" providerId="LiveId" clId="{0E4083B3-CD20-4ABB-A781-F589B7927D7A}" dt="2023-08-08T05:34:52.636" v="291" actId="165"/>
          <ac:spMkLst>
            <pc:docMk/>
            <pc:sldMk cId="762975656" sldId="1004"/>
            <ac:spMk id="122" creationId="{06C0C471-08A6-04E3-5B0B-D4FEBA03868B}"/>
          </ac:spMkLst>
        </pc:spChg>
        <pc:spChg chg="mod">
          <ac:chgData name="PPT Mr." userId="6442ff2356111531" providerId="LiveId" clId="{0E4083B3-CD20-4ABB-A781-F589B7927D7A}" dt="2023-08-08T05:34:52.636" v="291" actId="165"/>
          <ac:spMkLst>
            <pc:docMk/>
            <pc:sldMk cId="762975656" sldId="1004"/>
            <ac:spMk id="123" creationId="{BD32BD8C-1925-92C2-CEF4-FAD12B5324D5}"/>
          </ac:spMkLst>
        </pc:spChg>
        <pc:spChg chg="mod">
          <ac:chgData name="PPT Mr." userId="6442ff2356111531" providerId="LiveId" clId="{0E4083B3-CD20-4ABB-A781-F589B7927D7A}" dt="2023-08-08T05:34:52.636" v="291" actId="165"/>
          <ac:spMkLst>
            <pc:docMk/>
            <pc:sldMk cId="762975656" sldId="1004"/>
            <ac:spMk id="124" creationId="{777E253D-0DCC-979E-FCA0-A578464D646E}"/>
          </ac:spMkLst>
        </pc:spChg>
        <pc:spChg chg="add mod">
          <ac:chgData name="PPT Mr." userId="6442ff2356111531" providerId="LiveId" clId="{0E4083B3-CD20-4ABB-A781-F589B7927D7A}" dt="2023-08-08T05:36:48.938" v="329" actId="1076"/>
          <ac:spMkLst>
            <pc:docMk/>
            <pc:sldMk cId="762975656" sldId="1004"/>
            <ac:spMk id="125" creationId="{F5959617-013B-7801-5D9F-BD5420EE5D85}"/>
          </ac:spMkLst>
        </pc:spChg>
        <pc:grpChg chg="add del mod">
          <ac:chgData name="PPT Mr." userId="6442ff2356111531" providerId="LiveId" clId="{0E4083B3-CD20-4ABB-A781-F589B7927D7A}" dt="2023-08-08T05:26:48.250" v="133" actId="165"/>
          <ac:grpSpMkLst>
            <pc:docMk/>
            <pc:sldMk cId="762975656" sldId="1004"/>
            <ac:grpSpMk id="2" creationId="{F724DB2D-D22A-A666-016A-526204765B21}"/>
          </ac:grpSpMkLst>
        </pc:grpChg>
        <pc:grpChg chg="add mod">
          <ac:chgData name="PPT Mr." userId="6442ff2356111531" providerId="LiveId" clId="{0E4083B3-CD20-4ABB-A781-F589B7927D7A}" dt="2023-08-08T05:36:48.938" v="329" actId="1076"/>
          <ac:grpSpMkLst>
            <pc:docMk/>
            <pc:sldMk cId="762975656" sldId="1004"/>
            <ac:grpSpMk id="13" creationId="{49568907-C17E-16DE-39C4-D336B28EF19D}"/>
          </ac:grpSpMkLst>
        </pc:grpChg>
        <pc:grpChg chg="add mod topLvl">
          <ac:chgData name="PPT Mr." userId="6442ff2356111531" providerId="LiveId" clId="{0E4083B3-CD20-4ABB-A781-F589B7927D7A}" dt="2023-08-08T05:36:48.938" v="329" actId="1076"/>
          <ac:grpSpMkLst>
            <pc:docMk/>
            <pc:sldMk cId="762975656" sldId="1004"/>
            <ac:grpSpMk id="14" creationId="{8ED36023-FF6A-F748-64E2-9A3F3D50F94A}"/>
          </ac:grpSpMkLst>
        </pc:grpChg>
        <pc:grpChg chg="add del mod topLvl">
          <ac:chgData name="PPT Mr." userId="6442ff2356111531" providerId="LiveId" clId="{0E4083B3-CD20-4ABB-A781-F589B7927D7A}" dt="2023-08-08T05:28:34.500" v="179" actId="478"/>
          <ac:grpSpMkLst>
            <pc:docMk/>
            <pc:sldMk cId="762975656" sldId="1004"/>
            <ac:grpSpMk id="17" creationId="{84EFA706-A8C3-ECF2-95FA-7FF3E8CD2095}"/>
          </ac:grpSpMkLst>
        </pc:grpChg>
        <pc:grpChg chg="add mod">
          <ac:chgData name="PPT Mr." userId="6442ff2356111531" providerId="LiveId" clId="{0E4083B3-CD20-4ABB-A781-F589B7927D7A}" dt="2023-08-08T05:28:09.932" v="170" actId="571"/>
          <ac:grpSpMkLst>
            <pc:docMk/>
            <pc:sldMk cId="762975656" sldId="1004"/>
            <ac:grpSpMk id="22" creationId="{174F4F0E-42E8-8E71-6E02-B07C78D2D791}"/>
          </ac:grpSpMkLst>
        </pc:grpChg>
        <pc:grpChg chg="del">
          <ac:chgData name="PPT Mr." userId="6442ff2356111531" providerId="LiveId" clId="{0E4083B3-CD20-4ABB-A781-F589B7927D7A}" dt="2023-08-08T05:26:37.674" v="129" actId="478"/>
          <ac:grpSpMkLst>
            <pc:docMk/>
            <pc:sldMk cId="762975656" sldId="1004"/>
            <ac:grpSpMk id="24" creationId="{926E66DB-A08E-04E1-0A57-20413BDCB5DF}"/>
          </ac:grpSpMkLst>
        </pc:grpChg>
        <pc:grpChg chg="add mod">
          <ac:chgData name="PPT Mr." userId="6442ff2356111531" providerId="LiveId" clId="{0E4083B3-CD20-4ABB-A781-F589B7927D7A}" dt="2023-08-08T05:28:09.932" v="170" actId="571"/>
          <ac:grpSpMkLst>
            <pc:docMk/>
            <pc:sldMk cId="762975656" sldId="1004"/>
            <ac:grpSpMk id="32" creationId="{A5F7A252-617B-70E3-89DD-B3965993AE9C}"/>
          </ac:grpSpMkLst>
        </pc:grpChg>
        <pc:grpChg chg="add del mod topLvl">
          <ac:chgData name="PPT Mr." userId="6442ff2356111531" providerId="LiveId" clId="{0E4083B3-CD20-4ABB-A781-F589B7927D7A}" dt="2023-08-08T05:28:34.931" v="180" actId="478"/>
          <ac:grpSpMkLst>
            <pc:docMk/>
            <pc:sldMk cId="762975656" sldId="1004"/>
            <ac:grpSpMk id="40" creationId="{89E2A7DF-3BAD-A2C3-867D-A773757EAE24}"/>
          </ac:grpSpMkLst>
        </pc:grpChg>
        <pc:grpChg chg="add del mod">
          <ac:chgData name="PPT Mr." userId="6442ff2356111531" providerId="LiveId" clId="{0E4083B3-CD20-4ABB-A781-F589B7927D7A}" dt="2023-08-08T05:28:29.777" v="178" actId="165"/>
          <ac:grpSpMkLst>
            <pc:docMk/>
            <pc:sldMk cId="762975656" sldId="1004"/>
            <ac:grpSpMk id="43" creationId="{8B7EDEE4-9B17-3F60-363B-9D33F041BF7F}"/>
          </ac:grpSpMkLst>
        </pc:grpChg>
        <pc:grpChg chg="add del mod topLvl">
          <ac:chgData name="PPT Mr." userId="6442ff2356111531" providerId="LiveId" clId="{0E4083B3-CD20-4ABB-A781-F589B7927D7A}" dt="2023-08-08T05:30:06.569" v="219" actId="165"/>
          <ac:grpSpMkLst>
            <pc:docMk/>
            <pc:sldMk cId="762975656" sldId="1004"/>
            <ac:grpSpMk id="50" creationId="{6E02F088-F201-912C-417F-055F187A6420}"/>
          </ac:grpSpMkLst>
        </pc:grpChg>
        <pc:grpChg chg="add del mod topLvl">
          <ac:chgData name="PPT Mr." userId="6442ff2356111531" providerId="LiveId" clId="{0E4083B3-CD20-4ABB-A781-F589B7927D7A}" dt="2023-08-08T05:30:06.569" v="219" actId="165"/>
          <ac:grpSpMkLst>
            <pc:docMk/>
            <pc:sldMk cId="762975656" sldId="1004"/>
            <ac:grpSpMk id="51" creationId="{98652FB8-137D-0151-4392-595168B6D731}"/>
          </ac:grpSpMkLst>
        </pc:grpChg>
        <pc:grpChg chg="mod topLvl">
          <ac:chgData name="PPT Mr." userId="6442ff2356111531" providerId="LiveId" clId="{0E4083B3-CD20-4ABB-A781-F589B7927D7A}" dt="2023-08-08T05:36:48.938" v="329" actId="1076"/>
          <ac:grpSpMkLst>
            <pc:docMk/>
            <pc:sldMk cId="762975656" sldId="1004"/>
            <ac:grpSpMk id="52" creationId="{E6FC3F0E-5D0C-EFC7-FEC1-B1B7F49742C2}"/>
          </ac:grpSpMkLst>
        </pc:grpChg>
        <pc:grpChg chg="add del mod topLvl">
          <ac:chgData name="PPT Mr." userId="6442ff2356111531" providerId="LiveId" clId="{0E4083B3-CD20-4ABB-A781-F589B7927D7A}" dt="2023-08-08T05:30:06.569" v="219" actId="165"/>
          <ac:grpSpMkLst>
            <pc:docMk/>
            <pc:sldMk cId="762975656" sldId="1004"/>
            <ac:grpSpMk id="56" creationId="{15CE2A24-4F69-0026-42F1-507D3256B2F0}"/>
          </ac:grpSpMkLst>
        </pc:grpChg>
        <pc:grpChg chg="mod topLvl">
          <ac:chgData name="PPT Mr." userId="6442ff2356111531" providerId="LiveId" clId="{0E4083B3-CD20-4ABB-A781-F589B7927D7A}" dt="2023-08-08T05:36:48.938" v="329" actId="1076"/>
          <ac:grpSpMkLst>
            <pc:docMk/>
            <pc:sldMk cId="762975656" sldId="1004"/>
            <ac:grpSpMk id="57" creationId="{55D2D4FD-6DCD-C95E-FB4B-F5D9B49BDAA6}"/>
          </ac:grpSpMkLst>
        </pc:grpChg>
        <pc:grpChg chg="add del mod">
          <ac:chgData name="PPT Mr." userId="6442ff2356111531" providerId="LiveId" clId="{0E4083B3-CD20-4ABB-A781-F589B7927D7A}" dt="2023-08-08T05:30:05.621" v="218" actId="165"/>
          <ac:grpSpMkLst>
            <pc:docMk/>
            <pc:sldMk cId="762975656" sldId="1004"/>
            <ac:grpSpMk id="61" creationId="{BEC9FFB3-B321-F740-4549-25CCBF16289A}"/>
          </ac:grpSpMkLst>
        </pc:grpChg>
        <pc:grpChg chg="add del mod">
          <ac:chgData name="PPT Mr." userId="6442ff2356111531" providerId="LiveId" clId="{0E4083B3-CD20-4ABB-A781-F589B7927D7A}" dt="2023-08-08T05:30:02.026" v="217" actId="165"/>
          <ac:grpSpMkLst>
            <pc:docMk/>
            <pc:sldMk cId="762975656" sldId="1004"/>
            <ac:grpSpMk id="62" creationId="{C9744CA3-7289-15ED-C8FA-7234C42BA6FE}"/>
          </ac:grpSpMkLst>
        </pc:grpChg>
        <pc:grpChg chg="del mod topLvl">
          <ac:chgData name="PPT Mr." userId="6442ff2356111531" providerId="LiveId" clId="{0E4083B3-CD20-4ABB-A781-F589B7927D7A}" dt="2023-08-08T05:30:10.713" v="222" actId="165"/>
          <ac:grpSpMkLst>
            <pc:docMk/>
            <pc:sldMk cId="762975656" sldId="1004"/>
            <ac:grpSpMk id="63" creationId="{2B754E41-4248-3139-78A5-A886442EC185}"/>
          </ac:grpSpMkLst>
        </pc:grpChg>
        <pc:grpChg chg="del mod topLvl">
          <ac:chgData name="PPT Mr." userId="6442ff2356111531" providerId="LiveId" clId="{0E4083B3-CD20-4ABB-A781-F589B7927D7A}" dt="2023-08-08T05:30:10.713" v="222" actId="165"/>
          <ac:grpSpMkLst>
            <pc:docMk/>
            <pc:sldMk cId="762975656" sldId="1004"/>
            <ac:grpSpMk id="64" creationId="{53B37046-CC6D-DE54-B88F-2DE434302E65}"/>
          </ac:grpSpMkLst>
        </pc:grpChg>
        <pc:grpChg chg="del mod topLvl">
          <ac:chgData name="PPT Mr." userId="6442ff2356111531" providerId="LiveId" clId="{0E4083B3-CD20-4ABB-A781-F589B7927D7A}" dt="2023-08-08T05:30:10.713" v="222" actId="165"/>
          <ac:grpSpMkLst>
            <pc:docMk/>
            <pc:sldMk cId="762975656" sldId="1004"/>
            <ac:grpSpMk id="65" creationId="{5F71ECF5-DA29-E22C-CC74-9DED644AD12F}"/>
          </ac:grpSpMkLst>
        </pc:grpChg>
        <pc:grpChg chg="del mod topLvl">
          <ac:chgData name="PPT Mr." userId="6442ff2356111531" providerId="LiveId" clId="{0E4083B3-CD20-4ABB-A781-F589B7927D7A}" dt="2023-08-08T05:30:34.031" v="225" actId="478"/>
          <ac:grpSpMkLst>
            <pc:docMk/>
            <pc:sldMk cId="762975656" sldId="1004"/>
            <ac:grpSpMk id="66" creationId="{32C54802-678D-B9E9-7857-F20C4D38B870}"/>
          </ac:grpSpMkLst>
        </pc:grpChg>
        <pc:grpChg chg="del mod topLvl">
          <ac:chgData name="PPT Mr." userId="6442ff2356111531" providerId="LiveId" clId="{0E4083B3-CD20-4ABB-A781-F589B7927D7A}" dt="2023-08-08T05:30:34.031" v="225" actId="478"/>
          <ac:grpSpMkLst>
            <pc:docMk/>
            <pc:sldMk cId="762975656" sldId="1004"/>
            <ac:grpSpMk id="70" creationId="{368FA987-4308-4793-E113-64D40A400E75}"/>
          </ac:grpSpMkLst>
        </pc:grpChg>
        <pc:grpChg chg="del mod topLvl">
          <ac:chgData name="PPT Mr." userId="6442ff2356111531" providerId="LiveId" clId="{0E4083B3-CD20-4ABB-A781-F589B7927D7A}" dt="2023-08-08T05:30:34.031" v="225" actId="478"/>
          <ac:grpSpMkLst>
            <pc:docMk/>
            <pc:sldMk cId="762975656" sldId="1004"/>
            <ac:grpSpMk id="74" creationId="{5CDDC5E6-27A9-C20D-43F6-59A355B619BE}"/>
          </ac:grpSpMkLst>
        </pc:grpChg>
        <pc:grpChg chg="add del mod">
          <ac:chgData name="PPT Mr." userId="6442ff2356111531" providerId="LiveId" clId="{0E4083B3-CD20-4ABB-A781-F589B7927D7A}" dt="2023-08-08T05:33:43.366" v="266" actId="165"/>
          <ac:grpSpMkLst>
            <pc:docMk/>
            <pc:sldMk cId="762975656" sldId="1004"/>
            <ac:grpSpMk id="88" creationId="{85717EAD-9B89-B6F7-C0D4-28E313B1C98A}"/>
          </ac:grpSpMkLst>
        </pc:grpChg>
        <pc:grpChg chg="add del mod">
          <ac:chgData name="PPT Mr." userId="6442ff2356111531" providerId="LiveId" clId="{0E4083B3-CD20-4ABB-A781-F589B7927D7A}" dt="2023-08-08T05:33:42.471" v="265" actId="478"/>
          <ac:grpSpMkLst>
            <pc:docMk/>
            <pc:sldMk cId="762975656" sldId="1004"/>
            <ac:grpSpMk id="89" creationId="{9F56EE53-FC18-0B74-5789-BCDE4ED46920}"/>
          </ac:grpSpMkLst>
        </pc:grpChg>
        <pc:grpChg chg="add del mod">
          <ac:chgData name="PPT Mr." userId="6442ff2356111531" providerId="LiveId" clId="{0E4083B3-CD20-4ABB-A781-F589B7927D7A}" dt="2023-08-08T05:33:42.471" v="265" actId="478"/>
          <ac:grpSpMkLst>
            <pc:docMk/>
            <pc:sldMk cId="762975656" sldId="1004"/>
            <ac:grpSpMk id="92" creationId="{36B0D713-7092-D4CE-7BD4-E900055A5299}"/>
          </ac:grpSpMkLst>
        </pc:grpChg>
        <pc:grpChg chg="add del mod">
          <ac:chgData name="PPT Mr." userId="6442ff2356111531" providerId="LiveId" clId="{0E4083B3-CD20-4ABB-A781-F589B7927D7A}" dt="2023-08-08T05:34:30.283" v="286" actId="165"/>
          <ac:grpSpMkLst>
            <pc:docMk/>
            <pc:sldMk cId="762975656" sldId="1004"/>
            <ac:grpSpMk id="95" creationId="{A08A1CB8-1CDF-BF1F-AB2B-0D04379CD764}"/>
          </ac:grpSpMkLst>
        </pc:grpChg>
        <pc:grpChg chg="add del mod">
          <ac:chgData name="PPT Mr." userId="6442ff2356111531" providerId="LiveId" clId="{0E4083B3-CD20-4ABB-A781-F589B7927D7A}" dt="2023-08-08T05:34:30.283" v="286" actId="165"/>
          <ac:grpSpMkLst>
            <pc:docMk/>
            <pc:sldMk cId="762975656" sldId="1004"/>
            <ac:grpSpMk id="96" creationId="{53E573FF-0739-6D26-D6A3-BC20A0FA6C6C}"/>
          </ac:grpSpMkLst>
        </pc:grpChg>
        <pc:grpChg chg="add del mod">
          <ac:chgData name="PPT Mr." userId="6442ff2356111531" providerId="LiveId" clId="{0E4083B3-CD20-4ABB-A781-F589B7927D7A}" dt="2023-08-08T05:34:30.283" v="286" actId="165"/>
          <ac:grpSpMkLst>
            <pc:docMk/>
            <pc:sldMk cId="762975656" sldId="1004"/>
            <ac:grpSpMk id="99" creationId="{D96F8148-A00C-C1ED-DCF7-D367AE586E80}"/>
          </ac:grpSpMkLst>
        </pc:grpChg>
        <pc:grpChg chg="add del mod">
          <ac:chgData name="PPT Mr." userId="6442ff2356111531" providerId="LiveId" clId="{0E4083B3-CD20-4ABB-A781-F589B7927D7A}" dt="2023-08-08T05:35:22.985" v="300" actId="165"/>
          <ac:grpSpMkLst>
            <pc:docMk/>
            <pc:sldMk cId="762975656" sldId="1004"/>
            <ac:grpSpMk id="102" creationId="{E21622D6-D491-07BD-64C3-CAF0F55F13C5}"/>
          </ac:grpSpMkLst>
        </pc:grpChg>
        <pc:grpChg chg="add del mod">
          <ac:chgData name="PPT Mr." userId="6442ff2356111531" providerId="LiveId" clId="{0E4083B3-CD20-4ABB-A781-F589B7927D7A}" dt="2023-08-08T05:34:52.636" v="291" actId="165"/>
          <ac:grpSpMkLst>
            <pc:docMk/>
            <pc:sldMk cId="762975656" sldId="1004"/>
            <ac:grpSpMk id="103" creationId="{44666ED7-A751-8E54-460E-209987A39087}"/>
          </ac:grpSpMkLst>
        </pc:grpChg>
        <pc:grpChg chg="mod topLvl">
          <ac:chgData name="PPT Mr." userId="6442ff2356111531" providerId="LiveId" clId="{0E4083B3-CD20-4ABB-A781-F589B7927D7A}" dt="2023-08-08T05:36:48.938" v="329" actId="1076"/>
          <ac:grpSpMkLst>
            <pc:docMk/>
            <pc:sldMk cId="762975656" sldId="1004"/>
            <ac:grpSpMk id="104" creationId="{37B69337-634E-E860-59C3-03481FAF53CA}"/>
          </ac:grpSpMkLst>
        </pc:grpChg>
        <pc:grpChg chg="mod topLvl">
          <ac:chgData name="PPT Mr." userId="6442ff2356111531" providerId="LiveId" clId="{0E4083B3-CD20-4ABB-A781-F589B7927D7A}" dt="2023-08-08T05:36:48.938" v="329" actId="1076"/>
          <ac:grpSpMkLst>
            <pc:docMk/>
            <pc:sldMk cId="762975656" sldId="1004"/>
            <ac:grpSpMk id="106" creationId="{526C5100-82A3-A6A1-2E77-56F08194E9EE}"/>
          </ac:grpSpMkLst>
        </pc:grpChg>
        <pc:grpChg chg="mod topLvl">
          <ac:chgData name="PPT Mr." userId="6442ff2356111531" providerId="LiveId" clId="{0E4083B3-CD20-4ABB-A781-F589B7927D7A}" dt="2023-08-08T05:36:48.938" v="329" actId="1076"/>
          <ac:grpSpMkLst>
            <pc:docMk/>
            <pc:sldMk cId="762975656" sldId="1004"/>
            <ac:grpSpMk id="108" creationId="{D43BA5BA-577C-7E2B-9C68-66AC9E43D2F6}"/>
          </ac:grpSpMkLst>
        </pc:grpChg>
        <pc:picChg chg="add del mod">
          <ac:chgData name="PPT Mr." userId="6442ff2356111531" providerId="LiveId" clId="{0E4083B3-CD20-4ABB-A781-F589B7927D7A}" dt="2023-08-08T05:36:26.498" v="315" actId="478"/>
          <ac:picMkLst>
            <pc:docMk/>
            <pc:sldMk cId="762975656" sldId="1004"/>
            <ac:picMk id="44" creationId="{083ECE9F-4740-E656-DE89-33C385B007C6}"/>
          </ac:picMkLst>
        </pc:picChg>
        <pc:picChg chg="add del mod">
          <ac:chgData name="PPT Mr." userId="6442ff2356111531" providerId="LiveId" clId="{0E4083B3-CD20-4ABB-A781-F589B7927D7A}" dt="2023-08-08T05:36:26.498" v="315" actId="478"/>
          <ac:picMkLst>
            <pc:docMk/>
            <pc:sldMk cId="762975656" sldId="1004"/>
            <ac:picMk id="45" creationId="{B5CEFEDF-04C1-930E-B922-5260F48FAFB0}"/>
          </ac:picMkLst>
        </pc:picChg>
        <pc:picChg chg="add mod topLvl">
          <ac:chgData name="PPT Mr." userId="6442ff2356111531" providerId="LiveId" clId="{0E4083B3-CD20-4ABB-A781-F589B7927D7A}" dt="2023-08-08T05:36:48.938" v="329" actId="1076"/>
          <ac:picMkLst>
            <pc:docMk/>
            <pc:sldMk cId="762975656" sldId="1004"/>
            <ac:picMk id="46" creationId="{61978ECF-7517-7411-E817-369EA3B67591}"/>
          </ac:picMkLst>
        </pc:picChg>
        <pc:picChg chg="add del mod">
          <ac:chgData name="PPT Mr." userId="6442ff2356111531" providerId="LiveId" clId="{0E4083B3-CD20-4ABB-A781-F589B7927D7A}" dt="2023-08-08T05:36:26.498" v="315" actId="478"/>
          <ac:picMkLst>
            <pc:docMk/>
            <pc:sldMk cId="762975656" sldId="1004"/>
            <ac:picMk id="47" creationId="{0833E1E1-1812-0E03-01ED-6891BF8A8F68}"/>
          </ac:picMkLst>
        </pc:picChg>
        <pc:picChg chg="add del mod">
          <ac:chgData name="PPT Mr." userId="6442ff2356111531" providerId="LiveId" clId="{0E4083B3-CD20-4ABB-A781-F589B7927D7A}" dt="2023-08-08T05:36:26.498" v="315" actId="478"/>
          <ac:picMkLst>
            <pc:docMk/>
            <pc:sldMk cId="762975656" sldId="1004"/>
            <ac:picMk id="48" creationId="{184E5A23-6C45-5D02-F107-D691BD1A33D2}"/>
          </ac:picMkLst>
        </pc:picChg>
        <pc:picChg chg="add del mod">
          <ac:chgData name="PPT Mr." userId="6442ff2356111531" providerId="LiveId" clId="{0E4083B3-CD20-4ABB-A781-F589B7927D7A}" dt="2023-08-08T05:36:26.498" v="315" actId="478"/>
          <ac:picMkLst>
            <pc:docMk/>
            <pc:sldMk cId="762975656" sldId="1004"/>
            <ac:picMk id="49" creationId="{E4BDDA5F-9663-4CCB-3415-A1F40650D26F}"/>
          </ac:picMkLst>
        </pc:picChg>
        <pc:picChg chg="mod topLvl">
          <ac:chgData name="PPT Mr." userId="6442ff2356111531" providerId="LiveId" clId="{0E4083B3-CD20-4ABB-A781-F589B7927D7A}" dt="2023-08-08T05:36:48.938" v="329" actId="1076"/>
          <ac:picMkLst>
            <pc:docMk/>
            <pc:sldMk cId="762975656" sldId="1004"/>
            <ac:picMk id="53" creationId="{31C60E03-FA9D-37C7-F9B8-88F41F8832EA}"/>
          </ac:picMkLst>
        </pc:picChg>
        <pc:picChg chg="mod topLvl">
          <ac:chgData name="PPT Mr." userId="6442ff2356111531" providerId="LiveId" clId="{0E4083B3-CD20-4ABB-A781-F589B7927D7A}" dt="2023-08-08T05:36:48.938" v="329" actId="1076"/>
          <ac:picMkLst>
            <pc:docMk/>
            <pc:sldMk cId="762975656" sldId="1004"/>
            <ac:picMk id="58" creationId="{1D714986-F4D2-3CE8-98BE-6D42465907A5}"/>
          </ac:picMkLst>
        </pc:picChg>
        <pc:picChg chg="del mod topLvl">
          <ac:chgData name="PPT Mr." userId="6442ff2356111531" providerId="LiveId" clId="{0E4083B3-CD20-4ABB-A781-F589B7927D7A}" dt="2023-08-08T05:30:34.031" v="225" actId="478"/>
          <ac:picMkLst>
            <pc:docMk/>
            <pc:sldMk cId="762975656" sldId="1004"/>
            <ac:picMk id="67" creationId="{99FF7737-03FA-6D57-0579-5C3AB7D277E7}"/>
          </ac:picMkLst>
        </pc:picChg>
        <pc:picChg chg="del mod topLvl">
          <ac:chgData name="PPT Mr." userId="6442ff2356111531" providerId="LiveId" clId="{0E4083B3-CD20-4ABB-A781-F589B7927D7A}" dt="2023-08-08T05:30:34.031" v="225" actId="478"/>
          <ac:picMkLst>
            <pc:docMk/>
            <pc:sldMk cId="762975656" sldId="1004"/>
            <ac:picMk id="71" creationId="{4725A641-6C7E-F68A-8CA0-2B4B680BC91F}"/>
          </ac:picMkLst>
        </pc:picChg>
        <pc:picChg chg="del mod topLvl">
          <ac:chgData name="PPT Mr." userId="6442ff2356111531" providerId="LiveId" clId="{0E4083B3-CD20-4ABB-A781-F589B7927D7A}" dt="2023-08-08T05:30:34.031" v="225" actId="478"/>
          <ac:picMkLst>
            <pc:docMk/>
            <pc:sldMk cId="762975656" sldId="1004"/>
            <ac:picMk id="75" creationId="{973E1A06-5A5C-05BD-E574-88031D286188}"/>
          </ac:picMkLst>
        </pc:picChg>
        <pc:picChg chg="mod topLvl">
          <ac:chgData name="PPT Mr." userId="6442ff2356111531" providerId="LiveId" clId="{0E4083B3-CD20-4ABB-A781-F589B7927D7A}" dt="2023-08-08T05:36:48.938" v="329" actId="1076"/>
          <ac:picMkLst>
            <pc:docMk/>
            <pc:sldMk cId="762975656" sldId="1004"/>
            <ac:picMk id="105" creationId="{E07DACE0-2EC8-CA2D-ACC1-95F8E4413F27}"/>
          </ac:picMkLst>
        </pc:picChg>
        <pc:picChg chg="mod topLvl">
          <ac:chgData name="PPT Mr." userId="6442ff2356111531" providerId="LiveId" clId="{0E4083B3-CD20-4ABB-A781-F589B7927D7A}" dt="2023-08-08T05:36:48.938" v="329" actId="1076"/>
          <ac:picMkLst>
            <pc:docMk/>
            <pc:sldMk cId="762975656" sldId="1004"/>
            <ac:picMk id="107" creationId="{79072958-F977-E50D-BE0F-19AEF677F6A4}"/>
          </ac:picMkLst>
        </pc:picChg>
        <pc:picChg chg="mod topLvl">
          <ac:chgData name="PPT Mr." userId="6442ff2356111531" providerId="LiveId" clId="{0E4083B3-CD20-4ABB-A781-F589B7927D7A}" dt="2023-08-08T05:36:48.938" v="329" actId="1076"/>
          <ac:picMkLst>
            <pc:docMk/>
            <pc:sldMk cId="762975656" sldId="1004"/>
            <ac:picMk id="109" creationId="{BFABBB69-347B-9F2A-E6D0-AD2300686A28}"/>
          </ac:picMkLst>
        </pc:picChg>
        <pc:cxnChg chg="add mod topLvl">
          <ac:chgData name="PPT Mr." userId="6442ff2356111531" providerId="LiveId" clId="{0E4083B3-CD20-4ABB-A781-F589B7927D7A}" dt="2023-08-08T05:36:48.938" v="329" actId="1076"/>
          <ac:cxnSpMkLst>
            <pc:docMk/>
            <pc:sldMk cId="762975656" sldId="1004"/>
            <ac:cxnSpMk id="79" creationId="{4C0A3625-641D-C43D-D20F-5BED9D8A28FE}"/>
          </ac:cxnSpMkLst>
        </pc:cxnChg>
        <pc:cxnChg chg="add mod topLvl">
          <ac:chgData name="PPT Mr." userId="6442ff2356111531" providerId="LiveId" clId="{0E4083B3-CD20-4ABB-A781-F589B7927D7A}" dt="2023-08-08T05:36:48.938" v="329" actId="1076"/>
          <ac:cxnSpMkLst>
            <pc:docMk/>
            <pc:sldMk cId="762975656" sldId="1004"/>
            <ac:cxnSpMk id="80" creationId="{ED553254-96F6-F277-14A4-5E7A26E5ABC1}"/>
          </ac:cxnSpMkLst>
        </pc:cxnChg>
        <pc:cxnChg chg="add mod topLvl">
          <ac:chgData name="PPT Mr." userId="6442ff2356111531" providerId="LiveId" clId="{0E4083B3-CD20-4ABB-A781-F589B7927D7A}" dt="2023-08-08T05:36:48.938" v="329" actId="1076"/>
          <ac:cxnSpMkLst>
            <pc:docMk/>
            <pc:sldMk cId="762975656" sldId="1004"/>
            <ac:cxnSpMk id="81" creationId="{48FB535D-0719-9511-B2DB-3C66665A1514}"/>
          </ac:cxnSpMkLst>
        </pc:cxnChg>
        <pc:cxnChg chg="mod topLvl">
          <ac:chgData name="PPT Mr." userId="6442ff2356111531" providerId="LiveId" clId="{0E4083B3-CD20-4ABB-A781-F589B7927D7A}" dt="2023-08-08T05:36:48.938" v="329" actId="1076"/>
          <ac:cxnSpMkLst>
            <pc:docMk/>
            <pc:sldMk cId="762975656" sldId="1004"/>
            <ac:cxnSpMk id="110" creationId="{091BE742-C5EB-33DB-4F43-9B4A8BBC7207}"/>
          </ac:cxnSpMkLst>
        </pc:cxnChg>
        <pc:cxnChg chg="mod topLvl">
          <ac:chgData name="PPT Mr." userId="6442ff2356111531" providerId="LiveId" clId="{0E4083B3-CD20-4ABB-A781-F589B7927D7A}" dt="2023-08-08T05:36:48.938" v="329" actId="1076"/>
          <ac:cxnSpMkLst>
            <pc:docMk/>
            <pc:sldMk cId="762975656" sldId="1004"/>
            <ac:cxnSpMk id="111" creationId="{311E1E1D-2507-A902-FF28-B8B5ABFF13F7}"/>
          </ac:cxnSpMkLst>
        </pc:cxnChg>
        <pc:cxnChg chg="mod topLvl">
          <ac:chgData name="PPT Mr." userId="6442ff2356111531" providerId="LiveId" clId="{0E4083B3-CD20-4ABB-A781-F589B7927D7A}" dt="2023-08-08T05:36:48.938" v="329" actId="1076"/>
          <ac:cxnSpMkLst>
            <pc:docMk/>
            <pc:sldMk cId="762975656" sldId="1004"/>
            <ac:cxnSpMk id="112" creationId="{EB71A8AB-DF88-C731-76A1-35FD43628093}"/>
          </ac:cxnSpMkLst>
        </pc:cxnChg>
      </pc:sldChg>
      <pc:sldChg chg="addSp delSp modSp add mod">
        <pc:chgData name="PPT Mr." userId="6442ff2356111531" providerId="LiveId" clId="{0E4083B3-CD20-4ABB-A781-F589B7927D7A}" dt="2023-08-08T05:46:20.933" v="524" actId="18131"/>
        <pc:sldMkLst>
          <pc:docMk/>
          <pc:sldMk cId="1839027959" sldId="1005"/>
        </pc:sldMkLst>
        <pc:spChg chg="add mod">
          <ac:chgData name="PPT Mr." userId="6442ff2356111531" providerId="LiveId" clId="{0E4083B3-CD20-4ABB-A781-F589B7927D7A}" dt="2023-08-08T05:41:15.884" v="390" actId="1076"/>
          <ac:spMkLst>
            <pc:docMk/>
            <pc:sldMk cId="1839027959" sldId="1005"/>
            <ac:spMk id="2" creationId="{0ED88E58-4908-1EB2-EBA7-B8295FBC6DF3}"/>
          </ac:spMkLst>
        </pc:spChg>
        <pc:spChg chg="add mod">
          <ac:chgData name="PPT Mr." userId="6442ff2356111531" providerId="LiveId" clId="{0E4083B3-CD20-4ABB-A781-F589B7927D7A}" dt="2023-08-08T05:41:15.884" v="390" actId="1076"/>
          <ac:spMkLst>
            <pc:docMk/>
            <pc:sldMk cId="1839027959" sldId="1005"/>
            <ac:spMk id="3" creationId="{2B46C61E-4E5B-7533-F1A6-7E3E9F0A8DA7}"/>
          </ac:spMkLst>
        </pc:spChg>
        <pc:spChg chg="add mod">
          <ac:chgData name="PPT Mr." userId="6442ff2356111531" providerId="LiveId" clId="{0E4083B3-CD20-4ABB-A781-F589B7927D7A}" dt="2023-08-08T05:43:16.440" v="451" actId="1076"/>
          <ac:spMkLst>
            <pc:docMk/>
            <pc:sldMk cId="1839027959" sldId="1005"/>
            <ac:spMk id="4" creationId="{033C2FC3-BE07-43D7-6E74-909E35AA0884}"/>
          </ac:spMkLst>
        </pc:spChg>
        <pc:spChg chg="del mod topLvl">
          <ac:chgData name="PPT Mr." userId="6442ff2356111531" providerId="LiveId" clId="{0E4083B3-CD20-4ABB-A781-F589B7927D7A}" dt="2023-08-08T05:45:42.718" v="514" actId="478"/>
          <ac:spMkLst>
            <pc:docMk/>
            <pc:sldMk cId="1839027959" sldId="1005"/>
            <ac:spMk id="7" creationId="{E86A6DF2-51DD-197B-E0D7-A81FFA72D3D9}"/>
          </ac:spMkLst>
        </pc:spChg>
        <pc:spChg chg="del mod topLvl">
          <ac:chgData name="PPT Mr." userId="6442ff2356111531" providerId="LiveId" clId="{0E4083B3-CD20-4ABB-A781-F589B7927D7A}" dt="2023-08-08T05:45:42.718" v="514" actId="478"/>
          <ac:spMkLst>
            <pc:docMk/>
            <pc:sldMk cId="1839027959" sldId="1005"/>
            <ac:spMk id="8" creationId="{2A555091-071B-7CAA-1D72-F8802F7B912E}"/>
          </ac:spMkLst>
        </pc:spChg>
        <pc:spChg chg="add del mod">
          <ac:chgData name="PPT Mr." userId="6442ff2356111531" providerId="LiveId" clId="{0E4083B3-CD20-4ABB-A781-F589B7927D7A}" dt="2023-08-08T05:45:42.718" v="514" actId="478"/>
          <ac:spMkLst>
            <pc:docMk/>
            <pc:sldMk cId="1839027959" sldId="1005"/>
            <ac:spMk id="9" creationId="{D5ACB1D3-C9D7-1286-BF60-4225183AAF09}"/>
          </ac:spMkLst>
        </pc:spChg>
        <pc:spChg chg="add mod">
          <ac:chgData name="PPT Mr." userId="6442ff2356111531" providerId="LiveId" clId="{0E4083B3-CD20-4ABB-A781-F589B7927D7A}" dt="2023-08-08T05:45:53.316" v="515" actId="165"/>
          <ac:spMkLst>
            <pc:docMk/>
            <pc:sldMk cId="1839027959" sldId="1005"/>
            <ac:spMk id="10" creationId="{FE99CEAE-B45B-DF29-BCCD-DD6D1534205E}"/>
          </ac:spMkLst>
        </pc:spChg>
        <pc:spChg chg="add mod">
          <ac:chgData name="PPT Mr." userId="6442ff2356111531" providerId="LiveId" clId="{0E4083B3-CD20-4ABB-A781-F589B7927D7A}" dt="2023-08-08T05:45:53.316" v="515" actId="165"/>
          <ac:spMkLst>
            <pc:docMk/>
            <pc:sldMk cId="1839027959" sldId="1005"/>
            <ac:spMk id="17" creationId="{BEC2DC6A-033A-CDF6-0AB0-98B897BD218B}"/>
          </ac:spMkLst>
        </pc:spChg>
        <pc:spChg chg="add mod">
          <ac:chgData name="PPT Mr." userId="6442ff2356111531" providerId="LiveId" clId="{0E4083B3-CD20-4ABB-A781-F589B7927D7A}" dt="2023-08-08T05:40:28.583" v="370" actId="571"/>
          <ac:spMkLst>
            <pc:docMk/>
            <pc:sldMk cId="1839027959" sldId="1005"/>
            <ac:spMk id="18" creationId="{F9FF0472-976C-FE15-51BC-D7671C3C1A3D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9" creationId="{607AB049-28BF-6158-23E0-D47F20786E20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20" creationId="{41A5B41F-584C-C3D1-FE9A-2ECD8653F8B0}"/>
          </ac:spMkLst>
        </pc:spChg>
        <pc:spChg chg="add mod topLvl">
          <ac:chgData name="PPT Mr." userId="6442ff2356111531" providerId="LiveId" clId="{0E4083B3-CD20-4ABB-A781-F589B7927D7A}" dt="2023-08-08T05:45:53.316" v="515" actId="165"/>
          <ac:spMkLst>
            <pc:docMk/>
            <pc:sldMk cId="1839027959" sldId="1005"/>
            <ac:spMk id="22" creationId="{8CD1ECC7-615B-A232-54C4-BF5A3C2BF7FB}"/>
          </ac:spMkLst>
        </pc:spChg>
        <pc:spChg chg="add del mod">
          <ac:chgData name="PPT Mr." userId="6442ff2356111531" providerId="LiveId" clId="{0E4083B3-CD20-4ABB-A781-F589B7927D7A}" dt="2023-08-08T05:42:03.583" v="403"/>
          <ac:spMkLst>
            <pc:docMk/>
            <pc:sldMk cId="1839027959" sldId="1005"/>
            <ac:spMk id="23" creationId="{0A8BE39A-0FC8-DF42-F514-7AA059A30F5E}"/>
          </ac:spMkLst>
        </pc:spChg>
        <pc:spChg chg="mod">
          <ac:chgData name="PPT Mr." userId="6442ff2356111531" providerId="LiveId" clId="{0E4083B3-CD20-4ABB-A781-F589B7927D7A}" dt="2023-08-08T05:41:41.975" v="393" actId="571"/>
          <ac:spMkLst>
            <pc:docMk/>
            <pc:sldMk cId="1839027959" sldId="1005"/>
            <ac:spMk id="25" creationId="{F75E9950-681D-6CA2-FE56-E3B5ED278922}"/>
          </ac:spMkLst>
        </pc:spChg>
        <pc:spChg chg="mod">
          <ac:chgData name="PPT Mr." userId="6442ff2356111531" providerId="LiveId" clId="{0E4083B3-CD20-4ABB-A781-F589B7927D7A}" dt="2023-08-08T05:41:41.975" v="393" actId="571"/>
          <ac:spMkLst>
            <pc:docMk/>
            <pc:sldMk cId="1839027959" sldId="1005"/>
            <ac:spMk id="26" creationId="{D50E6CA9-ED38-F6DC-272B-59641A21450D}"/>
          </ac:spMkLst>
        </pc:spChg>
        <pc:spChg chg="add mod">
          <ac:chgData name="PPT Mr." userId="6442ff2356111531" providerId="LiveId" clId="{0E4083B3-CD20-4ABB-A781-F589B7927D7A}" dt="2023-08-08T05:41:41.975" v="393" actId="571"/>
          <ac:spMkLst>
            <pc:docMk/>
            <pc:sldMk cId="1839027959" sldId="1005"/>
            <ac:spMk id="27" creationId="{5EC81252-43AC-693B-F8F8-1C66C28CA475}"/>
          </ac:spMkLst>
        </pc:spChg>
        <pc:spChg chg="add mod">
          <ac:chgData name="PPT Mr." userId="6442ff2356111531" providerId="LiveId" clId="{0E4083B3-CD20-4ABB-A781-F589B7927D7A}" dt="2023-08-08T05:41:41.975" v="393" actId="571"/>
          <ac:spMkLst>
            <pc:docMk/>
            <pc:sldMk cId="1839027959" sldId="1005"/>
            <ac:spMk id="28" creationId="{1531F1BC-C6D3-E12D-6DF9-193DE8225A46}"/>
          </ac:spMkLst>
        </pc:spChg>
        <pc:spChg chg="add mod topLvl">
          <ac:chgData name="PPT Mr." userId="6442ff2356111531" providerId="LiveId" clId="{0E4083B3-CD20-4ABB-A781-F589B7927D7A}" dt="2023-08-08T05:45:58.170" v="516" actId="207"/>
          <ac:spMkLst>
            <pc:docMk/>
            <pc:sldMk cId="1839027959" sldId="1005"/>
            <ac:spMk id="34" creationId="{5F46F4B3-BFF2-B86E-F38C-AA740514423C}"/>
          </ac:spMkLst>
        </pc:spChg>
        <pc:spChg chg="mod topLvl">
          <ac:chgData name="PPT Mr." userId="6442ff2356111531" providerId="LiveId" clId="{0E4083B3-CD20-4ABB-A781-F589B7927D7A}" dt="2023-08-08T05:45:53.316" v="515" actId="165"/>
          <ac:spMkLst>
            <pc:docMk/>
            <pc:sldMk cId="1839027959" sldId="1005"/>
            <ac:spMk id="38" creationId="{B1087940-AE25-8471-4FAD-851393A5DC76}"/>
          </ac:spMkLst>
        </pc:spChg>
        <pc:spChg chg="mod topLvl">
          <ac:chgData name="PPT Mr." userId="6442ff2356111531" providerId="LiveId" clId="{0E4083B3-CD20-4ABB-A781-F589B7927D7A}" dt="2023-08-08T05:45:58.170" v="516" actId="207"/>
          <ac:spMkLst>
            <pc:docMk/>
            <pc:sldMk cId="1839027959" sldId="1005"/>
            <ac:spMk id="40" creationId="{47625374-6A3E-A7C0-A6EE-8FD23143524E}"/>
          </ac:spMkLst>
        </pc:spChg>
        <pc:spChg chg="mod">
          <ac:chgData name="PPT Mr." userId="6442ff2356111531" providerId="LiveId" clId="{0E4083B3-CD20-4ABB-A781-F589B7927D7A}" dt="2023-08-08T05:45:53.316" v="515" actId="165"/>
          <ac:spMkLst>
            <pc:docMk/>
            <pc:sldMk cId="1839027959" sldId="1005"/>
            <ac:spMk id="41" creationId="{06681CB1-E4C0-C47A-CA1B-D133A1B3FD64}"/>
          </ac:spMkLst>
        </pc:spChg>
        <pc:spChg chg="mod">
          <ac:chgData name="PPT Mr." userId="6442ff2356111531" providerId="LiveId" clId="{0E4083B3-CD20-4ABB-A781-F589B7927D7A}" dt="2023-08-08T05:45:53.316" v="515" actId="165"/>
          <ac:spMkLst>
            <pc:docMk/>
            <pc:sldMk cId="1839027959" sldId="1005"/>
            <ac:spMk id="42" creationId="{356E30F9-EC00-636F-3720-A91CDFF087B2}"/>
          </ac:spMkLst>
        </pc:spChg>
        <pc:spChg chg="mod topLvl">
          <ac:chgData name="PPT Mr." userId="6442ff2356111531" providerId="LiveId" clId="{0E4083B3-CD20-4ABB-A781-F589B7927D7A}" dt="2023-08-08T05:44:46.176" v="493" actId="12789"/>
          <ac:spMkLst>
            <pc:docMk/>
            <pc:sldMk cId="1839027959" sldId="1005"/>
            <ac:spMk id="45" creationId="{2AFFE94C-5224-27AB-1741-C264D2116131}"/>
          </ac:spMkLst>
        </pc:spChg>
        <pc:spChg chg="mod topLvl">
          <ac:chgData name="PPT Mr." userId="6442ff2356111531" providerId="LiveId" clId="{0E4083B3-CD20-4ABB-A781-F589B7927D7A}" dt="2023-08-08T05:44:50.798" v="494" actId="1076"/>
          <ac:spMkLst>
            <pc:docMk/>
            <pc:sldMk cId="1839027959" sldId="1005"/>
            <ac:spMk id="48" creationId="{EBD7C2EA-B40C-6EB6-7DCD-DE0E63F1C422}"/>
          </ac:spMkLst>
        </pc:spChg>
        <pc:spChg chg="del mod topLvl">
          <ac:chgData name="PPT Mr." userId="6442ff2356111531" providerId="LiveId" clId="{0E4083B3-CD20-4ABB-A781-F589B7927D7A}" dt="2023-08-08T05:44:06.504" v="470" actId="478"/>
          <ac:spMkLst>
            <pc:docMk/>
            <pc:sldMk cId="1839027959" sldId="1005"/>
            <ac:spMk id="49" creationId="{D07E7422-F0C3-E315-14B7-084B4185DC5A}"/>
          </ac:spMkLst>
        </pc:spChg>
        <pc:spChg chg="mod topLvl">
          <ac:chgData name="PPT Mr." userId="6442ff2356111531" providerId="LiveId" clId="{0E4083B3-CD20-4ABB-A781-F589B7927D7A}" dt="2023-08-08T05:44:13.362" v="475" actId="164"/>
          <ac:spMkLst>
            <pc:docMk/>
            <pc:sldMk cId="1839027959" sldId="1005"/>
            <ac:spMk id="50" creationId="{BFBC93A7-3B71-DB8A-554D-67B37F9A97A9}"/>
          </ac:spMkLst>
        </pc:spChg>
        <pc:spChg chg="add mod">
          <ac:chgData name="PPT Mr." userId="6442ff2356111531" providerId="LiveId" clId="{0E4083B3-CD20-4ABB-A781-F589B7927D7A}" dt="2023-08-08T05:44:13.362" v="475" actId="164"/>
          <ac:spMkLst>
            <pc:docMk/>
            <pc:sldMk cId="1839027959" sldId="1005"/>
            <ac:spMk id="51" creationId="{02D1E22D-652E-862A-06F1-F8552B2B5EBE}"/>
          </ac:spMkLst>
        </pc:spChg>
        <pc:spChg chg="add del mod">
          <ac:chgData name="PPT Mr." userId="6442ff2356111531" providerId="LiveId" clId="{0E4083B3-CD20-4ABB-A781-F589B7927D7A}" dt="2023-08-08T05:45:29.625" v="510"/>
          <ac:spMkLst>
            <pc:docMk/>
            <pc:sldMk cId="1839027959" sldId="1005"/>
            <ac:spMk id="61" creationId="{3C70AF04-A0E2-0A9E-2B3A-C776A59C739C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86" creationId="{D4612778-2F35-7601-BA2C-D647061F21DB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87" creationId="{D1DD9A5E-08DC-3469-73AD-98157307B556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97" creationId="{6A3CE3FE-CB4F-6B13-4831-EB52CD4B76C9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98" creationId="{F628486C-178D-F60B-F105-2DCF1933E0F4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00" creationId="{0D6E9731-EB80-18E5-C8C7-075A40D891E5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01" creationId="{F5CE3B2A-0A35-C1EB-25E0-B196005A1037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13" creationId="{2FA51F77-C808-1CF6-0E18-43B8015D9908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14" creationId="{58CBF050-85E5-0F62-2A6F-D3C2550B4A5D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15" creationId="{47D5EBF8-F578-BFE4-CD69-F4016E38E387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16" creationId="{521326F7-D6E9-833D-75AB-C0320E801729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17" creationId="{923B2030-825A-57E3-8265-6989D5C90318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18" creationId="{068B27AA-1CA6-55E4-A70B-6CCAD191C55C}"/>
          </ac:spMkLst>
        </pc:spChg>
        <pc:spChg chg="del">
          <ac:chgData name="PPT Mr." userId="6442ff2356111531" providerId="LiveId" clId="{0E4083B3-CD20-4ABB-A781-F589B7927D7A}" dt="2023-08-08T05:37:36.624" v="331" actId="478"/>
          <ac:spMkLst>
            <pc:docMk/>
            <pc:sldMk cId="1839027959" sldId="1005"/>
            <ac:spMk id="125" creationId="{F5959617-013B-7801-5D9F-BD5420EE5D85}"/>
          </ac:spMkLst>
        </pc:spChg>
        <pc:grpChg chg="add mod">
          <ac:chgData name="PPT Mr." userId="6442ff2356111531" providerId="LiveId" clId="{0E4083B3-CD20-4ABB-A781-F589B7927D7A}" dt="2023-08-08T05:38:44.101" v="344" actId="164"/>
          <ac:grpSpMkLst>
            <pc:docMk/>
            <pc:sldMk cId="1839027959" sldId="1005"/>
            <ac:grpSpMk id="5" creationId="{BE3B32D2-9F58-D9E4-BC99-A855BE63574F}"/>
          </ac:grpSpMkLst>
        </pc:grpChg>
        <pc:grpChg chg="add del mod">
          <ac:chgData name="PPT Mr." userId="6442ff2356111531" providerId="LiveId" clId="{0E4083B3-CD20-4ABB-A781-F589B7927D7A}" dt="2023-08-08T05:39:45.496" v="349" actId="165"/>
          <ac:grpSpMkLst>
            <pc:docMk/>
            <pc:sldMk cId="1839027959" sldId="1005"/>
            <ac:grpSpMk id="6" creationId="{76AFC30F-D7A0-55B6-D86A-C9BAF67D9360}"/>
          </ac:grpSpMkLst>
        </pc:grpChg>
        <pc:grpChg chg="del">
          <ac:chgData name="PPT Mr." userId="6442ff2356111531" providerId="LiveId" clId="{0E4083B3-CD20-4ABB-A781-F589B7927D7A}" dt="2023-08-08T05:37:36.624" v="331" actId="478"/>
          <ac:grpSpMkLst>
            <pc:docMk/>
            <pc:sldMk cId="1839027959" sldId="1005"/>
            <ac:grpSpMk id="13" creationId="{49568907-C17E-16DE-39C4-D336B28EF19D}"/>
          </ac:grpSpMkLst>
        </pc:grpChg>
        <pc:grpChg chg="del">
          <ac:chgData name="PPT Mr." userId="6442ff2356111531" providerId="LiveId" clId="{0E4083B3-CD20-4ABB-A781-F589B7927D7A}" dt="2023-08-08T05:37:36.624" v="331" actId="478"/>
          <ac:grpSpMkLst>
            <pc:docMk/>
            <pc:sldMk cId="1839027959" sldId="1005"/>
            <ac:grpSpMk id="14" creationId="{8ED36023-FF6A-F748-64E2-9A3F3D50F94A}"/>
          </ac:grpSpMkLst>
        </pc:grpChg>
        <pc:grpChg chg="add mod topLvl">
          <ac:chgData name="PPT Mr." userId="6442ff2356111531" providerId="LiveId" clId="{0E4083B3-CD20-4ABB-A781-F589B7927D7A}" dt="2023-08-08T05:45:53.316" v="515" actId="165"/>
          <ac:grpSpMkLst>
            <pc:docMk/>
            <pc:sldMk cId="1839027959" sldId="1005"/>
            <ac:grpSpMk id="21" creationId="{BA07A0D9-4360-79A8-7CC8-D718BD763828}"/>
          </ac:grpSpMkLst>
        </pc:grpChg>
        <pc:grpChg chg="add mod">
          <ac:chgData name="PPT Mr." userId="6442ff2356111531" providerId="LiveId" clId="{0E4083B3-CD20-4ABB-A781-F589B7927D7A}" dt="2023-08-08T05:41:41.975" v="393" actId="571"/>
          <ac:grpSpMkLst>
            <pc:docMk/>
            <pc:sldMk cId="1839027959" sldId="1005"/>
            <ac:grpSpMk id="24" creationId="{B0FF9060-2B2C-2D7B-CD71-4F87A5C55702}"/>
          </ac:grpSpMkLst>
        </pc:grpChg>
        <pc:grpChg chg="add del mod">
          <ac:chgData name="PPT Mr." userId="6442ff2356111531" providerId="LiveId" clId="{0E4083B3-CD20-4ABB-A781-F589B7927D7A}" dt="2023-08-08T05:45:53.316" v="515" actId="165"/>
          <ac:grpSpMkLst>
            <pc:docMk/>
            <pc:sldMk cId="1839027959" sldId="1005"/>
            <ac:grpSpMk id="35" creationId="{B08A2869-1062-9C80-9ECE-05A974ABA1CE}"/>
          </ac:grpSpMkLst>
        </pc:grpChg>
        <pc:grpChg chg="add del mod">
          <ac:chgData name="PPT Mr." userId="6442ff2356111531" providerId="LiveId" clId="{0E4083B3-CD20-4ABB-A781-F589B7927D7A}" dt="2023-08-08T05:45:53.316" v="515" actId="165"/>
          <ac:grpSpMkLst>
            <pc:docMk/>
            <pc:sldMk cId="1839027959" sldId="1005"/>
            <ac:grpSpMk id="36" creationId="{96BFD3F7-7DBC-5234-CC51-1EFD15BF1077}"/>
          </ac:grpSpMkLst>
        </pc:grpChg>
        <pc:grpChg chg="mod topLvl">
          <ac:chgData name="PPT Mr." userId="6442ff2356111531" providerId="LiveId" clId="{0E4083B3-CD20-4ABB-A781-F589B7927D7A}" dt="2023-08-08T05:45:53.316" v="515" actId="165"/>
          <ac:grpSpMkLst>
            <pc:docMk/>
            <pc:sldMk cId="1839027959" sldId="1005"/>
            <ac:grpSpMk id="37" creationId="{F7E46A43-4984-46D7-0C48-4258CA8CD0F1}"/>
          </ac:grpSpMkLst>
        </pc:grpChg>
        <pc:grpChg chg="add del mod">
          <ac:chgData name="PPT Mr." userId="6442ff2356111531" providerId="LiveId" clId="{0E4083B3-CD20-4ABB-A781-F589B7927D7A}" dt="2023-08-08T05:43:24.079" v="453" actId="165"/>
          <ac:grpSpMkLst>
            <pc:docMk/>
            <pc:sldMk cId="1839027959" sldId="1005"/>
            <ac:grpSpMk id="43" creationId="{B1F2C4DF-4DE4-2FEF-98B8-31715907C028}"/>
          </ac:grpSpMkLst>
        </pc:grpChg>
        <pc:grpChg chg="del mod topLvl">
          <ac:chgData name="PPT Mr." userId="6442ff2356111531" providerId="LiveId" clId="{0E4083B3-CD20-4ABB-A781-F589B7927D7A}" dt="2023-08-08T05:43:53.550" v="462" actId="165"/>
          <ac:grpSpMkLst>
            <pc:docMk/>
            <pc:sldMk cId="1839027959" sldId="1005"/>
            <ac:grpSpMk id="44" creationId="{A92A0366-95C2-B4B9-C54E-E0730C6B1A0E}"/>
          </ac:grpSpMkLst>
        </pc:grpChg>
        <pc:grpChg chg="del">
          <ac:chgData name="PPT Mr." userId="6442ff2356111531" providerId="LiveId" clId="{0E4083B3-CD20-4ABB-A781-F589B7927D7A}" dt="2023-08-08T05:37:36.624" v="331" actId="478"/>
          <ac:grpSpMkLst>
            <pc:docMk/>
            <pc:sldMk cId="1839027959" sldId="1005"/>
            <ac:grpSpMk id="52" creationId="{E6FC3F0E-5D0C-EFC7-FEC1-B1B7F49742C2}"/>
          </ac:grpSpMkLst>
        </pc:grpChg>
        <pc:grpChg chg="add mod ord">
          <ac:chgData name="PPT Mr." userId="6442ff2356111531" providerId="LiveId" clId="{0E4083B3-CD20-4ABB-A781-F589B7927D7A}" dt="2023-08-08T05:45:01.500" v="497" actId="12788"/>
          <ac:grpSpMkLst>
            <pc:docMk/>
            <pc:sldMk cId="1839027959" sldId="1005"/>
            <ac:grpSpMk id="56" creationId="{8D02E70C-4FA3-0119-2D68-2A1C6083287D}"/>
          </ac:grpSpMkLst>
        </pc:grpChg>
        <pc:grpChg chg="del">
          <ac:chgData name="PPT Mr." userId="6442ff2356111531" providerId="LiveId" clId="{0E4083B3-CD20-4ABB-A781-F589B7927D7A}" dt="2023-08-08T05:37:36.624" v="331" actId="478"/>
          <ac:grpSpMkLst>
            <pc:docMk/>
            <pc:sldMk cId="1839027959" sldId="1005"/>
            <ac:grpSpMk id="57" creationId="{55D2D4FD-6DCD-C95E-FB4B-F5D9B49BDAA6}"/>
          </ac:grpSpMkLst>
        </pc:grpChg>
        <pc:grpChg chg="del">
          <ac:chgData name="PPT Mr." userId="6442ff2356111531" providerId="LiveId" clId="{0E4083B3-CD20-4ABB-A781-F589B7927D7A}" dt="2023-08-08T05:37:36.624" v="331" actId="478"/>
          <ac:grpSpMkLst>
            <pc:docMk/>
            <pc:sldMk cId="1839027959" sldId="1005"/>
            <ac:grpSpMk id="104" creationId="{37B69337-634E-E860-59C3-03481FAF53CA}"/>
          </ac:grpSpMkLst>
        </pc:grpChg>
        <pc:grpChg chg="del">
          <ac:chgData name="PPT Mr." userId="6442ff2356111531" providerId="LiveId" clId="{0E4083B3-CD20-4ABB-A781-F589B7927D7A}" dt="2023-08-08T05:37:36.624" v="331" actId="478"/>
          <ac:grpSpMkLst>
            <pc:docMk/>
            <pc:sldMk cId="1839027959" sldId="1005"/>
            <ac:grpSpMk id="106" creationId="{526C5100-82A3-A6A1-2E77-56F08194E9EE}"/>
          </ac:grpSpMkLst>
        </pc:grpChg>
        <pc:grpChg chg="del">
          <ac:chgData name="PPT Mr." userId="6442ff2356111531" providerId="LiveId" clId="{0E4083B3-CD20-4ABB-A781-F589B7927D7A}" dt="2023-08-08T05:37:36.624" v="331" actId="478"/>
          <ac:grpSpMkLst>
            <pc:docMk/>
            <pc:sldMk cId="1839027959" sldId="1005"/>
            <ac:grpSpMk id="108" creationId="{D43BA5BA-577C-7E2B-9C68-66AC9E43D2F6}"/>
          </ac:grpSpMkLst>
        </pc:grpChg>
        <pc:picChg chg="add del mod">
          <ac:chgData name="PPT Mr." userId="6442ff2356111531" providerId="LiveId" clId="{0E4083B3-CD20-4ABB-A781-F589B7927D7A}" dt="2023-08-08T05:41:58.549" v="399" actId="21"/>
          <ac:picMkLst>
            <pc:docMk/>
            <pc:sldMk cId="1839027959" sldId="1005"/>
            <ac:picMk id="29" creationId="{F39567B2-35E2-4049-9110-7A0CEE4C4817}"/>
          </ac:picMkLst>
        </pc:picChg>
        <pc:picChg chg="add del mod">
          <ac:chgData name="PPT Mr." userId="6442ff2356111531" providerId="LiveId" clId="{0E4083B3-CD20-4ABB-A781-F589B7927D7A}" dt="2023-08-08T05:41:57.276" v="397" actId="478"/>
          <ac:picMkLst>
            <pc:docMk/>
            <pc:sldMk cId="1839027959" sldId="1005"/>
            <ac:picMk id="30" creationId="{DBE11263-0FDE-85B8-B0DA-787EA793C488}"/>
          </ac:picMkLst>
        </pc:picChg>
        <pc:picChg chg="add del mod">
          <ac:chgData name="PPT Mr." userId="6442ff2356111531" providerId="LiveId" clId="{0E4083B3-CD20-4ABB-A781-F589B7927D7A}" dt="2023-08-08T05:41:57.276" v="397" actId="478"/>
          <ac:picMkLst>
            <pc:docMk/>
            <pc:sldMk cId="1839027959" sldId="1005"/>
            <ac:picMk id="31" creationId="{C665225D-5736-729D-37FD-F4DA34301091}"/>
          </ac:picMkLst>
        </pc:picChg>
        <pc:picChg chg="add del mod ord">
          <ac:chgData name="PPT Mr." userId="6442ff2356111531" providerId="LiveId" clId="{0E4083B3-CD20-4ABB-A781-F589B7927D7A}" dt="2023-08-08T05:42:03.583" v="403"/>
          <ac:picMkLst>
            <pc:docMk/>
            <pc:sldMk cId="1839027959" sldId="1005"/>
            <ac:picMk id="32" creationId="{3EA2A19B-F52C-3372-C602-061C9A8F68E3}"/>
          </ac:picMkLst>
        </pc:picChg>
        <pc:picChg chg="mod ord topLvl modCrop">
          <ac:chgData name="PPT Mr." userId="6442ff2356111531" providerId="LiveId" clId="{0E4083B3-CD20-4ABB-A781-F589B7927D7A}" dt="2023-08-08T05:45:53.316" v="515" actId="165"/>
          <ac:picMkLst>
            <pc:docMk/>
            <pc:sldMk cId="1839027959" sldId="1005"/>
            <ac:picMk id="33" creationId="{9797A3C1-2031-3692-2510-84FB501EF2EE}"/>
          </ac:picMkLst>
        </pc:picChg>
        <pc:picChg chg="del mod topLvl">
          <ac:chgData name="PPT Mr." userId="6442ff2356111531" providerId="LiveId" clId="{0E4083B3-CD20-4ABB-A781-F589B7927D7A}" dt="2023-08-08T05:46:08.735" v="520"/>
          <ac:picMkLst>
            <pc:docMk/>
            <pc:sldMk cId="1839027959" sldId="1005"/>
            <ac:picMk id="39" creationId="{29764564-540D-644F-1409-E516B17DA704}"/>
          </ac:picMkLst>
        </pc:picChg>
        <pc:picChg chg="del">
          <ac:chgData name="PPT Mr." userId="6442ff2356111531" providerId="LiveId" clId="{0E4083B3-CD20-4ABB-A781-F589B7927D7A}" dt="2023-08-08T05:37:36.624" v="331" actId="478"/>
          <ac:picMkLst>
            <pc:docMk/>
            <pc:sldMk cId="1839027959" sldId="1005"/>
            <ac:picMk id="46" creationId="{61978ECF-7517-7411-E817-369EA3B67591}"/>
          </ac:picMkLst>
        </pc:picChg>
        <pc:picChg chg="del mod topLvl">
          <ac:chgData name="PPT Mr." userId="6442ff2356111531" providerId="LiveId" clId="{0E4083B3-CD20-4ABB-A781-F589B7927D7A}" dt="2023-08-08T05:43:28.167" v="454" actId="478"/>
          <ac:picMkLst>
            <pc:docMk/>
            <pc:sldMk cId="1839027959" sldId="1005"/>
            <ac:picMk id="47" creationId="{3C69B334-9D67-835C-CFA8-0DDFDDC571FF}"/>
          </ac:picMkLst>
        </pc:picChg>
        <pc:picChg chg="del">
          <ac:chgData name="PPT Mr." userId="6442ff2356111531" providerId="LiveId" clId="{0E4083B3-CD20-4ABB-A781-F589B7927D7A}" dt="2023-08-08T05:37:36.624" v="331" actId="478"/>
          <ac:picMkLst>
            <pc:docMk/>
            <pc:sldMk cId="1839027959" sldId="1005"/>
            <ac:picMk id="53" creationId="{31C60E03-FA9D-37C7-F9B8-88F41F8832EA}"/>
          </ac:picMkLst>
        </pc:picChg>
        <pc:picChg chg="del">
          <ac:chgData name="PPT Mr." userId="6442ff2356111531" providerId="LiveId" clId="{0E4083B3-CD20-4ABB-A781-F589B7927D7A}" dt="2023-08-08T05:37:36.624" v="331" actId="478"/>
          <ac:picMkLst>
            <pc:docMk/>
            <pc:sldMk cId="1839027959" sldId="1005"/>
            <ac:picMk id="58" creationId="{1D714986-F4D2-3CE8-98BE-6D42465907A5}"/>
          </ac:picMkLst>
        </pc:picChg>
        <pc:picChg chg="add del mod ord">
          <ac:chgData name="PPT Mr." userId="6442ff2356111531" providerId="LiveId" clId="{0E4083B3-CD20-4ABB-A781-F589B7927D7A}" dt="2023-08-08T05:45:29.625" v="510"/>
          <ac:picMkLst>
            <pc:docMk/>
            <pc:sldMk cId="1839027959" sldId="1005"/>
            <ac:picMk id="62" creationId="{F496F5AE-1882-5959-88FB-9CDAF1615430}"/>
          </ac:picMkLst>
        </pc:picChg>
        <pc:picChg chg="mod ord modCrop">
          <ac:chgData name="PPT Mr." userId="6442ff2356111531" providerId="LiveId" clId="{0E4083B3-CD20-4ABB-A781-F589B7927D7A}" dt="2023-08-08T05:45:38.256" v="513" actId="18131"/>
          <ac:picMkLst>
            <pc:docMk/>
            <pc:sldMk cId="1839027959" sldId="1005"/>
            <ac:picMk id="63" creationId="{BE4C9D18-FE4F-7C73-72A5-FF5696446D35}"/>
          </ac:picMkLst>
        </pc:picChg>
        <pc:picChg chg="add del mod ord">
          <ac:chgData name="PPT Mr." userId="6442ff2356111531" providerId="LiveId" clId="{0E4083B3-CD20-4ABB-A781-F589B7927D7A}" dt="2023-08-08T05:46:08.735" v="520"/>
          <ac:picMkLst>
            <pc:docMk/>
            <pc:sldMk cId="1839027959" sldId="1005"/>
            <ac:picMk id="64" creationId="{D382B469-178C-3613-D5FD-033C5054D54D}"/>
          </ac:picMkLst>
        </pc:picChg>
        <pc:picChg chg="mod ord modCrop">
          <ac:chgData name="PPT Mr." userId="6442ff2356111531" providerId="LiveId" clId="{0E4083B3-CD20-4ABB-A781-F589B7927D7A}" dt="2023-08-08T05:46:20.933" v="524" actId="18131"/>
          <ac:picMkLst>
            <pc:docMk/>
            <pc:sldMk cId="1839027959" sldId="1005"/>
            <ac:picMk id="65" creationId="{ECD76FC2-1D4F-7C45-73C6-281EDA2D3D59}"/>
          </ac:picMkLst>
        </pc:picChg>
        <pc:picChg chg="del">
          <ac:chgData name="PPT Mr." userId="6442ff2356111531" providerId="LiveId" clId="{0E4083B3-CD20-4ABB-A781-F589B7927D7A}" dt="2023-08-08T05:37:36.624" v="331" actId="478"/>
          <ac:picMkLst>
            <pc:docMk/>
            <pc:sldMk cId="1839027959" sldId="1005"/>
            <ac:picMk id="105" creationId="{E07DACE0-2EC8-CA2D-ACC1-95F8E4413F27}"/>
          </ac:picMkLst>
        </pc:picChg>
        <pc:picChg chg="del">
          <ac:chgData name="PPT Mr." userId="6442ff2356111531" providerId="LiveId" clId="{0E4083B3-CD20-4ABB-A781-F589B7927D7A}" dt="2023-08-08T05:37:36.624" v="331" actId="478"/>
          <ac:picMkLst>
            <pc:docMk/>
            <pc:sldMk cId="1839027959" sldId="1005"/>
            <ac:picMk id="107" creationId="{79072958-F977-E50D-BE0F-19AEF677F6A4}"/>
          </ac:picMkLst>
        </pc:picChg>
        <pc:picChg chg="del">
          <ac:chgData name="PPT Mr." userId="6442ff2356111531" providerId="LiveId" clId="{0E4083B3-CD20-4ABB-A781-F589B7927D7A}" dt="2023-08-08T05:37:36.624" v="331" actId="478"/>
          <ac:picMkLst>
            <pc:docMk/>
            <pc:sldMk cId="1839027959" sldId="1005"/>
            <ac:picMk id="109" creationId="{BFABBB69-347B-9F2A-E6D0-AD2300686A28}"/>
          </ac:picMkLst>
        </pc:picChg>
        <pc:cxnChg chg="del">
          <ac:chgData name="PPT Mr." userId="6442ff2356111531" providerId="LiveId" clId="{0E4083B3-CD20-4ABB-A781-F589B7927D7A}" dt="2023-08-08T05:37:36.624" v="331" actId="478"/>
          <ac:cxnSpMkLst>
            <pc:docMk/>
            <pc:sldMk cId="1839027959" sldId="1005"/>
            <ac:cxnSpMk id="79" creationId="{4C0A3625-641D-C43D-D20F-5BED9D8A28FE}"/>
          </ac:cxnSpMkLst>
        </pc:cxnChg>
        <pc:cxnChg chg="del">
          <ac:chgData name="PPT Mr." userId="6442ff2356111531" providerId="LiveId" clId="{0E4083B3-CD20-4ABB-A781-F589B7927D7A}" dt="2023-08-08T05:37:36.624" v="331" actId="478"/>
          <ac:cxnSpMkLst>
            <pc:docMk/>
            <pc:sldMk cId="1839027959" sldId="1005"/>
            <ac:cxnSpMk id="80" creationId="{ED553254-96F6-F277-14A4-5E7A26E5ABC1}"/>
          </ac:cxnSpMkLst>
        </pc:cxnChg>
        <pc:cxnChg chg="del">
          <ac:chgData name="PPT Mr." userId="6442ff2356111531" providerId="LiveId" clId="{0E4083B3-CD20-4ABB-A781-F589B7927D7A}" dt="2023-08-08T05:37:36.624" v="331" actId="478"/>
          <ac:cxnSpMkLst>
            <pc:docMk/>
            <pc:sldMk cId="1839027959" sldId="1005"/>
            <ac:cxnSpMk id="81" creationId="{48FB535D-0719-9511-B2DB-3C66665A1514}"/>
          </ac:cxnSpMkLst>
        </pc:cxnChg>
        <pc:cxnChg chg="del">
          <ac:chgData name="PPT Mr." userId="6442ff2356111531" providerId="LiveId" clId="{0E4083B3-CD20-4ABB-A781-F589B7927D7A}" dt="2023-08-08T05:37:36.624" v="331" actId="478"/>
          <ac:cxnSpMkLst>
            <pc:docMk/>
            <pc:sldMk cId="1839027959" sldId="1005"/>
            <ac:cxnSpMk id="110" creationId="{091BE742-C5EB-33DB-4F43-9B4A8BBC7207}"/>
          </ac:cxnSpMkLst>
        </pc:cxnChg>
        <pc:cxnChg chg="del">
          <ac:chgData name="PPT Mr." userId="6442ff2356111531" providerId="LiveId" clId="{0E4083B3-CD20-4ABB-A781-F589B7927D7A}" dt="2023-08-08T05:37:36.624" v="331" actId="478"/>
          <ac:cxnSpMkLst>
            <pc:docMk/>
            <pc:sldMk cId="1839027959" sldId="1005"/>
            <ac:cxnSpMk id="111" creationId="{311E1E1D-2507-A902-FF28-B8B5ABFF13F7}"/>
          </ac:cxnSpMkLst>
        </pc:cxnChg>
        <pc:cxnChg chg="del">
          <ac:chgData name="PPT Mr." userId="6442ff2356111531" providerId="LiveId" clId="{0E4083B3-CD20-4ABB-A781-F589B7927D7A}" dt="2023-08-08T05:37:36.624" v="331" actId="478"/>
          <ac:cxnSpMkLst>
            <pc:docMk/>
            <pc:sldMk cId="1839027959" sldId="1005"/>
            <ac:cxnSpMk id="112" creationId="{EB71A8AB-DF88-C731-76A1-35FD43628093}"/>
          </ac:cxnSpMkLst>
        </pc:cxnChg>
      </pc:sldChg>
      <pc:sldChg chg="new del">
        <pc:chgData name="PPT Mr." userId="6442ff2356111531" providerId="LiveId" clId="{0E4083B3-CD20-4ABB-A781-F589B7927D7A}" dt="2023-08-08T05:49:41.731" v="533" actId="47"/>
        <pc:sldMkLst>
          <pc:docMk/>
          <pc:sldMk cId="854204855" sldId="1006"/>
        </pc:sldMkLst>
      </pc:sldChg>
      <pc:sldChg chg="addSp delSp modSp add mod ord">
        <pc:chgData name="PPT Mr." userId="6442ff2356111531" providerId="LiveId" clId="{0E4083B3-CD20-4ABB-A781-F589B7927D7A}" dt="2023-08-08T05:53:34.720" v="620" actId="1076"/>
        <pc:sldMkLst>
          <pc:docMk/>
          <pc:sldMk cId="3067827919" sldId="1007"/>
        </pc:sldMkLst>
        <pc:spChg chg="add mod">
          <ac:chgData name="PPT Mr." userId="6442ff2356111531" providerId="LiveId" clId="{0E4083B3-CD20-4ABB-A781-F589B7927D7A}" dt="2023-08-08T05:53:34.342" v="619" actId="12788"/>
          <ac:spMkLst>
            <pc:docMk/>
            <pc:sldMk cId="3067827919" sldId="1007"/>
            <ac:spMk id="2" creationId="{9AC656DB-B2F8-5775-59D5-277B898F1245}"/>
          </ac:spMkLst>
        </pc:spChg>
        <pc:spChg chg="add del mod">
          <ac:chgData name="PPT Mr." userId="6442ff2356111531" providerId="LiveId" clId="{0E4083B3-CD20-4ABB-A781-F589B7927D7A}" dt="2023-08-08T05:50:12.996" v="539" actId="478"/>
          <ac:spMkLst>
            <pc:docMk/>
            <pc:sldMk cId="3067827919" sldId="1007"/>
            <ac:spMk id="3" creationId="{59127F13-B04C-0D03-4D64-21A8710BA17D}"/>
          </ac:spMkLst>
        </pc:spChg>
        <pc:spChg chg="add del mod ord">
          <ac:chgData name="PPT Mr." userId="6442ff2356111531" providerId="LiveId" clId="{0E4083B3-CD20-4ABB-A781-F589B7927D7A}" dt="2023-08-08T05:52:33.222" v="594"/>
          <ac:spMkLst>
            <pc:docMk/>
            <pc:sldMk cId="3067827919" sldId="1007"/>
            <ac:spMk id="4" creationId="{BCBE7B3D-9A4C-188F-0803-CEFDB4EC2EA3}"/>
          </ac:spMkLst>
        </pc:spChg>
        <pc:spChg chg="add del mod">
          <ac:chgData name="PPT Mr." userId="6442ff2356111531" providerId="LiveId" clId="{0E4083B3-CD20-4ABB-A781-F589B7927D7A}" dt="2023-08-08T05:50:47.321" v="552" actId="478"/>
          <ac:spMkLst>
            <pc:docMk/>
            <pc:sldMk cId="3067827919" sldId="1007"/>
            <ac:spMk id="5" creationId="{8B602664-ECAA-CFFF-7DE2-A3B4204AA2A8}"/>
          </ac:spMkLst>
        </pc:spChg>
        <pc:spChg chg="add del mod ord">
          <ac:chgData name="PPT Mr." userId="6442ff2356111531" providerId="LiveId" clId="{0E4083B3-CD20-4ABB-A781-F589B7927D7A}" dt="2023-08-08T05:52:13.921" v="590" actId="478"/>
          <ac:spMkLst>
            <pc:docMk/>
            <pc:sldMk cId="3067827919" sldId="1007"/>
            <ac:spMk id="6" creationId="{BF3733BD-0324-4441-F066-48DAAAA50953}"/>
          </ac:spMkLst>
        </pc:spChg>
        <pc:spChg chg="add del mod">
          <ac:chgData name="PPT Mr." userId="6442ff2356111531" providerId="LiveId" clId="{0E4083B3-CD20-4ABB-A781-F589B7927D7A}" dt="2023-08-08T05:52:33.222" v="594"/>
          <ac:spMkLst>
            <pc:docMk/>
            <pc:sldMk cId="3067827919" sldId="1007"/>
            <ac:spMk id="7" creationId="{18F386F5-606A-FDB5-77B3-277DBE01BD8D}"/>
          </ac:spMkLst>
        </pc:spChg>
        <pc:spChg chg="add del mod">
          <ac:chgData name="PPT Mr." userId="6442ff2356111531" providerId="LiveId" clId="{0E4083B3-CD20-4ABB-A781-F589B7927D7A}" dt="2023-08-08T05:52:51.566" v="600" actId="478"/>
          <ac:spMkLst>
            <pc:docMk/>
            <pc:sldMk cId="3067827919" sldId="1007"/>
            <ac:spMk id="8" creationId="{B237F425-1B9D-0E0E-200A-278A16799C2A}"/>
          </ac:spMkLst>
        </pc:spChg>
        <pc:spChg chg="add del mod">
          <ac:chgData name="PPT Mr." userId="6442ff2356111531" providerId="LiveId" clId="{0E4083B3-CD20-4ABB-A781-F589B7927D7A}" dt="2023-08-08T05:52:13.921" v="590" actId="478"/>
          <ac:spMkLst>
            <pc:docMk/>
            <pc:sldMk cId="3067827919" sldId="1007"/>
            <ac:spMk id="9" creationId="{CF9A6FF0-5DCE-4EAA-A03C-DDC583516E13}"/>
          </ac:spMkLst>
        </pc:spChg>
        <pc:spChg chg="add del mod">
          <ac:chgData name="PPT Mr." userId="6442ff2356111531" providerId="LiveId" clId="{0E4083B3-CD20-4ABB-A781-F589B7927D7A}" dt="2023-08-08T05:53:08.124" v="608" actId="478"/>
          <ac:spMkLst>
            <pc:docMk/>
            <pc:sldMk cId="3067827919" sldId="1007"/>
            <ac:spMk id="10" creationId="{86EE421E-D2E2-21DC-776A-139B8D4C0A26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17" creationId="{78F8853C-3CB9-9F39-7975-7AA4BE6609CE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18" creationId="{1606F452-DE08-63A8-9ACA-6927E607B53E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21" creationId="{886B0676-6ED5-641A-EC72-65C739B082ED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22" creationId="{A5E8490D-0364-91DE-9ADB-A401C689D534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23" creationId="{C9DE946C-3C9A-6D3D-AFEA-50F0911E6737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24" creationId="{05548438-7D46-9D38-B483-656A570D2A9D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25" creationId="{641F8A3B-BEF7-A304-D5D0-C7FD7E23054C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26" creationId="{75FAF527-9244-C023-643E-4ED3E0817A81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27" creationId="{834B7FC2-1265-EE8C-D810-DB8B9E0F5464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28" creationId="{2F4B118B-C462-D903-1BF9-6968FCFC6462}"/>
          </ac:spMkLst>
        </pc:spChg>
        <pc:spChg chg="mod">
          <ac:chgData name="PPT Mr." userId="6442ff2356111531" providerId="LiveId" clId="{0E4083B3-CD20-4ABB-A781-F589B7927D7A}" dt="2023-08-08T05:52:29.902" v="593"/>
          <ac:spMkLst>
            <pc:docMk/>
            <pc:sldMk cId="3067827919" sldId="1007"/>
            <ac:spMk id="29" creationId="{23B2BF17-65E6-82B1-FCB8-4FF1C242027A}"/>
          </ac:spMkLst>
        </pc:spChg>
        <pc:spChg chg="add del mod">
          <ac:chgData name="PPT Mr." userId="6442ff2356111531" providerId="LiveId" clId="{0E4083B3-CD20-4ABB-A781-F589B7927D7A}" dt="2023-08-08T05:53:34.720" v="620" actId="1076"/>
          <ac:spMkLst>
            <pc:docMk/>
            <pc:sldMk cId="3067827919" sldId="1007"/>
            <ac:spMk id="30" creationId="{FF49923F-41B1-5767-BEAA-722FE2AF8161}"/>
          </ac:spMkLst>
        </pc:spChg>
        <pc:spChg chg="mod">
          <ac:chgData name="PPT Mr." userId="6442ff2356111531" providerId="LiveId" clId="{0E4083B3-CD20-4ABB-A781-F589B7927D7A}" dt="2023-08-08T05:52:42.620" v="598"/>
          <ac:spMkLst>
            <pc:docMk/>
            <pc:sldMk cId="3067827919" sldId="1007"/>
            <ac:spMk id="31" creationId="{4196A5F5-508B-185E-C292-EAE634753A19}"/>
          </ac:spMkLst>
        </pc:spChg>
        <pc:spChg chg="add del mod">
          <ac:chgData name="PPT Mr." userId="6442ff2356111531" providerId="LiveId" clId="{0E4083B3-CD20-4ABB-A781-F589B7927D7A}" dt="2023-08-08T05:53:08.124" v="608" actId="478"/>
          <ac:spMkLst>
            <pc:docMk/>
            <pc:sldMk cId="3067827919" sldId="1007"/>
            <ac:spMk id="32" creationId="{0A3D04B4-7785-5C20-D66C-51A9CB8252F2}"/>
          </ac:spMkLst>
        </pc:spChg>
        <pc:spChg chg="mod">
          <ac:chgData name="PPT Mr." userId="6442ff2356111531" providerId="LiveId" clId="{0E4083B3-CD20-4ABB-A781-F589B7927D7A}" dt="2023-08-08T05:53:01.755" v="604"/>
          <ac:spMkLst>
            <pc:docMk/>
            <pc:sldMk cId="3067827919" sldId="1007"/>
            <ac:spMk id="33" creationId="{89E8720C-F43D-3172-1135-503A557C1AE6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86" creationId="{D4612778-2F35-7601-BA2C-D647061F21DB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87" creationId="{D1DD9A5E-08DC-3469-73AD-98157307B556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97" creationId="{6A3CE3FE-CB4F-6B13-4831-EB52CD4B76C9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98" creationId="{F628486C-178D-F60B-F105-2DCF1933E0F4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100" creationId="{0D6E9731-EB80-18E5-C8C7-075A40D891E5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101" creationId="{F5CE3B2A-0A35-C1EB-25E0-B196005A1037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113" creationId="{2FA51F77-C808-1CF6-0E18-43B8015D9908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114" creationId="{58CBF050-85E5-0F62-2A6F-D3C2550B4A5D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115" creationId="{47D5EBF8-F578-BFE4-CD69-F4016E38E387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116" creationId="{521326F7-D6E9-833D-75AB-C0320E801729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117" creationId="{923B2030-825A-57E3-8265-6989D5C90318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118" creationId="{068B27AA-1CA6-55E4-A70B-6CCAD191C55C}"/>
          </ac:spMkLst>
        </pc:spChg>
        <pc:spChg chg="del">
          <ac:chgData name="PPT Mr." userId="6442ff2356111531" providerId="LiveId" clId="{0E4083B3-CD20-4ABB-A781-F589B7927D7A}" dt="2023-08-08T05:49:44.048" v="534" actId="478"/>
          <ac:spMkLst>
            <pc:docMk/>
            <pc:sldMk cId="3067827919" sldId="1007"/>
            <ac:spMk id="125" creationId="{F5959617-013B-7801-5D9F-BD5420EE5D85}"/>
          </ac:spMkLst>
        </pc:spChg>
        <pc:grpChg chg="del">
          <ac:chgData name="PPT Mr." userId="6442ff2356111531" providerId="LiveId" clId="{0E4083B3-CD20-4ABB-A781-F589B7927D7A}" dt="2023-08-08T05:49:44.048" v="534" actId="478"/>
          <ac:grpSpMkLst>
            <pc:docMk/>
            <pc:sldMk cId="3067827919" sldId="1007"/>
            <ac:grpSpMk id="13" creationId="{49568907-C17E-16DE-39C4-D336B28EF19D}"/>
          </ac:grpSpMkLst>
        </pc:grpChg>
        <pc:grpChg chg="del">
          <ac:chgData name="PPT Mr." userId="6442ff2356111531" providerId="LiveId" clId="{0E4083B3-CD20-4ABB-A781-F589B7927D7A}" dt="2023-08-08T05:49:44.048" v="534" actId="478"/>
          <ac:grpSpMkLst>
            <pc:docMk/>
            <pc:sldMk cId="3067827919" sldId="1007"/>
            <ac:grpSpMk id="14" creationId="{8ED36023-FF6A-F748-64E2-9A3F3D50F94A}"/>
          </ac:grpSpMkLst>
        </pc:grpChg>
        <pc:grpChg chg="del">
          <ac:chgData name="PPT Mr." userId="6442ff2356111531" providerId="LiveId" clId="{0E4083B3-CD20-4ABB-A781-F589B7927D7A}" dt="2023-08-08T05:49:44.048" v="534" actId="478"/>
          <ac:grpSpMkLst>
            <pc:docMk/>
            <pc:sldMk cId="3067827919" sldId="1007"/>
            <ac:grpSpMk id="52" creationId="{E6FC3F0E-5D0C-EFC7-FEC1-B1B7F49742C2}"/>
          </ac:grpSpMkLst>
        </pc:grpChg>
        <pc:grpChg chg="del">
          <ac:chgData name="PPT Mr." userId="6442ff2356111531" providerId="LiveId" clId="{0E4083B3-CD20-4ABB-A781-F589B7927D7A}" dt="2023-08-08T05:49:44.048" v="534" actId="478"/>
          <ac:grpSpMkLst>
            <pc:docMk/>
            <pc:sldMk cId="3067827919" sldId="1007"/>
            <ac:grpSpMk id="57" creationId="{55D2D4FD-6DCD-C95E-FB4B-F5D9B49BDAA6}"/>
          </ac:grpSpMkLst>
        </pc:grpChg>
        <pc:grpChg chg="del">
          <ac:chgData name="PPT Mr." userId="6442ff2356111531" providerId="LiveId" clId="{0E4083B3-CD20-4ABB-A781-F589B7927D7A}" dt="2023-08-08T05:49:44.048" v="534" actId="478"/>
          <ac:grpSpMkLst>
            <pc:docMk/>
            <pc:sldMk cId="3067827919" sldId="1007"/>
            <ac:grpSpMk id="104" creationId="{37B69337-634E-E860-59C3-03481FAF53CA}"/>
          </ac:grpSpMkLst>
        </pc:grpChg>
        <pc:grpChg chg="del">
          <ac:chgData name="PPT Mr." userId="6442ff2356111531" providerId="LiveId" clId="{0E4083B3-CD20-4ABB-A781-F589B7927D7A}" dt="2023-08-08T05:49:44.048" v="534" actId="478"/>
          <ac:grpSpMkLst>
            <pc:docMk/>
            <pc:sldMk cId="3067827919" sldId="1007"/>
            <ac:grpSpMk id="106" creationId="{526C5100-82A3-A6A1-2E77-56F08194E9EE}"/>
          </ac:grpSpMkLst>
        </pc:grpChg>
        <pc:grpChg chg="del">
          <ac:chgData name="PPT Mr." userId="6442ff2356111531" providerId="LiveId" clId="{0E4083B3-CD20-4ABB-A781-F589B7927D7A}" dt="2023-08-08T05:49:44.048" v="534" actId="478"/>
          <ac:grpSpMkLst>
            <pc:docMk/>
            <pc:sldMk cId="3067827919" sldId="1007"/>
            <ac:grpSpMk id="108" creationId="{D43BA5BA-577C-7E2B-9C68-66AC9E43D2F6}"/>
          </ac:grpSpMkLst>
        </pc:grpChg>
        <pc:picChg chg="del">
          <ac:chgData name="PPT Mr." userId="6442ff2356111531" providerId="LiveId" clId="{0E4083B3-CD20-4ABB-A781-F589B7927D7A}" dt="2023-08-08T05:49:44.048" v="534" actId="478"/>
          <ac:picMkLst>
            <pc:docMk/>
            <pc:sldMk cId="3067827919" sldId="1007"/>
            <ac:picMk id="46" creationId="{61978ECF-7517-7411-E817-369EA3B67591}"/>
          </ac:picMkLst>
        </pc:picChg>
        <pc:picChg chg="del">
          <ac:chgData name="PPT Mr." userId="6442ff2356111531" providerId="LiveId" clId="{0E4083B3-CD20-4ABB-A781-F589B7927D7A}" dt="2023-08-08T05:49:44.048" v="534" actId="478"/>
          <ac:picMkLst>
            <pc:docMk/>
            <pc:sldMk cId="3067827919" sldId="1007"/>
            <ac:picMk id="53" creationId="{31C60E03-FA9D-37C7-F9B8-88F41F8832EA}"/>
          </ac:picMkLst>
        </pc:picChg>
        <pc:picChg chg="del">
          <ac:chgData name="PPT Mr." userId="6442ff2356111531" providerId="LiveId" clId="{0E4083B3-CD20-4ABB-A781-F589B7927D7A}" dt="2023-08-08T05:49:44.048" v="534" actId="478"/>
          <ac:picMkLst>
            <pc:docMk/>
            <pc:sldMk cId="3067827919" sldId="1007"/>
            <ac:picMk id="58" creationId="{1D714986-F4D2-3CE8-98BE-6D42465907A5}"/>
          </ac:picMkLst>
        </pc:picChg>
        <pc:picChg chg="del">
          <ac:chgData name="PPT Mr." userId="6442ff2356111531" providerId="LiveId" clId="{0E4083B3-CD20-4ABB-A781-F589B7927D7A}" dt="2023-08-08T05:49:44.048" v="534" actId="478"/>
          <ac:picMkLst>
            <pc:docMk/>
            <pc:sldMk cId="3067827919" sldId="1007"/>
            <ac:picMk id="105" creationId="{E07DACE0-2EC8-CA2D-ACC1-95F8E4413F27}"/>
          </ac:picMkLst>
        </pc:picChg>
        <pc:picChg chg="del">
          <ac:chgData name="PPT Mr." userId="6442ff2356111531" providerId="LiveId" clId="{0E4083B3-CD20-4ABB-A781-F589B7927D7A}" dt="2023-08-08T05:49:44.048" v="534" actId="478"/>
          <ac:picMkLst>
            <pc:docMk/>
            <pc:sldMk cId="3067827919" sldId="1007"/>
            <ac:picMk id="107" creationId="{79072958-F977-E50D-BE0F-19AEF677F6A4}"/>
          </ac:picMkLst>
        </pc:picChg>
        <pc:picChg chg="del">
          <ac:chgData name="PPT Mr." userId="6442ff2356111531" providerId="LiveId" clId="{0E4083B3-CD20-4ABB-A781-F589B7927D7A}" dt="2023-08-08T05:49:44.048" v="534" actId="478"/>
          <ac:picMkLst>
            <pc:docMk/>
            <pc:sldMk cId="3067827919" sldId="1007"/>
            <ac:picMk id="109" creationId="{BFABBB69-347B-9F2A-E6D0-AD2300686A28}"/>
          </ac:picMkLst>
        </pc:picChg>
        <pc:cxnChg chg="del">
          <ac:chgData name="PPT Mr." userId="6442ff2356111531" providerId="LiveId" clId="{0E4083B3-CD20-4ABB-A781-F589B7927D7A}" dt="2023-08-08T05:49:44.048" v="534" actId="478"/>
          <ac:cxnSpMkLst>
            <pc:docMk/>
            <pc:sldMk cId="3067827919" sldId="1007"/>
            <ac:cxnSpMk id="79" creationId="{4C0A3625-641D-C43D-D20F-5BED9D8A28FE}"/>
          </ac:cxnSpMkLst>
        </pc:cxnChg>
        <pc:cxnChg chg="del">
          <ac:chgData name="PPT Mr." userId="6442ff2356111531" providerId="LiveId" clId="{0E4083B3-CD20-4ABB-A781-F589B7927D7A}" dt="2023-08-08T05:49:44.048" v="534" actId="478"/>
          <ac:cxnSpMkLst>
            <pc:docMk/>
            <pc:sldMk cId="3067827919" sldId="1007"/>
            <ac:cxnSpMk id="80" creationId="{ED553254-96F6-F277-14A4-5E7A26E5ABC1}"/>
          </ac:cxnSpMkLst>
        </pc:cxnChg>
        <pc:cxnChg chg="del">
          <ac:chgData name="PPT Mr." userId="6442ff2356111531" providerId="LiveId" clId="{0E4083B3-CD20-4ABB-A781-F589B7927D7A}" dt="2023-08-08T05:49:44.048" v="534" actId="478"/>
          <ac:cxnSpMkLst>
            <pc:docMk/>
            <pc:sldMk cId="3067827919" sldId="1007"/>
            <ac:cxnSpMk id="81" creationId="{48FB535D-0719-9511-B2DB-3C66665A1514}"/>
          </ac:cxnSpMkLst>
        </pc:cxnChg>
        <pc:cxnChg chg="del">
          <ac:chgData name="PPT Mr." userId="6442ff2356111531" providerId="LiveId" clId="{0E4083B3-CD20-4ABB-A781-F589B7927D7A}" dt="2023-08-08T05:49:44.048" v="534" actId="478"/>
          <ac:cxnSpMkLst>
            <pc:docMk/>
            <pc:sldMk cId="3067827919" sldId="1007"/>
            <ac:cxnSpMk id="110" creationId="{091BE742-C5EB-33DB-4F43-9B4A8BBC7207}"/>
          </ac:cxnSpMkLst>
        </pc:cxnChg>
        <pc:cxnChg chg="del">
          <ac:chgData name="PPT Mr." userId="6442ff2356111531" providerId="LiveId" clId="{0E4083B3-CD20-4ABB-A781-F589B7927D7A}" dt="2023-08-08T05:49:44.048" v="534" actId="478"/>
          <ac:cxnSpMkLst>
            <pc:docMk/>
            <pc:sldMk cId="3067827919" sldId="1007"/>
            <ac:cxnSpMk id="111" creationId="{311E1E1D-2507-A902-FF28-B8B5ABFF13F7}"/>
          </ac:cxnSpMkLst>
        </pc:cxnChg>
        <pc:cxnChg chg="del">
          <ac:chgData name="PPT Mr." userId="6442ff2356111531" providerId="LiveId" clId="{0E4083B3-CD20-4ABB-A781-F589B7927D7A}" dt="2023-08-08T05:49:44.048" v="534" actId="478"/>
          <ac:cxnSpMkLst>
            <pc:docMk/>
            <pc:sldMk cId="3067827919" sldId="1007"/>
            <ac:cxnSpMk id="112" creationId="{EB71A8AB-DF88-C731-76A1-35FD43628093}"/>
          </ac:cxnSpMkLst>
        </pc:cxnChg>
      </pc:sldChg>
    </pc:docChg>
  </pc:docChgLst>
  <pc:docChgLst>
    <pc:chgData name="Mr. PPT" userId="6442ff2356111531" providerId="LiveId" clId="{475F0424-F54E-49E6-8728-F34D117921B6}"/>
    <pc:docChg chg="modSld">
      <pc:chgData name="Mr. PPT" userId="6442ff2356111531" providerId="LiveId" clId="{475F0424-F54E-49E6-8728-F34D117921B6}" dt="2023-04-29T14:21:41.120" v="1" actId="27918"/>
      <pc:docMkLst>
        <pc:docMk/>
      </pc:docMkLst>
      <pc:sldChg chg="mod">
        <pc:chgData name="Mr. PPT" userId="6442ff2356111531" providerId="LiveId" clId="{475F0424-F54E-49E6-8728-F34D117921B6}" dt="2023-04-29T14:21:41.120" v="1" actId="27918"/>
        <pc:sldMkLst>
          <pc:docMk/>
          <pc:sldMk cId="2463636554" sldId="932"/>
        </pc:sldMkLst>
      </pc:sldChg>
    </pc:docChg>
  </pc:docChgLst>
  <pc:docChgLst>
    <pc:chgData name="Mr. PPT" userId="6442ff2356111531" providerId="LiveId" clId="{9DB6B845-C007-4AF5-9694-E421FE902A45}"/>
    <pc:docChg chg="undo custSel addSld delSld modSld sldOrd modSection">
      <pc:chgData name="Mr. PPT" userId="6442ff2356111531" providerId="LiveId" clId="{9DB6B845-C007-4AF5-9694-E421FE902A45}" dt="2023-05-02T03:11:53.536" v="949" actId="478"/>
      <pc:docMkLst>
        <pc:docMk/>
      </pc:docMkLst>
      <pc:sldChg chg="addSp delSp modSp mod">
        <pc:chgData name="Mr. PPT" userId="6442ff2356111531" providerId="LiveId" clId="{9DB6B845-C007-4AF5-9694-E421FE902A45}" dt="2023-05-02T01:14:07.018" v="85" actId="478"/>
        <pc:sldMkLst>
          <pc:docMk/>
          <pc:sldMk cId="2211397861" sldId="975"/>
        </pc:sldMkLst>
        <pc:spChg chg="add del mod">
          <ac:chgData name="Mr. PPT" userId="6442ff2356111531" providerId="LiveId" clId="{9DB6B845-C007-4AF5-9694-E421FE902A45}" dt="2023-05-02T01:11:07.139" v="48" actId="478"/>
          <ac:spMkLst>
            <pc:docMk/>
            <pc:sldMk cId="2211397861" sldId="975"/>
            <ac:spMk id="2" creationId="{4BE2AB05-AE24-9026-A787-BA9F648C9FF4}"/>
          </ac:spMkLst>
        </pc:spChg>
        <pc:spChg chg="add del mod">
          <ac:chgData name="Mr. PPT" userId="6442ff2356111531" providerId="LiveId" clId="{9DB6B845-C007-4AF5-9694-E421FE902A45}" dt="2023-05-02T01:11:07.139" v="48" actId="478"/>
          <ac:spMkLst>
            <pc:docMk/>
            <pc:sldMk cId="2211397861" sldId="975"/>
            <ac:spMk id="3" creationId="{A5411F96-F9C9-2634-CFEA-111347092162}"/>
          </ac:spMkLst>
        </pc:spChg>
        <pc:spChg chg="add del mod">
          <ac:chgData name="Mr. PPT" userId="6442ff2356111531" providerId="LiveId" clId="{9DB6B845-C007-4AF5-9694-E421FE902A45}" dt="2023-05-02T01:11:01.882" v="45" actId="571"/>
          <ac:spMkLst>
            <pc:docMk/>
            <pc:sldMk cId="2211397861" sldId="975"/>
            <ac:spMk id="4" creationId="{A9A34729-C9CD-7BE9-7572-8827C4D0E0BB}"/>
          </ac:spMkLst>
        </pc:spChg>
        <pc:spChg chg="mod">
          <ac:chgData name="Mr. PPT" userId="6442ff2356111531" providerId="LiveId" clId="{9DB6B845-C007-4AF5-9694-E421FE902A45}" dt="2023-05-02T01:10:56.410" v="42"/>
          <ac:spMkLst>
            <pc:docMk/>
            <pc:sldMk cId="2211397861" sldId="975"/>
            <ac:spMk id="5" creationId="{63247CDC-8403-D717-75AE-EF6E40C26954}"/>
          </ac:spMkLst>
        </pc:spChg>
        <pc:spChg chg="add del mod">
          <ac:chgData name="Mr. PPT" userId="6442ff2356111531" providerId="LiveId" clId="{9DB6B845-C007-4AF5-9694-E421FE902A45}" dt="2023-05-02T01:11:18.223" v="52" actId="11529"/>
          <ac:spMkLst>
            <pc:docMk/>
            <pc:sldMk cId="2211397861" sldId="975"/>
            <ac:spMk id="6" creationId="{3BA82BAE-6DD2-2F3A-FB01-B38771FC9BA6}"/>
          </ac:spMkLst>
        </pc:spChg>
        <pc:spChg chg="add del mod">
          <ac:chgData name="Mr. PPT" userId="6442ff2356111531" providerId="LiveId" clId="{9DB6B845-C007-4AF5-9694-E421FE902A45}" dt="2023-05-02T01:11:49.638" v="62" actId="478"/>
          <ac:spMkLst>
            <pc:docMk/>
            <pc:sldMk cId="2211397861" sldId="975"/>
            <ac:spMk id="7" creationId="{1D750962-9CFA-2A57-CAFD-3D9ED1E2D60F}"/>
          </ac:spMkLst>
        </pc:spChg>
        <pc:spChg chg="add del">
          <ac:chgData name="Mr. PPT" userId="6442ff2356111531" providerId="LiveId" clId="{9DB6B845-C007-4AF5-9694-E421FE902A45}" dt="2023-05-02T01:11:57.016" v="64" actId="11529"/>
          <ac:spMkLst>
            <pc:docMk/>
            <pc:sldMk cId="2211397861" sldId="975"/>
            <ac:spMk id="8" creationId="{DC090AE6-E5A6-2E47-5381-BB65F5103C44}"/>
          </ac:spMkLst>
        </pc:spChg>
        <pc:spChg chg="add del">
          <ac:chgData name="Mr. PPT" userId="6442ff2356111531" providerId="LiveId" clId="{9DB6B845-C007-4AF5-9694-E421FE902A45}" dt="2023-05-02T01:12:09.124" v="66" actId="478"/>
          <ac:spMkLst>
            <pc:docMk/>
            <pc:sldMk cId="2211397861" sldId="975"/>
            <ac:spMk id="9" creationId="{393A3F33-40DD-2708-4EA7-C2295C76F188}"/>
          </ac:spMkLst>
        </pc:spChg>
        <pc:spChg chg="add del mod">
          <ac:chgData name="Mr. PPT" userId="6442ff2356111531" providerId="LiveId" clId="{9DB6B845-C007-4AF5-9694-E421FE902A45}" dt="2023-05-02T01:13:05.805" v="72"/>
          <ac:spMkLst>
            <pc:docMk/>
            <pc:sldMk cId="2211397861" sldId="975"/>
            <ac:spMk id="10" creationId="{B39926CC-6873-DCCE-470C-19DC97F7014F}"/>
          </ac:spMkLst>
        </pc:spChg>
        <pc:spChg chg="add del mod">
          <ac:chgData name="Mr. PPT" userId="6442ff2356111531" providerId="LiveId" clId="{9DB6B845-C007-4AF5-9694-E421FE902A45}" dt="2023-05-02T01:13:05.805" v="72"/>
          <ac:spMkLst>
            <pc:docMk/>
            <pc:sldMk cId="2211397861" sldId="975"/>
            <ac:spMk id="11" creationId="{5AFCB8D1-745E-1FAD-4E01-001AA3694DAB}"/>
          </ac:spMkLst>
        </pc:spChg>
        <pc:spChg chg="del mod">
          <ac:chgData name="Mr. PPT" userId="6442ff2356111531" providerId="LiveId" clId="{9DB6B845-C007-4AF5-9694-E421FE902A45}" dt="2023-05-02T01:13:42.047" v="80"/>
          <ac:spMkLst>
            <pc:docMk/>
            <pc:sldMk cId="2211397861" sldId="975"/>
            <ac:spMk id="15" creationId="{89342CC3-FC73-4A29-85B3-E6D0CDC25DF5}"/>
          </ac:spMkLst>
        </pc:spChg>
        <pc:spChg chg="add del mod">
          <ac:chgData name="Mr. PPT" userId="6442ff2356111531" providerId="LiveId" clId="{9DB6B845-C007-4AF5-9694-E421FE902A45}" dt="2023-05-02T01:13:42.047" v="80"/>
          <ac:spMkLst>
            <pc:docMk/>
            <pc:sldMk cId="2211397861" sldId="975"/>
            <ac:spMk id="16" creationId="{C2ACB94E-A896-D692-1191-DCC14E849E87}"/>
          </ac:spMkLst>
        </pc:spChg>
        <pc:spChg chg="add del mod">
          <ac:chgData name="Mr. PPT" userId="6442ff2356111531" providerId="LiveId" clId="{9DB6B845-C007-4AF5-9694-E421FE902A45}" dt="2023-05-02T01:13:42.047" v="80"/>
          <ac:spMkLst>
            <pc:docMk/>
            <pc:sldMk cId="2211397861" sldId="975"/>
            <ac:spMk id="17" creationId="{00C71A53-9F4E-FD91-B34C-8F3160D405E4}"/>
          </ac:spMkLst>
        </pc:spChg>
        <pc:spChg chg="del mod">
          <ac:chgData name="Mr. PPT" userId="6442ff2356111531" providerId="LiveId" clId="{9DB6B845-C007-4AF5-9694-E421FE902A45}" dt="2023-05-02T01:14:07.018" v="85" actId="478"/>
          <ac:spMkLst>
            <pc:docMk/>
            <pc:sldMk cId="2211397861" sldId="975"/>
            <ac:spMk id="18" creationId="{8162FFEB-41C9-AF8E-068E-31A9DBD1C2A0}"/>
          </ac:spMkLst>
        </pc:spChg>
      </pc:sldChg>
      <pc:sldChg chg="delSp modSp">
        <pc:chgData name="Mr. PPT" userId="6442ff2356111531" providerId="LiveId" clId="{9DB6B845-C007-4AF5-9694-E421FE902A45}" dt="2023-05-02T02:51:48.435" v="623" actId="165"/>
        <pc:sldMkLst>
          <pc:docMk/>
          <pc:sldMk cId="1432778122" sldId="982"/>
        </pc:sldMkLst>
        <pc:spChg chg="mod topLvl">
          <ac:chgData name="Mr. PPT" userId="6442ff2356111531" providerId="LiveId" clId="{9DB6B845-C007-4AF5-9694-E421FE902A45}" dt="2023-05-02T02:51:47.921" v="622" actId="165"/>
          <ac:spMkLst>
            <pc:docMk/>
            <pc:sldMk cId="1432778122" sldId="982"/>
            <ac:spMk id="24" creationId="{D0977E46-1AD2-F096-68AD-8EA0BC0EB785}"/>
          </ac:spMkLst>
        </pc:spChg>
        <pc:spChg chg="mod topLvl">
          <ac:chgData name="Mr. PPT" userId="6442ff2356111531" providerId="LiveId" clId="{9DB6B845-C007-4AF5-9694-E421FE902A45}" dt="2023-05-02T02:51:47.921" v="622" actId="165"/>
          <ac:spMkLst>
            <pc:docMk/>
            <pc:sldMk cId="1432778122" sldId="982"/>
            <ac:spMk id="25" creationId="{C61F38EC-197B-24BC-F83D-18A30A5DAEBA}"/>
          </ac:spMkLst>
        </pc:spChg>
        <pc:spChg chg="mod topLvl">
          <ac:chgData name="Mr. PPT" userId="6442ff2356111531" providerId="LiveId" clId="{9DB6B845-C007-4AF5-9694-E421FE902A45}" dt="2023-05-02T02:51:48.435" v="623" actId="165"/>
          <ac:spMkLst>
            <pc:docMk/>
            <pc:sldMk cId="1432778122" sldId="982"/>
            <ac:spMk id="43" creationId="{E92DDE73-1400-C89D-8772-9188E69F916F}"/>
          </ac:spMkLst>
        </pc:spChg>
        <pc:spChg chg="mod topLvl">
          <ac:chgData name="Mr. PPT" userId="6442ff2356111531" providerId="LiveId" clId="{9DB6B845-C007-4AF5-9694-E421FE902A45}" dt="2023-05-02T02:51:48.435" v="623" actId="165"/>
          <ac:spMkLst>
            <pc:docMk/>
            <pc:sldMk cId="1432778122" sldId="982"/>
            <ac:spMk id="44" creationId="{1C8534E3-A09A-567A-C330-A7F2BF6BAAF5}"/>
          </ac:spMkLst>
        </pc:spChg>
        <pc:grpChg chg="del">
          <ac:chgData name="Mr. PPT" userId="6442ff2356111531" providerId="LiveId" clId="{9DB6B845-C007-4AF5-9694-E421FE902A45}" dt="2023-05-02T02:51:47.921" v="622" actId="165"/>
          <ac:grpSpMkLst>
            <pc:docMk/>
            <pc:sldMk cId="1432778122" sldId="982"/>
            <ac:grpSpMk id="38" creationId="{143BB277-BF31-6C2F-F8CD-9C2C26AD1D4C}"/>
          </ac:grpSpMkLst>
        </pc:grpChg>
        <pc:grpChg chg="del">
          <ac:chgData name="Mr. PPT" userId="6442ff2356111531" providerId="LiveId" clId="{9DB6B845-C007-4AF5-9694-E421FE902A45}" dt="2023-05-02T02:51:48.435" v="623" actId="165"/>
          <ac:grpSpMkLst>
            <pc:docMk/>
            <pc:sldMk cId="1432778122" sldId="982"/>
            <ac:grpSpMk id="42" creationId="{DC09793B-9006-CE30-E74A-E5F4A4E3C9E9}"/>
          </ac:grpSpMkLst>
        </pc:grpChg>
      </pc:sldChg>
      <pc:sldChg chg="addSp modSp new del mod">
        <pc:chgData name="Mr. PPT" userId="6442ff2356111531" providerId="LiveId" clId="{9DB6B845-C007-4AF5-9694-E421FE902A45}" dt="2023-05-02T02:23:13.635" v="86" actId="47"/>
        <pc:sldMkLst>
          <pc:docMk/>
          <pc:sldMk cId="3878738673" sldId="983"/>
        </pc:sldMkLst>
        <pc:spChg chg="add mod">
          <ac:chgData name="Mr. PPT" userId="6442ff2356111531" providerId="LiveId" clId="{9DB6B845-C007-4AF5-9694-E421FE902A45}" dt="2023-05-02T00:40:15.006" v="2" actId="688"/>
          <ac:spMkLst>
            <pc:docMk/>
            <pc:sldMk cId="3878738673" sldId="983"/>
            <ac:spMk id="2" creationId="{E9C8D6F2-B188-7BBF-BEBB-58F29DF77008}"/>
          </ac:spMkLst>
        </pc:spChg>
        <pc:spChg chg="add mod">
          <ac:chgData name="Mr. PPT" userId="6442ff2356111531" providerId="LiveId" clId="{9DB6B845-C007-4AF5-9694-E421FE902A45}" dt="2023-05-02T00:40:28.121" v="7" actId="1076"/>
          <ac:spMkLst>
            <pc:docMk/>
            <pc:sldMk cId="3878738673" sldId="983"/>
            <ac:spMk id="3" creationId="{6D31399D-621D-4D0B-4D01-AC31678B3146}"/>
          </ac:spMkLst>
        </pc:spChg>
        <pc:spChg chg="add mod">
          <ac:chgData name="Mr. PPT" userId="6442ff2356111531" providerId="LiveId" clId="{9DB6B845-C007-4AF5-9694-E421FE902A45}" dt="2023-05-02T00:40:41.098" v="13" actId="1076"/>
          <ac:spMkLst>
            <pc:docMk/>
            <pc:sldMk cId="3878738673" sldId="983"/>
            <ac:spMk id="4" creationId="{5B966FCE-D5F9-6018-0E0A-1FA6179CFA11}"/>
          </ac:spMkLst>
        </pc:spChg>
        <pc:spChg chg="add mod">
          <ac:chgData name="Mr. PPT" userId="6442ff2356111531" providerId="LiveId" clId="{9DB6B845-C007-4AF5-9694-E421FE902A45}" dt="2023-05-02T00:40:52.195" v="17" actId="1076"/>
          <ac:spMkLst>
            <pc:docMk/>
            <pc:sldMk cId="3878738673" sldId="983"/>
            <ac:spMk id="5" creationId="{7FA2E1BA-2861-75D5-6A83-5FDEE77DC7A4}"/>
          </ac:spMkLst>
        </pc:spChg>
      </pc:sldChg>
      <pc:sldChg chg="add del">
        <pc:chgData name="Mr. PPT" userId="6442ff2356111531" providerId="LiveId" clId="{9DB6B845-C007-4AF5-9694-E421FE902A45}" dt="2023-05-02T02:23:23.144" v="91" actId="47"/>
        <pc:sldMkLst>
          <pc:docMk/>
          <pc:sldMk cId="4217627016" sldId="983"/>
        </pc:sldMkLst>
      </pc:sldChg>
      <pc:sldChg chg="addSp delSp modSp add mod ord">
        <pc:chgData name="Mr. PPT" userId="6442ff2356111531" providerId="LiveId" clId="{9DB6B845-C007-4AF5-9694-E421FE902A45}" dt="2023-05-02T02:32:27.493" v="265" actId="14100"/>
        <pc:sldMkLst>
          <pc:docMk/>
          <pc:sldMk cId="605902584" sldId="984"/>
        </pc:sldMkLst>
        <pc:spChg chg="add del mod topLvl">
          <ac:chgData name="Mr. PPT" userId="6442ff2356111531" providerId="LiveId" clId="{9DB6B845-C007-4AF5-9694-E421FE902A45}" dt="2023-05-02T02:26:06.494" v="114" actId="478"/>
          <ac:spMkLst>
            <pc:docMk/>
            <pc:sldMk cId="605902584" sldId="984"/>
            <ac:spMk id="2" creationId="{AF2ADFCE-19B5-EEB0-64E6-816B7D3B9ED8}"/>
          </ac:spMkLst>
        </pc:spChg>
        <pc:spChg chg="add del mod topLvl">
          <ac:chgData name="Mr. PPT" userId="6442ff2356111531" providerId="LiveId" clId="{9DB6B845-C007-4AF5-9694-E421FE902A45}" dt="2023-05-02T02:26:05.776" v="113" actId="478"/>
          <ac:spMkLst>
            <pc:docMk/>
            <pc:sldMk cId="605902584" sldId="984"/>
            <ac:spMk id="3" creationId="{75F62DB5-3E4E-AA2F-62C0-BAAE6375AE87}"/>
          </ac:spMkLst>
        </pc:spChg>
        <pc:spChg chg="mod">
          <ac:chgData name="Mr. PPT" userId="6442ff2356111531" providerId="LiveId" clId="{9DB6B845-C007-4AF5-9694-E421FE902A45}" dt="2023-05-02T02:25:44.985" v="103" actId="571"/>
          <ac:spMkLst>
            <pc:docMk/>
            <pc:sldMk cId="605902584" sldId="984"/>
            <ac:spMk id="6" creationId="{1B16A050-7E82-A2AF-7AC2-FE36538A9051}"/>
          </ac:spMkLst>
        </pc:spChg>
        <pc:spChg chg="mod">
          <ac:chgData name="Mr. PPT" userId="6442ff2356111531" providerId="LiveId" clId="{9DB6B845-C007-4AF5-9694-E421FE902A45}" dt="2023-05-02T02:25:44.985" v="103" actId="571"/>
          <ac:spMkLst>
            <pc:docMk/>
            <pc:sldMk cId="605902584" sldId="984"/>
            <ac:spMk id="7" creationId="{DE5766F2-0CF8-3BB0-AE6C-456336501931}"/>
          </ac:spMkLst>
        </pc:spChg>
        <pc:spChg chg="mod">
          <ac:chgData name="Mr. PPT" userId="6442ff2356111531" providerId="LiveId" clId="{9DB6B845-C007-4AF5-9694-E421FE902A45}" dt="2023-05-02T02:25:45.557" v="104" actId="571"/>
          <ac:spMkLst>
            <pc:docMk/>
            <pc:sldMk cId="605902584" sldId="984"/>
            <ac:spMk id="9" creationId="{215351E0-E680-568B-5323-C8753ED4453F}"/>
          </ac:spMkLst>
        </pc:spChg>
        <pc:spChg chg="mod">
          <ac:chgData name="Mr. PPT" userId="6442ff2356111531" providerId="LiveId" clId="{9DB6B845-C007-4AF5-9694-E421FE902A45}" dt="2023-05-02T02:25:45.557" v="104" actId="571"/>
          <ac:spMkLst>
            <pc:docMk/>
            <pc:sldMk cId="605902584" sldId="984"/>
            <ac:spMk id="10" creationId="{D739B56D-6393-B604-D4FD-D77D8C3C43BB}"/>
          </ac:spMkLst>
        </pc:spChg>
        <pc:spChg chg="mod">
          <ac:chgData name="Mr. PPT" userId="6442ff2356111531" providerId="LiveId" clId="{9DB6B845-C007-4AF5-9694-E421FE902A45}" dt="2023-05-02T02:25:45.717" v="105" actId="571"/>
          <ac:spMkLst>
            <pc:docMk/>
            <pc:sldMk cId="605902584" sldId="984"/>
            <ac:spMk id="12" creationId="{C181F98D-CC76-6B56-43BC-220E50706BAF}"/>
          </ac:spMkLst>
        </pc:spChg>
        <pc:spChg chg="mod">
          <ac:chgData name="Mr. PPT" userId="6442ff2356111531" providerId="LiveId" clId="{9DB6B845-C007-4AF5-9694-E421FE902A45}" dt="2023-05-02T02:25:45.717" v="105" actId="571"/>
          <ac:spMkLst>
            <pc:docMk/>
            <pc:sldMk cId="605902584" sldId="984"/>
            <ac:spMk id="13" creationId="{D895D71E-BA56-EF08-B528-B49848E0A2C2}"/>
          </ac:spMkLst>
        </pc:spChg>
        <pc:spChg chg="mod">
          <ac:chgData name="Mr. PPT" userId="6442ff2356111531" providerId="LiveId" clId="{9DB6B845-C007-4AF5-9694-E421FE902A45}" dt="2023-05-02T02:25:45.881" v="106" actId="571"/>
          <ac:spMkLst>
            <pc:docMk/>
            <pc:sldMk cId="605902584" sldId="984"/>
            <ac:spMk id="15" creationId="{67C2CC84-9D29-A5DF-5ED9-6AF58C6A3086}"/>
          </ac:spMkLst>
        </pc:spChg>
        <pc:spChg chg="mod">
          <ac:chgData name="Mr. PPT" userId="6442ff2356111531" providerId="LiveId" clId="{9DB6B845-C007-4AF5-9694-E421FE902A45}" dt="2023-05-02T02:25:45.881" v="106" actId="571"/>
          <ac:spMkLst>
            <pc:docMk/>
            <pc:sldMk cId="605902584" sldId="984"/>
            <ac:spMk id="16" creationId="{DDB7E50B-354E-D35C-9F2E-AD49E0943A2C}"/>
          </ac:spMkLst>
        </pc:spChg>
        <pc:spChg chg="add del mod topLvl">
          <ac:chgData name="Mr. PPT" userId="6442ff2356111531" providerId="LiveId" clId="{9DB6B845-C007-4AF5-9694-E421FE902A45}" dt="2023-05-02T02:26:55.933" v="133"/>
          <ac:spMkLst>
            <pc:docMk/>
            <pc:sldMk cId="605902584" sldId="984"/>
            <ac:spMk id="17" creationId="{2B1D3649-DC3A-25E1-34BC-603D0636D06E}"/>
          </ac:spMkLst>
        </pc:spChg>
        <pc:spChg chg="add del mod topLvl">
          <ac:chgData name="Mr. PPT" userId="6442ff2356111531" providerId="LiveId" clId="{9DB6B845-C007-4AF5-9694-E421FE902A45}" dt="2023-05-02T02:26:55.933" v="133"/>
          <ac:spMkLst>
            <pc:docMk/>
            <pc:sldMk cId="605902584" sldId="984"/>
            <ac:spMk id="18" creationId="{83D6105E-0728-B49F-C12F-FFE83D01DF36}"/>
          </ac:spMkLst>
        </pc:spChg>
        <pc:spChg chg="mod">
          <ac:chgData name="Mr. PPT" userId="6442ff2356111531" providerId="LiveId" clId="{9DB6B845-C007-4AF5-9694-E421FE902A45}" dt="2023-05-02T02:26:39.112" v="126" actId="571"/>
          <ac:spMkLst>
            <pc:docMk/>
            <pc:sldMk cId="605902584" sldId="984"/>
            <ac:spMk id="23" creationId="{DA7E479D-025C-7BBC-FCAC-8F0EAC3F89B7}"/>
          </ac:spMkLst>
        </pc:spChg>
        <pc:spChg chg="mod">
          <ac:chgData name="Mr. PPT" userId="6442ff2356111531" providerId="LiveId" clId="{9DB6B845-C007-4AF5-9694-E421FE902A45}" dt="2023-05-02T02:26:39.112" v="126" actId="571"/>
          <ac:spMkLst>
            <pc:docMk/>
            <pc:sldMk cId="605902584" sldId="984"/>
            <ac:spMk id="24" creationId="{E088F32A-F3A5-EB12-9502-C1092CC0BAED}"/>
          </ac:spMkLst>
        </pc:spChg>
        <pc:spChg chg="mod">
          <ac:chgData name="Mr. PPT" userId="6442ff2356111531" providerId="LiveId" clId="{9DB6B845-C007-4AF5-9694-E421FE902A45}" dt="2023-05-02T02:26:39.696" v="127" actId="571"/>
          <ac:spMkLst>
            <pc:docMk/>
            <pc:sldMk cId="605902584" sldId="984"/>
            <ac:spMk id="26" creationId="{FEB62AD5-30EE-B25A-3850-DE42875C94B9}"/>
          </ac:spMkLst>
        </pc:spChg>
        <pc:spChg chg="mod">
          <ac:chgData name="Mr. PPT" userId="6442ff2356111531" providerId="LiveId" clId="{9DB6B845-C007-4AF5-9694-E421FE902A45}" dt="2023-05-02T02:26:39.696" v="127" actId="571"/>
          <ac:spMkLst>
            <pc:docMk/>
            <pc:sldMk cId="605902584" sldId="984"/>
            <ac:spMk id="27" creationId="{84CD621F-B653-D030-09AD-5D1BE96A77A7}"/>
          </ac:spMkLst>
        </pc:spChg>
        <pc:spChg chg="mod">
          <ac:chgData name="Mr. PPT" userId="6442ff2356111531" providerId="LiveId" clId="{9DB6B845-C007-4AF5-9694-E421FE902A45}" dt="2023-05-02T02:26:39.897" v="128" actId="571"/>
          <ac:spMkLst>
            <pc:docMk/>
            <pc:sldMk cId="605902584" sldId="984"/>
            <ac:spMk id="29" creationId="{2D391A1C-69C0-5AF8-7228-24FC8C56DFCB}"/>
          </ac:spMkLst>
        </pc:spChg>
        <pc:spChg chg="mod">
          <ac:chgData name="Mr. PPT" userId="6442ff2356111531" providerId="LiveId" clId="{9DB6B845-C007-4AF5-9694-E421FE902A45}" dt="2023-05-02T02:26:39.897" v="128" actId="571"/>
          <ac:spMkLst>
            <pc:docMk/>
            <pc:sldMk cId="605902584" sldId="984"/>
            <ac:spMk id="30" creationId="{3AEC7034-F0A7-A379-D556-CD5EE376F9FB}"/>
          </ac:spMkLst>
        </pc:spChg>
        <pc:spChg chg="mod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31" creationId="{27AB1463-4025-5880-1D90-8B57F431FF8F}"/>
          </ac:spMkLst>
        </pc:spChg>
        <pc:spChg chg="add mod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32" creationId="{655F693D-559D-4EBA-2EA1-98DF2BD1905B}"/>
          </ac:spMkLst>
        </pc:spChg>
        <pc:spChg chg="del mod topLvl">
          <ac:chgData name="Mr. PPT" userId="6442ff2356111531" providerId="LiveId" clId="{9DB6B845-C007-4AF5-9694-E421FE902A45}" dt="2023-05-02T02:27:25.075" v="145" actId="478"/>
          <ac:spMkLst>
            <pc:docMk/>
            <pc:sldMk cId="605902584" sldId="984"/>
            <ac:spMk id="34" creationId="{A95E79AF-6BA8-BE76-FCA5-00DA5E1FE4F0}"/>
          </ac:spMkLst>
        </pc:spChg>
        <pc:spChg chg="del mod topLvl">
          <ac:chgData name="Mr. PPT" userId="6442ff2356111531" providerId="LiveId" clId="{9DB6B845-C007-4AF5-9694-E421FE902A45}" dt="2023-05-02T02:27:25.075" v="145" actId="478"/>
          <ac:spMkLst>
            <pc:docMk/>
            <pc:sldMk cId="605902584" sldId="984"/>
            <ac:spMk id="35" creationId="{E850BA63-28DA-7368-4A21-597DC34257D7}"/>
          </ac:spMkLst>
        </pc:spChg>
        <pc:spChg chg="add mod topLvl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37" creationId="{0AA4A4C3-53E0-3E88-1B47-D91E821C58B4}"/>
          </ac:spMkLst>
        </pc:spChg>
        <pc:spChg chg="add del">
          <ac:chgData name="Mr. PPT" userId="6442ff2356111531" providerId="LiveId" clId="{9DB6B845-C007-4AF5-9694-E421FE902A45}" dt="2023-05-02T02:28:15.733" v="181" actId="478"/>
          <ac:spMkLst>
            <pc:docMk/>
            <pc:sldMk cId="605902584" sldId="984"/>
            <ac:spMk id="38" creationId="{EB3D3E93-C4B8-38CC-F667-C44EFD6D20C7}"/>
          </ac:spMkLst>
        </pc:spChg>
        <pc:spChg chg="add mod topLvl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39" creationId="{08C6973B-D9D7-BD60-21A2-7B28C6A2E325}"/>
          </ac:spMkLst>
        </pc:spChg>
        <pc:spChg chg="add del mod">
          <ac:chgData name="Mr. PPT" userId="6442ff2356111531" providerId="LiveId" clId="{9DB6B845-C007-4AF5-9694-E421FE902A45}" dt="2023-05-02T02:29:36.651" v="201" actId="478"/>
          <ac:spMkLst>
            <pc:docMk/>
            <pc:sldMk cId="605902584" sldId="984"/>
            <ac:spMk id="40" creationId="{605C356B-D216-3107-B4F5-FD149CCA1C13}"/>
          </ac:spMkLst>
        </pc:spChg>
        <pc:spChg chg="add mod topLvl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46" creationId="{04EC398F-E1EC-6A61-F971-DFC33C086C9E}"/>
          </ac:spMkLst>
        </pc:spChg>
        <pc:spChg chg="mod topLvl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51" creationId="{5C2D979C-9606-6113-54A9-606D645AB11D}"/>
          </ac:spMkLst>
        </pc:spChg>
        <pc:spChg chg="mod topLvl">
          <ac:chgData name="Mr. PPT" userId="6442ff2356111531" providerId="LiveId" clId="{9DB6B845-C007-4AF5-9694-E421FE902A45}" dt="2023-05-02T02:31:17.088" v="248" actId="20577"/>
          <ac:spMkLst>
            <pc:docMk/>
            <pc:sldMk cId="605902584" sldId="984"/>
            <ac:spMk id="52" creationId="{C8777397-7EC5-A42E-52A7-AC694D143FE4}"/>
          </ac:spMkLst>
        </pc:spChg>
        <pc:spChg chg="mod topLvl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54" creationId="{5487C4F6-7D47-273A-59F3-4B23ED046308}"/>
          </ac:spMkLst>
        </pc:spChg>
        <pc:spChg chg="mod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55" creationId="{E77B07A1-36F2-75E7-8125-46FCFF8C9312}"/>
          </ac:spMkLst>
        </pc:spChg>
        <pc:spChg chg="mod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56" creationId="{19D79FB1-51E3-BF69-7152-980366BC9A28}"/>
          </ac:spMkLst>
        </pc:spChg>
        <pc:spChg chg="mod topLvl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59" creationId="{779F9782-AC7A-1E1F-6631-F7193F25D186}"/>
          </ac:spMkLst>
        </pc:spChg>
        <pc:spChg chg="mod topLvl">
          <ac:chgData name="Mr. PPT" userId="6442ff2356111531" providerId="LiveId" clId="{9DB6B845-C007-4AF5-9694-E421FE902A45}" dt="2023-05-02T02:31:19.369" v="250" actId="20577"/>
          <ac:spMkLst>
            <pc:docMk/>
            <pc:sldMk cId="605902584" sldId="984"/>
            <ac:spMk id="60" creationId="{B836C999-F41B-6B67-7B73-DC09A5E87F5A}"/>
          </ac:spMkLst>
        </pc:spChg>
        <pc:spChg chg="mod topLvl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62" creationId="{E4E99552-9D2C-FCB6-420A-6BCB34ED09C7}"/>
          </ac:spMkLst>
        </pc:spChg>
        <pc:spChg chg="mod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63" creationId="{C35DFF0E-F33E-92CD-E5E6-89DEBCC1C5A9}"/>
          </ac:spMkLst>
        </pc:spChg>
        <pc:spChg chg="mod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128" creationId="{6544546D-0EB8-3E60-E6FD-2DF0AA2B466D}"/>
          </ac:spMkLst>
        </pc:spChg>
        <pc:spChg chg="mod topLvl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131" creationId="{E73C9B6F-ECBE-AD57-1882-54103373F93D}"/>
          </ac:spMkLst>
        </pc:spChg>
        <pc:spChg chg="mod topLvl">
          <ac:chgData name="Mr. PPT" userId="6442ff2356111531" providerId="LiveId" clId="{9DB6B845-C007-4AF5-9694-E421FE902A45}" dt="2023-05-02T02:31:22.537" v="252" actId="20577"/>
          <ac:spMkLst>
            <pc:docMk/>
            <pc:sldMk cId="605902584" sldId="984"/>
            <ac:spMk id="132" creationId="{7368F709-0371-071C-9EEA-80CE3C755B16}"/>
          </ac:spMkLst>
        </pc:spChg>
        <pc:spChg chg="mod topLvl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134" creationId="{526D2035-2E29-49B7-725F-2F07B0B89AEC}"/>
          </ac:spMkLst>
        </pc:spChg>
        <pc:spChg chg="mod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135" creationId="{496FEA7A-E887-D00B-1DD6-63A15A773E2D}"/>
          </ac:spMkLst>
        </pc:spChg>
        <pc:spChg chg="mod">
          <ac:chgData name="Mr. PPT" userId="6442ff2356111531" providerId="LiveId" clId="{9DB6B845-C007-4AF5-9694-E421FE902A45}" dt="2023-05-02T02:31:12.873" v="246" actId="165"/>
          <ac:spMkLst>
            <pc:docMk/>
            <pc:sldMk cId="605902584" sldId="984"/>
            <ac:spMk id="136" creationId="{9431D7B6-1EB9-DF50-CDC3-21DA49F626CE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172" creationId="{3BE7AD20-A074-050E-100B-6847F6EB13A8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173" creationId="{533ACE15-A28E-9D7D-07E4-FB8F5290B6E1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190" creationId="{E7078D7A-C829-A8FA-84A0-BEB096B73A50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192" creationId="{0E82C9DD-768E-6213-B996-0B7EDA07B17E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193" creationId="{C447CBCC-EE08-75F7-A8F7-87A20CAFE042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194" creationId="{0BA68487-217F-F2F9-EFFF-9EB98BD57E45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09" creationId="{B0BA549B-FBF7-6704-4603-79276A875B29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10" creationId="{137D3E11-1B8E-C860-FAB6-BAD1F62B2581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11" creationId="{A14FD64B-68AF-7E4B-BFF3-12EF1BEE6EF6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12" creationId="{3BB90A00-351D-1910-E117-702728908016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13" creationId="{3D3345EB-B515-193B-1B50-C0F12FC9A3F0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14" creationId="{47B6734B-3F30-96DC-6639-A1D58CFF1691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22" creationId="{93F182B8-820B-66C3-3016-C927824D111B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23" creationId="{B50E84FC-E880-3ABA-A465-A545343C87BF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24" creationId="{DB9FAA6D-6A64-BBB8-AD98-D5F1DE97EA79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25" creationId="{6182B752-9270-8FDD-FA57-E929A47417C0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27" creationId="{3DF9DB54-D8A4-411F-11E2-0B4B028515EB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28" creationId="{0E977461-8F0B-0658-B5C8-240E28FFDE0F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29" creationId="{29EAED2F-5197-175C-7394-794506D335D9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30" creationId="{0B47C8FE-E1F8-2951-C1A0-CD2B95344451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31" creationId="{DAA64DA9-EFD7-51F6-17B5-86015CD0E407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40" creationId="{51A1F6E1-15B8-1733-4189-2B72C18C16DB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41" creationId="{538D759A-7590-2B35-D16D-F45C638FAAB9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42" creationId="{0199B7AB-E0E4-E2C4-6CC9-00C7E1EF6577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43" creationId="{107BA902-581F-A224-E75F-194D6A3E151B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45" creationId="{C5D70166-DC11-35B0-3977-7580C585096F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46" creationId="{53011B31-584C-81E2-F419-489CE93E35D0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47" creationId="{399FC7B7-D891-C2F7-893C-75CD0F634165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48" creationId="{832F7A05-AB8E-6B31-DA82-8198C32F7A31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49" creationId="{C0D38230-B089-B766-1841-79F2AB0DFC3A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58" creationId="{2A78594A-12F1-2756-7C11-0A883FBE07AA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59" creationId="{66D4D354-F6AC-6D5B-2A82-EF8F29F6666F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60" creationId="{790EE990-33F7-DA41-0FB3-C8BCF580E47F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61" creationId="{2972B73C-5153-C38A-B362-C344F4CA7EDD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63" creationId="{6BFE0775-CC8E-036A-735D-89BB3D9D00FC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64" creationId="{213097A8-0A82-25A0-2EAA-843DA6CE376B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65" creationId="{A248B8C4-EE5B-AF3D-8867-69DEE1EBEF96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66" creationId="{0E1CD0ED-2D2D-CC26-3000-BE73E175B0B4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67" creationId="{BAF72FBC-B726-8E6D-851F-B4D5508A6F3F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76" creationId="{17131970-2420-2E72-0C0C-77F65B5CA3C2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77" creationId="{DE928EE5-FC08-A2F8-DA09-ADBA1A5A9E5E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78" creationId="{293F1A15-5F78-D3ED-55BD-81009CFB678F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79" creationId="{68F45A23-8BEA-CA45-F572-C7DC40A1ED4C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81" creationId="{1C0DDB26-B5C5-FDB4-EDA7-B0E332C2BDA8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82" creationId="{81D64C72-AE26-9D46-28C6-4EE940836AC9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83" creationId="{38EA385B-1F93-D60B-D373-8CC113DAE63C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84" creationId="{6F184F5B-71DD-A732-F497-6CBC566544FA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85" creationId="{6D895CCB-1E9D-46B8-90F2-0BAC7C7A0477}"/>
          </ac:spMkLst>
        </pc:spChg>
        <pc:spChg chg="del">
          <ac:chgData name="Mr. PPT" userId="6442ff2356111531" providerId="LiveId" clId="{9DB6B845-C007-4AF5-9694-E421FE902A45}" dt="2023-05-02T02:23:25.362" v="92" actId="478"/>
          <ac:spMkLst>
            <pc:docMk/>
            <pc:sldMk cId="605902584" sldId="984"/>
            <ac:spMk id="288" creationId="{790F73FF-7752-8F17-768B-0602857B4C98}"/>
          </ac:spMkLst>
        </pc:spChg>
        <pc:grpChg chg="add del mod">
          <ac:chgData name="Mr. PPT" userId="6442ff2356111531" providerId="LiveId" clId="{9DB6B845-C007-4AF5-9694-E421FE902A45}" dt="2023-05-02T02:25:58.984" v="110" actId="165"/>
          <ac:grpSpMkLst>
            <pc:docMk/>
            <pc:sldMk cId="605902584" sldId="984"/>
            <ac:grpSpMk id="4" creationId="{09854B4B-7135-31DA-A600-36BA4071AF55}"/>
          </ac:grpSpMkLst>
        </pc:grpChg>
        <pc:grpChg chg="add del mod">
          <ac:chgData name="Mr. PPT" userId="6442ff2356111531" providerId="LiveId" clId="{9DB6B845-C007-4AF5-9694-E421FE902A45}" dt="2023-05-02T02:25:57.736" v="109" actId="478"/>
          <ac:grpSpMkLst>
            <pc:docMk/>
            <pc:sldMk cId="605902584" sldId="984"/>
            <ac:grpSpMk id="5" creationId="{85474A57-7388-336E-0F22-9F44BFDA8339}"/>
          </ac:grpSpMkLst>
        </pc:grpChg>
        <pc:grpChg chg="add del mod">
          <ac:chgData name="Mr. PPT" userId="6442ff2356111531" providerId="LiveId" clId="{9DB6B845-C007-4AF5-9694-E421FE902A45}" dt="2023-05-02T02:25:57.736" v="109" actId="478"/>
          <ac:grpSpMkLst>
            <pc:docMk/>
            <pc:sldMk cId="605902584" sldId="984"/>
            <ac:grpSpMk id="8" creationId="{84D5DE3E-CEFE-A7A9-52F6-088E9F3F17EB}"/>
          </ac:grpSpMkLst>
        </pc:grpChg>
        <pc:grpChg chg="add del mod">
          <ac:chgData name="Mr. PPT" userId="6442ff2356111531" providerId="LiveId" clId="{9DB6B845-C007-4AF5-9694-E421FE902A45}" dt="2023-05-02T02:25:57.736" v="109" actId="478"/>
          <ac:grpSpMkLst>
            <pc:docMk/>
            <pc:sldMk cId="605902584" sldId="984"/>
            <ac:grpSpMk id="11" creationId="{75A9FAED-C39D-9607-323E-0CF3EF5ED2AA}"/>
          </ac:grpSpMkLst>
        </pc:grpChg>
        <pc:grpChg chg="add del mod">
          <ac:chgData name="Mr. PPT" userId="6442ff2356111531" providerId="LiveId" clId="{9DB6B845-C007-4AF5-9694-E421FE902A45}" dt="2023-05-02T02:25:52.100" v="107" actId="478"/>
          <ac:grpSpMkLst>
            <pc:docMk/>
            <pc:sldMk cId="605902584" sldId="984"/>
            <ac:grpSpMk id="14" creationId="{C04C4627-93F0-A0D2-3F3A-A3700F592274}"/>
          </ac:grpSpMkLst>
        </pc:grpChg>
        <pc:grpChg chg="add del mod">
          <ac:chgData name="Mr. PPT" userId="6442ff2356111531" providerId="LiveId" clId="{9DB6B845-C007-4AF5-9694-E421FE902A45}" dt="2023-05-02T02:26:52.387" v="132" actId="165"/>
          <ac:grpSpMkLst>
            <pc:docMk/>
            <pc:sldMk cId="605902584" sldId="984"/>
            <ac:grpSpMk id="21" creationId="{0C6C83AC-E04D-4321-B371-D091B6F7C8F1}"/>
          </ac:grpSpMkLst>
        </pc:grpChg>
        <pc:grpChg chg="add del mod">
          <ac:chgData name="Mr. PPT" userId="6442ff2356111531" providerId="LiveId" clId="{9DB6B845-C007-4AF5-9694-E421FE902A45}" dt="2023-05-02T02:26:51.118" v="131" actId="478"/>
          <ac:grpSpMkLst>
            <pc:docMk/>
            <pc:sldMk cId="605902584" sldId="984"/>
            <ac:grpSpMk id="22" creationId="{CB37BD0E-080C-218C-C5C5-642A1CFA08C3}"/>
          </ac:grpSpMkLst>
        </pc:grpChg>
        <pc:grpChg chg="add del mod">
          <ac:chgData name="Mr. PPT" userId="6442ff2356111531" providerId="LiveId" clId="{9DB6B845-C007-4AF5-9694-E421FE902A45}" dt="2023-05-02T02:26:51.118" v="131" actId="478"/>
          <ac:grpSpMkLst>
            <pc:docMk/>
            <pc:sldMk cId="605902584" sldId="984"/>
            <ac:grpSpMk id="25" creationId="{A797D575-A8CD-BA47-6EB5-1873BD184AD7}"/>
          </ac:grpSpMkLst>
        </pc:grpChg>
        <pc:grpChg chg="add del mod">
          <ac:chgData name="Mr. PPT" userId="6442ff2356111531" providerId="LiveId" clId="{9DB6B845-C007-4AF5-9694-E421FE902A45}" dt="2023-05-02T02:26:51.118" v="131" actId="478"/>
          <ac:grpSpMkLst>
            <pc:docMk/>
            <pc:sldMk cId="605902584" sldId="984"/>
            <ac:grpSpMk id="28" creationId="{34CED0DE-8360-DE04-E88E-43862DA567B3}"/>
          </ac:grpSpMkLst>
        </pc:grpChg>
        <pc:grpChg chg="add del mod">
          <ac:chgData name="Mr. PPT" userId="6442ff2356111531" providerId="LiveId" clId="{9DB6B845-C007-4AF5-9694-E421FE902A45}" dt="2023-05-02T02:27:08.148" v="137" actId="165"/>
          <ac:grpSpMkLst>
            <pc:docMk/>
            <pc:sldMk cId="605902584" sldId="984"/>
            <ac:grpSpMk id="33" creationId="{D0894E92-0341-FD12-BAD0-A0CFCDA7B0C4}"/>
          </ac:grpSpMkLst>
        </pc:grpChg>
        <pc:grpChg chg="add mod topLvl">
          <ac:chgData name="Mr. PPT" userId="6442ff2356111531" providerId="LiveId" clId="{9DB6B845-C007-4AF5-9694-E421FE902A45}" dt="2023-05-02T02:31:12.873" v="246" actId="165"/>
          <ac:grpSpMkLst>
            <pc:docMk/>
            <pc:sldMk cId="605902584" sldId="984"/>
            <ac:grpSpMk id="36" creationId="{D1706658-2536-1A72-879F-AE58C32AB7F4}"/>
          </ac:grpSpMkLst>
        </pc:grpChg>
        <pc:grpChg chg="add del mod">
          <ac:chgData name="Mr. PPT" userId="6442ff2356111531" providerId="LiveId" clId="{9DB6B845-C007-4AF5-9694-E421FE902A45}" dt="2023-05-02T02:30:59.868" v="238" actId="165"/>
          <ac:grpSpMkLst>
            <pc:docMk/>
            <pc:sldMk cId="605902584" sldId="984"/>
            <ac:grpSpMk id="47" creationId="{5F3CBF06-23FF-5E3B-BAF0-05EA822C613D}"/>
          </ac:grpSpMkLst>
        </pc:grpChg>
        <pc:grpChg chg="add del mod">
          <ac:chgData name="Mr. PPT" userId="6442ff2356111531" providerId="LiveId" clId="{9DB6B845-C007-4AF5-9694-E421FE902A45}" dt="2023-05-02T02:31:12.873" v="246" actId="165"/>
          <ac:grpSpMkLst>
            <pc:docMk/>
            <pc:sldMk cId="605902584" sldId="984"/>
            <ac:grpSpMk id="48" creationId="{7CCC3B59-0AC7-CB66-B85A-04E84AFE7927}"/>
          </ac:grpSpMkLst>
        </pc:grpChg>
        <pc:grpChg chg="add del mod">
          <ac:chgData name="Mr. PPT" userId="6442ff2356111531" providerId="LiveId" clId="{9DB6B845-C007-4AF5-9694-E421FE902A45}" dt="2023-05-02T02:31:12.873" v="246" actId="165"/>
          <ac:grpSpMkLst>
            <pc:docMk/>
            <pc:sldMk cId="605902584" sldId="984"/>
            <ac:grpSpMk id="49" creationId="{F2665D26-BAE1-16AF-36FE-E8BB8847DBDF}"/>
          </ac:grpSpMkLst>
        </pc:grpChg>
        <pc:grpChg chg="mod topLvl">
          <ac:chgData name="Mr. PPT" userId="6442ff2356111531" providerId="LiveId" clId="{9DB6B845-C007-4AF5-9694-E421FE902A45}" dt="2023-05-02T02:31:12.873" v="246" actId="165"/>
          <ac:grpSpMkLst>
            <pc:docMk/>
            <pc:sldMk cId="605902584" sldId="984"/>
            <ac:grpSpMk id="50" creationId="{0393D6B8-F551-5E32-1054-D45B59CD25A3}"/>
          </ac:grpSpMkLst>
        </pc:grpChg>
        <pc:grpChg chg="add del mod">
          <ac:chgData name="Mr. PPT" userId="6442ff2356111531" providerId="LiveId" clId="{9DB6B845-C007-4AF5-9694-E421FE902A45}" dt="2023-05-02T02:31:12.873" v="246" actId="165"/>
          <ac:grpSpMkLst>
            <pc:docMk/>
            <pc:sldMk cId="605902584" sldId="984"/>
            <ac:grpSpMk id="57" creationId="{62571D22-D2F2-EEE9-0183-0CEEFF7B3C81}"/>
          </ac:grpSpMkLst>
        </pc:grpChg>
        <pc:grpChg chg="mod topLvl">
          <ac:chgData name="Mr. PPT" userId="6442ff2356111531" providerId="LiveId" clId="{9DB6B845-C007-4AF5-9694-E421FE902A45}" dt="2023-05-02T02:31:12.873" v="246" actId="165"/>
          <ac:grpSpMkLst>
            <pc:docMk/>
            <pc:sldMk cId="605902584" sldId="984"/>
            <ac:grpSpMk id="58" creationId="{7895FCE6-F629-5485-0B4F-C1553F380E57}"/>
          </ac:grpSpMkLst>
        </pc:grpChg>
        <pc:grpChg chg="add del mod">
          <ac:chgData name="Mr. PPT" userId="6442ff2356111531" providerId="LiveId" clId="{9DB6B845-C007-4AF5-9694-E421FE902A45}" dt="2023-05-02T02:31:12.873" v="246" actId="165"/>
          <ac:grpSpMkLst>
            <pc:docMk/>
            <pc:sldMk cId="605902584" sldId="984"/>
            <ac:grpSpMk id="129" creationId="{9E66247B-B481-E653-8357-56264CA28D01}"/>
          </ac:grpSpMkLst>
        </pc:grpChg>
        <pc:grpChg chg="mod topLvl">
          <ac:chgData name="Mr. PPT" userId="6442ff2356111531" providerId="LiveId" clId="{9DB6B845-C007-4AF5-9694-E421FE902A45}" dt="2023-05-02T02:31:12.873" v="246" actId="165"/>
          <ac:grpSpMkLst>
            <pc:docMk/>
            <pc:sldMk cId="605902584" sldId="984"/>
            <ac:grpSpMk id="130" creationId="{5B10960B-7CD1-FA13-6E07-E9484831825D}"/>
          </ac:grpSpMkLst>
        </pc:grpChg>
        <pc:grpChg chg="del">
          <ac:chgData name="Mr. PPT" userId="6442ff2356111531" providerId="LiveId" clId="{9DB6B845-C007-4AF5-9694-E421FE902A45}" dt="2023-05-02T02:23:25.362" v="92" actId="478"/>
          <ac:grpSpMkLst>
            <pc:docMk/>
            <pc:sldMk cId="605902584" sldId="984"/>
            <ac:grpSpMk id="174" creationId="{8546B6DA-657D-F5A0-2363-6859D00B7774}"/>
          </ac:grpSpMkLst>
        </pc:grpChg>
        <pc:grpChg chg="del">
          <ac:chgData name="Mr. PPT" userId="6442ff2356111531" providerId="LiveId" clId="{9DB6B845-C007-4AF5-9694-E421FE902A45}" dt="2023-05-02T02:23:25.362" v="92" actId="478"/>
          <ac:grpSpMkLst>
            <pc:docMk/>
            <pc:sldMk cId="605902584" sldId="984"/>
            <ac:grpSpMk id="221" creationId="{ACEDB020-AA4A-5387-2A9E-2B134317A187}"/>
          </ac:grpSpMkLst>
        </pc:grpChg>
        <pc:grpChg chg="del">
          <ac:chgData name="Mr. PPT" userId="6442ff2356111531" providerId="LiveId" clId="{9DB6B845-C007-4AF5-9694-E421FE902A45}" dt="2023-05-02T02:23:25.362" v="92" actId="478"/>
          <ac:grpSpMkLst>
            <pc:docMk/>
            <pc:sldMk cId="605902584" sldId="984"/>
            <ac:grpSpMk id="239" creationId="{D3C684E3-B9AB-907F-5926-3A53EFAB3A9F}"/>
          </ac:grpSpMkLst>
        </pc:grpChg>
        <pc:grpChg chg="del">
          <ac:chgData name="Mr. PPT" userId="6442ff2356111531" providerId="LiveId" clId="{9DB6B845-C007-4AF5-9694-E421FE902A45}" dt="2023-05-02T02:23:25.362" v="92" actId="478"/>
          <ac:grpSpMkLst>
            <pc:docMk/>
            <pc:sldMk cId="605902584" sldId="984"/>
            <ac:grpSpMk id="257" creationId="{B34B3EDF-0B3A-1DF9-EA5B-A536A4E81CF1}"/>
          </ac:grpSpMkLst>
        </pc:grpChg>
        <pc:grpChg chg="del">
          <ac:chgData name="Mr. PPT" userId="6442ff2356111531" providerId="LiveId" clId="{9DB6B845-C007-4AF5-9694-E421FE902A45}" dt="2023-05-02T02:23:25.362" v="92" actId="478"/>
          <ac:grpSpMkLst>
            <pc:docMk/>
            <pc:sldMk cId="605902584" sldId="984"/>
            <ac:grpSpMk id="275" creationId="{67FD3F58-6786-8449-0A0E-D0498F13A85B}"/>
          </ac:grpSpMkLst>
        </pc:grpChg>
        <pc:picChg chg="add del mod">
          <ac:chgData name="Mr. PPT" userId="6442ff2356111531" providerId="LiveId" clId="{9DB6B845-C007-4AF5-9694-E421FE902A45}" dt="2023-05-02T02:29:34.465" v="200" actId="478"/>
          <ac:picMkLst>
            <pc:docMk/>
            <pc:sldMk cId="605902584" sldId="984"/>
            <ac:picMk id="41" creationId="{C58FFC5C-9BFC-DD2A-9F20-0A9211E6DD34}"/>
          </ac:picMkLst>
        </pc:picChg>
        <pc:picChg chg="add mod topLvl">
          <ac:chgData name="Mr. PPT" userId="6442ff2356111531" providerId="LiveId" clId="{9DB6B845-C007-4AF5-9694-E421FE902A45}" dt="2023-05-02T02:31:12.873" v="246" actId="165"/>
          <ac:picMkLst>
            <pc:docMk/>
            <pc:sldMk cId="605902584" sldId="984"/>
            <ac:picMk id="42" creationId="{2F78059C-B1BB-53DF-088A-AC92455D4D1D}"/>
          </ac:picMkLst>
        </pc:picChg>
        <pc:picChg chg="add del mod">
          <ac:chgData name="Mr. PPT" userId="6442ff2356111531" providerId="LiveId" clId="{9DB6B845-C007-4AF5-9694-E421FE902A45}" dt="2023-05-02T02:31:54.570" v="262" actId="478"/>
          <ac:picMkLst>
            <pc:docMk/>
            <pc:sldMk cId="605902584" sldId="984"/>
            <ac:picMk id="43" creationId="{50D23C94-88D1-560D-BDAA-8A353133D65C}"/>
          </ac:picMkLst>
        </pc:picChg>
        <pc:picChg chg="add del mod">
          <ac:chgData name="Mr. PPT" userId="6442ff2356111531" providerId="LiveId" clId="{9DB6B845-C007-4AF5-9694-E421FE902A45}" dt="2023-05-02T02:31:54.570" v="262" actId="478"/>
          <ac:picMkLst>
            <pc:docMk/>
            <pc:sldMk cId="605902584" sldId="984"/>
            <ac:picMk id="44" creationId="{91C892F2-9805-DAFD-7DD9-73D50011EFAB}"/>
          </ac:picMkLst>
        </pc:picChg>
        <pc:picChg chg="add del mod">
          <ac:chgData name="Mr. PPT" userId="6442ff2356111531" providerId="LiveId" clId="{9DB6B845-C007-4AF5-9694-E421FE902A45}" dt="2023-05-02T02:31:54.570" v="262" actId="478"/>
          <ac:picMkLst>
            <pc:docMk/>
            <pc:sldMk cId="605902584" sldId="984"/>
            <ac:picMk id="45" creationId="{8DEEBA03-8F8A-4D6F-1745-8BB6B4C743D5}"/>
          </ac:picMkLst>
        </pc:picChg>
        <pc:picChg chg="mod topLvl">
          <ac:chgData name="Mr. PPT" userId="6442ff2356111531" providerId="LiveId" clId="{9DB6B845-C007-4AF5-9694-E421FE902A45}" dt="2023-05-02T02:32:27.493" v="265" actId="14100"/>
          <ac:picMkLst>
            <pc:docMk/>
            <pc:sldMk cId="605902584" sldId="984"/>
            <ac:picMk id="53" creationId="{CC14B717-403A-BF08-D946-BC7FCAC01C65}"/>
          </ac:picMkLst>
        </pc:picChg>
        <pc:picChg chg="mod topLvl">
          <ac:chgData name="Mr. PPT" userId="6442ff2356111531" providerId="LiveId" clId="{9DB6B845-C007-4AF5-9694-E421FE902A45}" dt="2023-05-02T02:31:48.417" v="260" actId="14826"/>
          <ac:picMkLst>
            <pc:docMk/>
            <pc:sldMk cId="605902584" sldId="984"/>
            <ac:picMk id="61" creationId="{B6BAEE53-BF02-658E-B113-698E10AFC07D}"/>
          </ac:picMkLst>
        </pc:picChg>
        <pc:picChg chg="mod topLvl">
          <ac:chgData name="Mr. PPT" userId="6442ff2356111531" providerId="LiveId" clId="{9DB6B845-C007-4AF5-9694-E421FE902A45}" dt="2023-05-02T02:31:51.232" v="261" actId="14826"/>
          <ac:picMkLst>
            <pc:docMk/>
            <pc:sldMk cId="605902584" sldId="984"/>
            <ac:picMk id="133" creationId="{2BFA5577-ACE0-EF81-8969-A9A79FF4E78B}"/>
          </ac:picMkLst>
        </pc:pic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197" creationId="{FE2C45C0-5F61-2D8F-8CD4-24569A700032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03" creationId="{59D38C28-4661-A7F2-28A6-D57E82CCE58A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05" creationId="{2768129B-3553-67A0-C9C9-0368BBD26968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06" creationId="{76208F7A-9654-ED91-6B3B-82072C89256D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07" creationId="{A6B36D72-6E1B-9B04-6B50-1EC5BA457A1D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17" creationId="{22F765DC-21C3-6309-E053-8EA0B774CE3C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18" creationId="{69BA0434-41A7-A317-BB9B-DF7716178C35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19" creationId="{077E2ED4-4C9A-394B-2BA0-D1EB8FCDBACA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20" creationId="{F0DFD101-C388-C6F7-04A2-95F58F88DBA9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26" creationId="{16F6DE6A-28BD-D49C-C854-CCA6EC227398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35" creationId="{D5A7E8A0-7E98-D2C8-BC52-9B54D5B773C7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36" creationId="{6A054603-F5CD-C601-B726-F6FB9E76FE01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37" creationId="{5A0FECF3-9532-C843-1CFE-2105AA25DA8D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38" creationId="{69F148AC-35DD-E543-DF79-8626146FBCC8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44" creationId="{4B2BB8D6-1095-8FF4-F6D8-F29BDC29A019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53" creationId="{8479E52C-2F65-F7B2-B822-9707DD042D74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54" creationId="{77932AAF-9485-CE89-43AC-09E839D4490B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55" creationId="{9DDE9224-AAFB-A270-E4D4-5D9A104263CD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56" creationId="{C58D4DD5-F59C-EEDD-0EC9-5D84F9A9C463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62" creationId="{C47241F8-7C19-609F-4058-604777B1F40E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71" creationId="{59A13E52-9152-373E-CB18-C14DE0BA1E7F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72" creationId="{D5C4C86E-552E-9E2F-27AF-580CFD803AC2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73" creationId="{830E364E-EB96-3267-976F-A6D021FBB301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74" creationId="{AE3F8C08-F6AE-FE9D-D046-4D5BD0A336C1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80" creationId="{9B55AE04-0C25-7367-F105-D306C0C2CEB2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92" creationId="{F746A5B6-5007-F070-2196-9A5A07D13A24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94" creationId="{963CCEFA-C411-A9EB-C0BA-5C3DF1E11950}"/>
          </ac:cxnSpMkLst>
        </pc:cxnChg>
        <pc:cxnChg chg="del">
          <ac:chgData name="Mr. PPT" userId="6442ff2356111531" providerId="LiveId" clId="{9DB6B845-C007-4AF5-9694-E421FE902A45}" dt="2023-05-02T02:23:25.362" v="92" actId="478"/>
          <ac:cxnSpMkLst>
            <pc:docMk/>
            <pc:sldMk cId="605902584" sldId="984"/>
            <ac:cxnSpMk id="295" creationId="{25A11D57-AC4A-BA45-5BF5-CB7AA2680AD5}"/>
          </ac:cxnSpMkLst>
        </pc:cxnChg>
      </pc:sldChg>
      <pc:sldChg chg="addSp delSp modSp add mod">
        <pc:chgData name="Mr. PPT" userId="6442ff2356111531" providerId="LiveId" clId="{9DB6B845-C007-4AF5-9694-E421FE902A45}" dt="2023-05-02T02:53:21.204" v="656" actId="164"/>
        <pc:sldMkLst>
          <pc:docMk/>
          <pc:sldMk cId="792338602" sldId="985"/>
        </pc:sldMkLst>
        <pc:spChg chg="add mod topLvl">
          <ac:chgData name="Mr. PPT" userId="6442ff2356111531" providerId="LiveId" clId="{9DB6B845-C007-4AF5-9694-E421FE902A45}" dt="2023-05-02T02:37:58.079" v="410" actId="165"/>
          <ac:spMkLst>
            <pc:docMk/>
            <pc:sldMk cId="792338602" sldId="985"/>
            <ac:spMk id="2" creationId="{8A08313B-4B24-C0C4-A6D2-B91A77BB9727}"/>
          </ac:spMkLst>
        </pc:spChg>
        <pc:spChg chg="add del mod">
          <ac:chgData name="Mr. PPT" userId="6442ff2356111531" providerId="LiveId" clId="{9DB6B845-C007-4AF5-9694-E421FE902A45}" dt="2023-05-02T02:33:49.615" v="272" actId="478"/>
          <ac:spMkLst>
            <pc:docMk/>
            <pc:sldMk cId="792338602" sldId="985"/>
            <ac:spMk id="3" creationId="{CCD8E006-264B-1AA1-0B99-53770630003D}"/>
          </ac:spMkLst>
        </pc:spChg>
        <pc:spChg chg="add del mod topLvl">
          <ac:chgData name="Mr. PPT" userId="6442ff2356111531" providerId="LiveId" clId="{9DB6B845-C007-4AF5-9694-E421FE902A45}" dt="2023-05-02T02:37:47.387" v="407" actId="478"/>
          <ac:spMkLst>
            <pc:docMk/>
            <pc:sldMk cId="792338602" sldId="985"/>
            <ac:spMk id="4" creationId="{C2D7FAE7-A2BB-F708-F2BD-DB6BCBE8B626}"/>
          </ac:spMkLst>
        </pc:spChg>
        <pc:spChg chg="add del mod topLvl">
          <ac:chgData name="Mr. PPT" userId="6442ff2356111531" providerId="LiveId" clId="{9DB6B845-C007-4AF5-9694-E421FE902A45}" dt="2023-05-02T02:37:47.387" v="407" actId="478"/>
          <ac:spMkLst>
            <pc:docMk/>
            <pc:sldMk cId="792338602" sldId="985"/>
            <ac:spMk id="5" creationId="{813FBD14-B0A2-4F3B-CBF0-7DD21F678AF4}"/>
          </ac:spMkLst>
        </pc:spChg>
        <pc:spChg chg="add mod topLvl">
          <ac:chgData name="Mr. PPT" userId="6442ff2356111531" providerId="LiveId" clId="{9DB6B845-C007-4AF5-9694-E421FE902A45}" dt="2023-05-02T02:53:12.527" v="655" actId="164"/>
          <ac:spMkLst>
            <pc:docMk/>
            <pc:sldMk cId="792338602" sldId="985"/>
            <ac:spMk id="6" creationId="{0C860E26-36BE-FDC5-ECC7-1C5E3DA6E036}"/>
          </ac:spMkLst>
        </pc:spChg>
        <pc:spChg chg="add del mod">
          <ac:chgData name="Mr. PPT" userId="6442ff2356111531" providerId="LiveId" clId="{9DB6B845-C007-4AF5-9694-E421FE902A45}" dt="2023-05-02T02:34:10.149" v="279" actId="478"/>
          <ac:spMkLst>
            <pc:docMk/>
            <pc:sldMk cId="792338602" sldId="985"/>
            <ac:spMk id="7" creationId="{B30AB1F4-7088-1A3B-4255-436F8B21FADA}"/>
          </ac:spMkLst>
        </pc:spChg>
        <pc:spChg chg="add del mod">
          <ac:chgData name="Mr. PPT" userId="6442ff2356111531" providerId="LiveId" clId="{9DB6B845-C007-4AF5-9694-E421FE902A45}" dt="2023-05-02T02:34:23.532" v="284" actId="478"/>
          <ac:spMkLst>
            <pc:docMk/>
            <pc:sldMk cId="792338602" sldId="985"/>
            <ac:spMk id="8" creationId="{63BA043B-D4B7-1219-1B26-D9F19018BA78}"/>
          </ac:spMkLst>
        </pc:spChg>
        <pc:spChg chg="add mod topLvl">
          <ac:chgData name="Mr. PPT" userId="6442ff2356111531" providerId="LiveId" clId="{9DB6B845-C007-4AF5-9694-E421FE902A45}" dt="2023-05-02T02:53:12.527" v="655" actId="164"/>
          <ac:spMkLst>
            <pc:docMk/>
            <pc:sldMk cId="792338602" sldId="985"/>
            <ac:spMk id="9" creationId="{8DFA2300-DE4F-914F-DCFE-23A7E73C3B3F}"/>
          </ac:spMkLst>
        </pc:spChg>
        <pc:spChg chg="add del mod">
          <ac:chgData name="Mr. PPT" userId="6442ff2356111531" providerId="LiveId" clId="{9DB6B845-C007-4AF5-9694-E421FE902A45}" dt="2023-05-02T02:36:01.530" v="317" actId="478"/>
          <ac:spMkLst>
            <pc:docMk/>
            <pc:sldMk cId="792338602" sldId="985"/>
            <ac:spMk id="11" creationId="{8AB55E13-3A40-6E5F-C415-ADA9224B6319}"/>
          </ac:spMkLst>
        </pc:spChg>
        <pc:spChg chg="del mod topLvl">
          <ac:chgData name="Mr. PPT" userId="6442ff2356111531" providerId="LiveId" clId="{9DB6B845-C007-4AF5-9694-E421FE902A45}" dt="2023-05-02T02:36:01.530" v="317" actId="478"/>
          <ac:spMkLst>
            <pc:docMk/>
            <pc:sldMk cId="792338602" sldId="985"/>
            <ac:spMk id="13" creationId="{6EFD04CE-C7C6-3F7F-BF72-543CA3A3D74C}"/>
          </ac:spMkLst>
        </pc:spChg>
        <pc:spChg chg="del mod topLvl">
          <ac:chgData name="Mr. PPT" userId="6442ff2356111531" providerId="LiveId" clId="{9DB6B845-C007-4AF5-9694-E421FE902A45}" dt="2023-05-02T02:36:01.530" v="317" actId="478"/>
          <ac:spMkLst>
            <pc:docMk/>
            <pc:sldMk cId="792338602" sldId="985"/>
            <ac:spMk id="14" creationId="{21D2423E-A6A7-0C6D-6AFB-8327E5908F77}"/>
          </ac:spMkLst>
        </pc:spChg>
        <pc:spChg chg="mod topLvl">
          <ac:chgData name="Mr. PPT" userId="6442ff2356111531" providerId="LiveId" clId="{9DB6B845-C007-4AF5-9694-E421FE902A45}" dt="2023-05-02T02:53:21.204" v="656" actId="164"/>
          <ac:spMkLst>
            <pc:docMk/>
            <pc:sldMk cId="792338602" sldId="985"/>
            <ac:spMk id="17" creationId="{49DEBEA1-1D53-6D7E-29AA-0ADD62015C92}"/>
          </ac:spMkLst>
        </pc:spChg>
        <pc:spChg chg="mod topLvl">
          <ac:chgData name="Mr. PPT" userId="6442ff2356111531" providerId="LiveId" clId="{9DB6B845-C007-4AF5-9694-E421FE902A45}" dt="2023-05-02T02:53:21.204" v="656" actId="164"/>
          <ac:spMkLst>
            <pc:docMk/>
            <pc:sldMk cId="792338602" sldId="985"/>
            <ac:spMk id="18" creationId="{FA531C34-4532-A407-9053-8AE9FE8C105B}"/>
          </ac:spMkLst>
        </pc:spChg>
        <pc:spChg chg="add mod topLvl">
          <ac:chgData name="Mr. PPT" userId="6442ff2356111531" providerId="LiveId" clId="{9DB6B845-C007-4AF5-9694-E421FE902A45}" dt="2023-05-02T02:38:57.439" v="465" actId="20577"/>
          <ac:spMkLst>
            <pc:docMk/>
            <pc:sldMk cId="792338602" sldId="985"/>
            <ac:spMk id="21" creationId="{03D98489-ABD4-73F7-5DCD-396A91B87866}"/>
          </ac:spMkLst>
        </pc:spChg>
        <pc:spChg chg="add mod topLvl">
          <ac:chgData name="Mr. PPT" userId="6442ff2356111531" providerId="LiveId" clId="{9DB6B845-C007-4AF5-9694-E421FE902A45}" dt="2023-05-02T02:38:02.008" v="411" actId="165"/>
          <ac:spMkLst>
            <pc:docMk/>
            <pc:sldMk cId="792338602" sldId="985"/>
            <ac:spMk id="22" creationId="{254614B5-09CC-FA41-ECD9-AE3C295C49E7}"/>
          </ac:spMkLst>
        </pc:spChg>
        <pc:spChg chg="mod topLvl">
          <ac:chgData name="Mr. PPT" userId="6442ff2356111531" providerId="LiveId" clId="{9DB6B845-C007-4AF5-9694-E421FE902A45}" dt="2023-05-02T02:37:58.079" v="410" actId="165"/>
          <ac:spMkLst>
            <pc:docMk/>
            <pc:sldMk cId="792338602" sldId="985"/>
            <ac:spMk id="26" creationId="{E97DF337-070D-5F01-1884-681313C8FC13}"/>
          </ac:spMkLst>
        </pc:spChg>
        <pc:spChg chg="mod topLvl">
          <ac:chgData name="Mr. PPT" userId="6442ff2356111531" providerId="LiveId" clId="{9DB6B845-C007-4AF5-9694-E421FE902A45}" dt="2023-05-02T02:38:22.764" v="424" actId="20577"/>
          <ac:spMkLst>
            <pc:docMk/>
            <pc:sldMk cId="792338602" sldId="985"/>
            <ac:spMk id="28" creationId="{8F5FF5CF-2216-EE2A-7F87-365B16A50D64}"/>
          </ac:spMkLst>
        </pc:spChg>
        <pc:spChg chg="mod topLvl">
          <ac:chgData name="Mr. PPT" userId="6442ff2356111531" providerId="LiveId" clId="{9DB6B845-C007-4AF5-9694-E421FE902A45}" dt="2023-05-02T02:38:02.008" v="411" actId="165"/>
          <ac:spMkLst>
            <pc:docMk/>
            <pc:sldMk cId="792338602" sldId="985"/>
            <ac:spMk id="29" creationId="{DE2E894D-F322-4082-FD0A-091598E2AD0D}"/>
          </ac:spMkLst>
        </pc:spChg>
        <pc:spChg chg="mod topLvl">
          <ac:chgData name="Mr. PPT" userId="6442ff2356111531" providerId="LiveId" clId="{9DB6B845-C007-4AF5-9694-E421FE902A45}" dt="2023-05-02T02:37:58.079" v="410" actId="165"/>
          <ac:spMkLst>
            <pc:docMk/>
            <pc:sldMk cId="792338602" sldId="985"/>
            <ac:spMk id="33" creationId="{777763FE-CB97-BDB2-6919-8C29E35C0501}"/>
          </ac:spMkLst>
        </pc:spChg>
        <pc:spChg chg="mod topLvl">
          <ac:chgData name="Mr. PPT" userId="6442ff2356111531" providerId="LiveId" clId="{9DB6B845-C007-4AF5-9694-E421FE902A45}" dt="2023-05-02T02:38:32.149" v="428" actId="20577"/>
          <ac:spMkLst>
            <pc:docMk/>
            <pc:sldMk cId="792338602" sldId="985"/>
            <ac:spMk id="35" creationId="{D0A4F6D7-F18E-D54E-973A-4E95B02E0669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37" creationId="{0AA4A4C3-53E0-3E88-1B47-D91E821C58B4}"/>
          </ac:spMkLst>
        </pc:spChg>
        <pc:spChg chg="mod topLvl">
          <ac:chgData name="Mr. PPT" userId="6442ff2356111531" providerId="LiveId" clId="{9DB6B845-C007-4AF5-9694-E421FE902A45}" dt="2023-05-02T02:38:02.008" v="411" actId="165"/>
          <ac:spMkLst>
            <pc:docMk/>
            <pc:sldMk cId="792338602" sldId="985"/>
            <ac:spMk id="38" creationId="{37ADE53E-0B22-1656-08B4-A4531ED8561B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39" creationId="{08C6973B-D9D7-BD60-21A2-7B28C6A2E325}"/>
          </ac:spMkLst>
        </pc:spChg>
        <pc:spChg chg="add mod topLvl">
          <ac:chgData name="Mr. PPT" userId="6442ff2356111531" providerId="LiveId" clId="{9DB6B845-C007-4AF5-9694-E421FE902A45}" dt="2023-05-02T02:41:17.142" v="560" actId="165"/>
          <ac:spMkLst>
            <pc:docMk/>
            <pc:sldMk cId="792338602" sldId="985"/>
            <ac:spMk id="40" creationId="{304E57E5-E23E-0B0D-2CA8-5909B5F6C944}"/>
          </ac:spMkLst>
        </pc:spChg>
        <pc:spChg chg="add del mod">
          <ac:chgData name="Mr. PPT" userId="6442ff2356111531" providerId="LiveId" clId="{9DB6B845-C007-4AF5-9694-E421FE902A45}" dt="2023-05-02T02:39:40.516" v="518"/>
          <ac:spMkLst>
            <pc:docMk/>
            <pc:sldMk cId="792338602" sldId="985"/>
            <ac:spMk id="41" creationId="{06DB398C-BB75-1447-F781-3E34EF5715EC}"/>
          </ac:spMkLst>
        </pc:spChg>
        <pc:spChg chg="add mod topLvl">
          <ac:chgData name="Mr. PPT" userId="6442ff2356111531" providerId="LiveId" clId="{9DB6B845-C007-4AF5-9694-E421FE902A45}" dt="2023-05-02T02:41:17.142" v="560" actId="165"/>
          <ac:spMkLst>
            <pc:docMk/>
            <pc:sldMk cId="792338602" sldId="985"/>
            <ac:spMk id="43" creationId="{EA04275A-3D13-E3EC-631D-51CD41F7408A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46" creationId="{04EC398F-E1EC-6A61-F971-DFC33C086C9E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51" creationId="{5C2D979C-9606-6113-54A9-606D645AB11D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52" creationId="{C8777397-7EC5-A42E-52A7-AC694D143FE4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54" creationId="{5487C4F6-7D47-273A-59F3-4B23ED046308}"/>
          </ac:spMkLst>
        </pc:spChg>
        <pc:spChg chg="mod">
          <ac:chgData name="Mr. PPT" userId="6442ff2356111531" providerId="LiveId" clId="{9DB6B845-C007-4AF5-9694-E421FE902A45}" dt="2023-05-02T02:40:55.658" v="545" actId="571"/>
          <ac:spMkLst>
            <pc:docMk/>
            <pc:sldMk cId="792338602" sldId="985"/>
            <ac:spMk id="57" creationId="{A7AABFC7-8127-B272-A375-A833527EAD84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59" creationId="{779F9782-AC7A-1E1F-6631-F7193F25D186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60" creationId="{B836C999-F41B-6B67-7B73-DC09A5E87F5A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62" creationId="{E4E99552-9D2C-FCB6-420A-6BCB34ED09C7}"/>
          </ac:spMkLst>
        </pc:spChg>
        <pc:spChg chg="mod">
          <ac:chgData name="Mr. PPT" userId="6442ff2356111531" providerId="LiveId" clId="{9DB6B845-C007-4AF5-9694-E421FE902A45}" dt="2023-05-02T02:40:55.658" v="545" actId="571"/>
          <ac:spMkLst>
            <pc:docMk/>
            <pc:sldMk cId="792338602" sldId="985"/>
            <ac:spMk id="129" creationId="{9504C92A-1B63-EF1F-AB64-96DF1B8A3D0F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131" creationId="{E73C9B6F-ECBE-AD57-1882-54103373F93D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132" creationId="{7368F709-0371-071C-9EEA-80CE3C755B16}"/>
          </ac:spMkLst>
        </pc:spChg>
        <pc:spChg chg="del">
          <ac:chgData name="Mr. PPT" userId="6442ff2356111531" providerId="LiveId" clId="{9DB6B845-C007-4AF5-9694-E421FE902A45}" dt="2023-05-02T02:32:48.922" v="267" actId="478"/>
          <ac:spMkLst>
            <pc:docMk/>
            <pc:sldMk cId="792338602" sldId="985"/>
            <ac:spMk id="134" creationId="{526D2035-2E29-49B7-725F-2F07B0B89AEC}"/>
          </ac:spMkLst>
        </pc:spChg>
        <pc:spChg chg="mod">
          <ac:chgData name="Mr. PPT" userId="6442ff2356111531" providerId="LiveId" clId="{9DB6B845-C007-4AF5-9694-E421FE902A45}" dt="2023-05-02T02:40:58.662" v="546" actId="571"/>
          <ac:spMkLst>
            <pc:docMk/>
            <pc:sldMk cId="792338602" sldId="985"/>
            <ac:spMk id="139" creationId="{49761469-A819-2DE5-2EE2-095FE070A391}"/>
          </ac:spMkLst>
        </pc:spChg>
        <pc:spChg chg="mod">
          <ac:chgData name="Mr. PPT" userId="6442ff2356111531" providerId="LiveId" clId="{9DB6B845-C007-4AF5-9694-E421FE902A45}" dt="2023-05-02T02:40:58.662" v="546" actId="571"/>
          <ac:spMkLst>
            <pc:docMk/>
            <pc:sldMk cId="792338602" sldId="985"/>
            <ac:spMk id="140" creationId="{5763C3D5-9DEF-460E-01A0-C723BD65E55E}"/>
          </ac:spMkLst>
        </pc:spChg>
        <pc:spChg chg="add mod">
          <ac:chgData name="Mr. PPT" userId="6442ff2356111531" providerId="LiveId" clId="{9DB6B845-C007-4AF5-9694-E421FE902A45}" dt="2023-05-02T02:41:07.999" v="553" actId="571"/>
          <ac:spMkLst>
            <pc:docMk/>
            <pc:sldMk cId="792338602" sldId="985"/>
            <ac:spMk id="142" creationId="{D7E2409B-189C-83A3-9859-BE5CB8F66570}"/>
          </ac:spMkLst>
        </pc:spChg>
        <pc:spChg chg="mod">
          <ac:chgData name="Mr. PPT" userId="6442ff2356111531" providerId="LiveId" clId="{9DB6B845-C007-4AF5-9694-E421FE902A45}" dt="2023-05-02T02:41:07.999" v="553" actId="571"/>
          <ac:spMkLst>
            <pc:docMk/>
            <pc:sldMk cId="792338602" sldId="985"/>
            <ac:spMk id="144" creationId="{6F67AD20-CBEF-68E4-08F6-B350DBDFC9E2}"/>
          </ac:spMkLst>
        </pc:spChg>
        <pc:spChg chg="mod">
          <ac:chgData name="Mr. PPT" userId="6442ff2356111531" providerId="LiveId" clId="{9DB6B845-C007-4AF5-9694-E421FE902A45}" dt="2023-05-02T02:41:07.999" v="553" actId="571"/>
          <ac:spMkLst>
            <pc:docMk/>
            <pc:sldMk cId="792338602" sldId="985"/>
            <ac:spMk id="145" creationId="{D1F7838A-D3F2-0C82-22A7-388F55FB13DE}"/>
          </ac:spMkLst>
        </pc:spChg>
        <pc:spChg chg="add mod">
          <ac:chgData name="Mr. PPT" userId="6442ff2356111531" providerId="LiveId" clId="{9DB6B845-C007-4AF5-9694-E421FE902A45}" dt="2023-05-02T02:41:10.605" v="555" actId="571"/>
          <ac:spMkLst>
            <pc:docMk/>
            <pc:sldMk cId="792338602" sldId="985"/>
            <ac:spMk id="147" creationId="{B827F943-57E7-F31F-8D11-CEE25DD15766}"/>
          </ac:spMkLst>
        </pc:spChg>
        <pc:spChg chg="mod">
          <ac:chgData name="Mr. PPT" userId="6442ff2356111531" providerId="LiveId" clId="{9DB6B845-C007-4AF5-9694-E421FE902A45}" dt="2023-05-02T02:41:10.605" v="555" actId="571"/>
          <ac:spMkLst>
            <pc:docMk/>
            <pc:sldMk cId="792338602" sldId="985"/>
            <ac:spMk id="149" creationId="{1833752E-FDE9-62E2-1855-6A53699A5E93}"/>
          </ac:spMkLst>
        </pc:spChg>
        <pc:spChg chg="mod">
          <ac:chgData name="Mr. PPT" userId="6442ff2356111531" providerId="LiveId" clId="{9DB6B845-C007-4AF5-9694-E421FE902A45}" dt="2023-05-02T02:41:10.605" v="555" actId="571"/>
          <ac:spMkLst>
            <pc:docMk/>
            <pc:sldMk cId="792338602" sldId="985"/>
            <ac:spMk id="150" creationId="{D331B35F-BFD4-3F85-923D-1A27F969CB0F}"/>
          </ac:spMkLst>
        </pc:spChg>
        <pc:spChg chg="mod topLvl">
          <ac:chgData name="Mr. PPT" userId="6442ff2356111531" providerId="LiveId" clId="{9DB6B845-C007-4AF5-9694-E421FE902A45}" dt="2023-05-02T02:41:15.486" v="559" actId="165"/>
          <ac:spMkLst>
            <pc:docMk/>
            <pc:sldMk cId="792338602" sldId="985"/>
            <ac:spMk id="153" creationId="{44D922E1-DC2F-F34D-A556-1E7EF2006FD0}"/>
          </ac:spMkLst>
        </pc:spChg>
        <pc:spChg chg="mod topLvl">
          <ac:chgData name="Mr. PPT" userId="6442ff2356111531" providerId="LiveId" clId="{9DB6B845-C007-4AF5-9694-E421FE902A45}" dt="2023-05-02T02:41:15.486" v="559" actId="165"/>
          <ac:spMkLst>
            <pc:docMk/>
            <pc:sldMk cId="792338602" sldId="985"/>
            <ac:spMk id="154" creationId="{117C9E58-E036-57DD-7E16-0C27D90203B2}"/>
          </ac:spMkLst>
        </pc:spChg>
        <pc:grpChg chg="add del mod">
          <ac:chgData name="Mr. PPT" userId="6442ff2356111531" providerId="LiveId" clId="{9DB6B845-C007-4AF5-9694-E421FE902A45}" dt="2023-05-02T02:34:52.797" v="290" actId="165"/>
          <ac:grpSpMkLst>
            <pc:docMk/>
            <pc:sldMk cId="792338602" sldId="985"/>
            <ac:grpSpMk id="10" creationId="{F518A411-1D6A-B197-5152-59027B8B6ADB}"/>
          </ac:grpSpMkLst>
        </pc:grpChg>
        <pc:grpChg chg="add del mod">
          <ac:chgData name="Mr. PPT" userId="6442ff2356111531" providerId="LiveId" clId="{9DB6B845-C007-4AF5-9694-E421FE902A45}" dt="2023-05-02T02:35:27.133" v="303" actId="165"/>
          <ac:grpSpMkLst>
            <pc:docMk/>
            <pc:sldMk cId="792338602" sldId="985"/>
            <ac:grpSpMk id="12" creationId="{E9D37E0B-DB29-1F3E-714E-257A73B5EA6F}"/>
          </ac:grpSpMkLst>
        </pc:grpChg>
        <pc:grpChg chg="add del mod">
          <ac:chgData name="Mr. PPT" userId="6442ff2356111531" providerId="LiveId" clId="{9DB6B845-C007-4AF5-9694-E421FE902A45}" dt="2023-05-02T02:40:02.517" v="524" actId="165"/>
          <ac:grpSpMkLst>
            <pc:docMk/>
            <pc:sldMk cId="792338602" sldId="985"/>
            <ac:grpSpMk id="15" creationId="{FABBF2C9-6379-C939-0776-9C85CF18054C}"/>
          </ac:grpSpMkLst>
        </pc:grpChg>
        <pc:grpChg chg="add del mod">
          <ac:chgData name="Mr. PPT" userId="6442ff2356111531" providerId="LiveId" clId="{9DB6B845-C007-4AF5-9694-E421FE902A45}" dt="2023-05-02T02:41:15.486" v="559" actId="165"/>
          <ac:grpSpMkLst>
            <pc:docMk/>
            <pc:sldMk cId="792338602" sldId="985"/>
            <ac:grpSpMk id="16" creationId="{78F3A75B-25C2-85E9-E030-0E40035748E6}"/>
          </ac:grpSpMkLst>
        </pc:grpChg>
        <pc:grpChg chg="add del mod topLvl">
          <ac:chgData name="Mr. PPT" userId="6442ff2356111531" providerId="LiveId" clId="{9DB6B845-C007-4AF5-9694-E421FE902A45}" dt="2023-05-02T02:38:02.008" v="411" actId="165"/>
          <ac:grpSpMkLst>
            <pc:docMk/>
            <pc:sldMk cId="792338602" sldId="985"/>
            <ac:grpSpMk id="23" creationId="{FFBBC5E1-25F0-42F4-3DF6-2146515F81E7}"/>
          </ac:grpSpMkLst>
        </pc:grpChg>
        <pc:grpChg chg="add del mod">
          <ac:chgData name="Mr. PPT" userId="6442ff2356111531" providerId="LiveId" clId="{9DB6B845-C007-4AF5-9694-E421FE902A45}" dt="2023-05-02T02:37:58.079" v="410" actId="165"/>
          <ac:grpSpMkLst>
            <pc:docMk/>
            <pc:sldMk cId="792338602" sldId="985"/>
            <ac:grpSpMk id="24" creationId="{41CDBB2A-DC05-04D2-F469-FA6FEAB93630}"/>
          </ac:grpSpMkLst>
        </pc:grpChg>
        <pc:grpChg chg="add del mod">
          <ac:chgData name="Mr. PPT" userId="6442ff2356111531" providerId="LiveId" clId="{9DB6B845-C007-4AF5-9694-E421FE902A45}" dt="2023-05-02T02:37:58.079" v="410" actId="165"/>
          <ac:grpSpMkLst>
            <pc:docMk/>
            <pc:sldMk cId="792338602" sldId="985"/>
            <ac:grpSpMk id="25" creationId="{C90FDE88-7095-0DDC-5864-C2DB51C90C50}"/>
          </ac:grpSpMkLst>
        </pc:grpChg>
        <pc:grpChg chg="del mod topLvl">
          <ac:chgData name="Mr. PPT" userId="6442ff2356111531" providerId="LiveId" clId="{9DB6B845-C007-4AF5-9694-E421FE902A45}" dt="2023-05-02T02:38:02.008" v="411" actId="165"/>
          <ac:grpSpMkLst>
            <pc:docMk/>
            <pc:sldMk cId="792338602" sldId="985"/>
            <ac:grpSpMk id="27" creationId="{5E108127-37D1-30A2-A982-1D383C5E630D}"/>
          </ac:grpSpMkLst>
        </pc:grpChg>
        <pc:grpChg chg="add del mod">
          <ac:chgData name="Mr. PPT" userId="6442ff2356111531" providerId="LiveId" clId="{9DB6B845-C007-4AF5-9694-E421FE902A45}" dt="2023-05-02T02:37:58.079" v="410" actId="165"/>
          <ac:grpSpMkLst>
            <pc:docMk/>
            <pc:sldMk cId="792338602" sldId="985"/>
            <ac:grpSpMk id="30" creationId="{5A5AF929-847C-4764-857C-6A549E966894}"/>
          </ac:grpSpMkLst>
        </pc:grpChg>
        <pc:grpChg chg="del mod topLvl">
          <ac:chgData name="Mr. PPT" userId="6442ff2356111531" providerId="LiveId" clId="{9DB6B845-C007-4AF5-9694-E421FE902A45}" dt="2023-05-02T02:38:02.008" v="411" actId="165"/>
          <ac:grpSpMkLst>
            <pc:docMk/>
            <pc:sldMk cId="792338602" sldId="985"/>
            <ac:grpSpMk id="34" creationId="{B5EE1C53-BD21-6959-5377-B7E031B1CDBB}"/>
          </ac:grpSpMkLst>
        </pc:grpChg>
        <pc:grpChg chg="del">
          <ac:chgData name="Mr. PPT" userId="6442ff2356111531" providerId="LiveId" clId="{9DB6B845-C007-4AF5-9694-E421FE902A45}" dt="2023-05-02T02:32:48.922" v="267" actId="478"/>
          <ac:grpSpMkLst>
            <pc:docMk/>
            <pc:sldMk cId="792338602" sldId="985"/>
            <ac:grpSpMk id="36" creationId="{D1706658-2536-1A72-879F-AE58C32AB7F4}"/>
          </ac:grpSpMkLst>
        </pc:grpChg>
        <pc:grpChg chg="add del mod">
          <ac:chgData name="Mr. PPT" userId="6442ff2356111531" providerId="LiveId" clId="{9DB6B845-C007-4AF5-9694-E421FE902A45}" dt="2023-05-02T02:40:02.517" v="524" actId="165"/>
          <ac:grpSpMkLst>
            <pc:docMk/>
            <pc:sldMk cId="792338602" sldId="985"/>
            <ac:grpSpMk id="44" creationId="{EC41F19F-8497-B9E9-5B75-F1B496D7CF2D}"/>
          </ac:grpSpMkLst>
        </pc:grpChg>
        <pc:grpChg chg="add del mod">
          <ac:chgData name="Mr. PPT" userId="6442ff2356111531" providerId="LiveId" clId="{9DB6B845-C007-4AF5-9694-E421FE902A45}" dt="2023-05-02T02:40:10.760" v="530" actId="165"/>
          <ac:grpSpMkLst>
            <pc:docMk/>
            <pc:sldMk cId="792338602" sldId="985"/>
            <ac:grpSpMk id="45" creationId="{296170D7-EEF4-5DFA-B9E1-A73EBB65429B}"/>
          </ac:grpSpMkLst>
        </pc:grpChg>
        <pc:grpChg chg="add del mod">
          <ac:chgData name="Mr. PPT" userId="6442ff2356111531" providerId="LiveId" clId="{9DB6B845-C007-4AF5-9694-E421FE902A45}" dt="2023-05-02T02:41:17.142" v="560" actId="165"/>
          <ac:grpSpMkLst>
            <pc:docMk/>
            <pc:sldMk cId="792338602" sldId="985"/>
            <ac:grpSpMk id="48" creationId="{BFCC3BC5-3241-15E0-E662-04B38ED63182}"/>
          </ac:grpSpMkLst>
        </pc:grpChg>
        <pc:grpChg chg="add mod">
          <ac:chgData name="Mr. PPT" userId="6442ff2356111531" providerId="LiveId" clId="{9DB6B845-C007-4AF5-9694-E421FE902A45}" dt="2023-05-02T02:40:55.658" v="545" actId="571"/>
          <ac:grpSpMkLst>
            <pc:docMk/>
            <pc:sldMk cId="792338602" sldId="985"/>
            <ac:grpSpMk id="49" creationId="{A15D6659-F235-3034-A896-030E632B4DD5}"/>
          </ac:grpSpMkLst>
        </pc:grpChg>
        <pc:grpChg chg="del">
          <ac:chgData name="Mr. PPT" userId="6442ff2356111531" providerId="LiveId" clId="{9DB6B845-C007-4AF5-9694-E421FE902A45}" dt="2023-05-02T02:32:48.922" v="267" actId="478"/>
          <ac:grpSpMkLst>
            <pc:docMk/>
            <pc:sldMk cId="792338602" sldId="985"/>
            <ac:grpSpMk id="50" creationId="{0393D6B8-F551-5E32-1054-D45B59CD25A3}"/>
          </ac:grpSpMkLst>
        </pc:grpChg>
        <pc:grpChg chg="del">
          <ac:chgData name="Mr. PPT" userId="6442ff2356111531" providerId="LiveId" clId="{9DB6B845-C007-4AF5-9694-E421FE902A45}" dt="2023-05-02T02:32:48.922" v="267" actId="478"/>
          <ac:grpSpMkLst>
            <pc:docMk/>
            <pc:sldMk cId="792338602" sldId="985"/>
            <ac:grpSpMk id="58" creationId="{7895FCE6-F629-5485-0B4F-C1553F380E57}"/>
          </ac:grpSpMkLst>
        </pc:grpChg>
        <pc:grpChg chg="del">
          <ac:chgData name="Mr. PPT" userId="6442ff2356111531" providerId="LiveId" clId="{9DB6B845-C007-4AF5-9694-E421FE902A45}" dt="2023-05-02T02:32:48.922" v="267" actId="478"/>
          <ac:grpSpMkLst>
            <pc:docMk/>
            <pc:sldMk cId="792338602" sldId="985"/>
            <ac:grpSpMk id="130" creationId="{5B10960B-7CD1-FA13-6E07-E9484831825D}"/>
          </ac:grpSpMkLst>
        </pc:grpChg>
        <pc:grpChg chg="add del mod">
          <ac:chgData name="Mr. PPT" userId="6442ff2356111531" providerId="LiveId" clId="{9DB6B845-C007-4AF5-9694-E421FE902A45}" dt="2023-05-02T02:41:05.296" v="551" actId="478"/>
          <ac:grpSpMkLst>
            <pc:docMk/>
            <pc:sldMk cId="792338602" sldId="985"/>
            <ac:grpSpMk id="138" creationId="{2C6C8C8E-54FE-AC45-3C53-D39BFE51E601}"/>
          </ac:grpSpMkLst>
        </pc:grpChg>
        <pc:grpChg chg="add mod">
          <ac:chgData name="Mr. PPT" userId="6442ff2356111531" providerId="LiveId" clId="{9DB6B845-C007-4AF5-9694-E421FE902A45}" dt="2023-05-02T02:41:07.999" v="553" actId="571"/>
          <ac:grpSpMkLst>
            <pc:docMk/>
            <pc:sldMk cId="792338602" sldId="985"/>
            <ac:grpSpMk id="143" creationId="{248A1AE9-640B-9CD2-15D8-5774EF1A32A7}"/>
          </ac:grpSpMkLst>
        </pc:grpChg>
        <pc:grpChg chg="add mod">
          <ac:chgData name="Mr. PPT" userId="6442ff2356111531" providerId="LiveId" clId="{9DB6B845-C007-4AF5-9694-E421FE902A45}" dt="2023-05-02T02:41:10.605" v="555" actId="571"/>
          <ac:grpSpMkLst>
            <pc:docMk/>
            <pc:sldMk cId="792338602" sldId="985"/>
            <ac:grpSpMk id="148" creationId="{1F9C2497-527A-F188-3F9C-453B642744C8}"/>
          </ac:grpSpMkLst>
        </pc:grpChg>
        <pc:grpChg chg="add del mod">
          <ac:chgData name="Mr. PPT" userId="6442ff2356111531" providerId="LiveId" clId="{9DB6B845-C007-4AF5-9694-E421FE902A45}" dt="2023-05-02T02:41:15.486" v="559" actId="165"/>
          <ac:grpSpMkLst>
            <pc:docMk/>
            <pc:sldMk cId="792338602" sldId="985"/>
            <ac:grpSpMk id="152" creationId="{C476A51C-42DF-FAFB-E06C-01D0A0DC82A2}"/>
          </ac:grpSpMkLst>
        </pc:grpChg>
        <pc:grpChg chg="add mod">
          <ac:chgData name="Mr. PPT" userId="6442ff2356111531" providerId="LiveId" clId="{9DB6B845-C007-4AF5-9694-E421FE902A45}" dt="2023-05-02T02:53:12.527" v="655" actId="164"/>
          <ac:grpSpMkLst>
            <pc:docMk/>
            <pc:sldMk cId="792338602" sldId="985"/>
            <ac:grpSpMk id="157" creationId="{373E08B8-076A-5CDF-A542-3D0DAE9CB0A7}"/>
          </ac:grpSpMkLst>
        </pc:grpChg>
        <pc:grpChg chg="add mod">
          <ac:chgData name="Mr. PPT" userId="6442ff2356111531" providerId="LiveId" clId="{9DB6B845-C007-4AF5-9694-E421FE902A45}" dt="2023-05-02T02:53:21.204" v="656" actId="164"/>
          <ac:grpSpMkLst>
            <pc:docMk/>
            <pc:sldMk cId="792338602" sldId="985"/>
            <ac:grpSpMk id="158" creationId="{450A97DD-CFDA-08B0-7778-E87DEDAB5169}"/>
          </ac:grpSpMkLst>
        </pc:grpChg>
        <pc:picChg chg="del">
          <ac:chgData name="Mr. PPT" userId="6442ff2356111531" providerId="LiveId" clId="{9DB6B845-C007-4AF5-9694-E421FE902A45}" dt="2023-05-02T02:32:48.922" v="267" actId="478"/>
          <ac:picMkLst>
            <pc:docMk/>
            <pc:sldMk cId="792338602" sldId="985"/>
            <ac:picMk id="42" creationId="{2F78059C-B1BB-53DF-088A-AC92455D4D1D}"/>
          </ac:picMkLst>
        </pc:picChg>
        <pc:picChg chg="add mod ord topLvl">
          <ac:chgData name="Mr. PPT" userId="6442ff2356111531" providerId="LiveId" clId="{9DB6B845-C007-4AF5-9694-E421FE902A45}" dt="2023-05-02T02:41:17.142" v="560" actId="165"/>
          <ac:picMkLst>
            <pc:docMk/>
            <pc:sldMk cId="792338602" sldId="985"/>
            <ac:picMk id="47" creationId="{1FC7649B-B428-7C1D-08C9-104073FBEE49}"/>
          </ac:picMkLst>
        </pc:picChg>
        <pc:picChg chg="del">
          <ac:chgData name="Mr. PPT" userId="6442ff2356111531" providerId="LiveId" clId="{9DB6B845-C007-4AF5-9694-E421FE902A45}" dt="2023-05-02T02:32:48.922" v="267" actId="478"/>
          <ac:picMkLst>
            <pc:docMk/>
            <pc:sldMk cId="792338602" sldId="985"/>
            <ac:picMk id="53" creationId="{CC14B717-403A-BF08-D946-BC7FCAC01C65}"/>
          </ac:picMkLst>
        </pc:picChg>
        <pc:picChg chg="del">
          <ac:chgData name="Mr. PPT" userId="6442ff2356111531" providerId="LiveId" clId="{9DB6B845-C007-4AF5-9694-E421FE902A45}" dt="2023-05-02T02:32:48.922" v="267" actId="478"/>
          <ac:picMkLst>
            <pc:docMk/>
            <pc:sldMk cId="792338602" sldId="985"/>
            <ac:picMk id="61" creationId="{B6BAEE53-BF02-658E-B113-698E10AFC07D}"/>
          </ac:picMkLst>
        </pc:picChg>
        <pc:picChg chg="del">
          <ac:chgData name="Mr. PPT" userId="6442ff2356111531" providerId="LiveId" clId="{9DB6B845-C007-4AF5-9694-E421FE902A45}" dt="2023-05-02T02:32:48.922" v="267" actId="478"/>
          <ac:picMkLst>
            <pc:docMk/>
            <pc:sldMk cId="792338602" sldId="985"/>
            <ac:picMk id="133" creationId="{2BFA5577-ACE0-EF81-8969-A9A79FF4E78B}"/>
          </ac:picMkLst>
        </pc:picChg>
        <pc:picChg chg="mod">
          <ac:chgData name="Mr. PPT" userId="6442ff2356111531" providerId="LiveId" clId="{9DB6B845-C007-4AF5-9694-E421FE902A45}" dt="2023-05-02T02:40:55.658" v="545" actId="571"/>
          <ac:picMkLst>
            <pc:docMk/>
            <pc:sldMk cId="792338602" sldId="985"/>
            <ac:picMk id="137" creationId="{057EC3A2-A4CC-96D5-1D76-E1DB312DBF84}"/>
          </ac:picMkLst>
        </pc:picChg>
        <pc:picChg chg="mod">
          <ac:chgData name="Mr. PPT" userId="6442ff2356111531" providerId="LiveId" clId="{9DB6B845-C007-4AF5-9694-E421FE902A45}" dt="2023-05-02T02:40:58.662" v="546" actId="571"/>
          <ac:picMkLst>
            <pc:docMk/>
            <pc:sldMk cId="792338602" sldId="985"/>
            <ac:picMk id="141" creationId="{AEBC1A78-8172-E1F3-CA0C-80E4350F55EB}"/>
          </ac:picMkLst>
        </pc:picChg>
        <pc:picChg chg="mod">
          <ac:chgData name="Mr. PPT" userId="6442ff2356111531" providerId="LiveId" clId="{9DB6B845-C007-4AF5-9694-E421FE902A45}" dt="2023-05-02T02:41:07.999" v="553" actId="571"/>
          <ac:picMkLst>
            <pc:docMk/>
            <pc:sldMk cId="792338602" sldId="985"/>
            <ac:picMk id="146" creationId="{4E73B5AB-4109-DDAC-911C-D65299637F43}"/>
          </ac:picMkLst>
        </pc:picChg>
        <pc:picChg chg="mod">
          <ac:chgData name="Mr. PPT" userId="6442ff2356111531" providerId="LiveId" clId="{9DB6B845-C007-4AF5-9694-E421FE902A45}" dt="2023-05-02T02:41:10.605" v="555" actId="571"/>
          <ac:picMkLst>
            <pc:docMk/>
            <pc:sldMk cId="792338602" sldId="985"/>
            <ac:picMk id="151" creationId="{59B51B68-1957-ADCA-A0B5-0D19EFA7A7E1}"/>
          </ac:picMkLst>
        </pc:picChg>
        <pc:picChg chg="mod topLvl">
          <ac:chgData name="Mr. PPT" userId="6442ff2356111531" providerId="LiveId" clId="{9DB6B845-C007-4AF5-9694-E421FE902A45}" dt="2023-05-02T02:41:41.475" v="565" actId="108"/>
          <ac:picMkLst>
            <pc:docMk/>
            <pc:sldMk cId="792338602" sldId="985"/>
            <ac:picMk id="155" creationId="{77515DA6-DEAE-A370-C3D0-859E4DA1AA20}"/>
          </ac:picMkLst>
        </pc:picChg>
        <pc:picChg chg="add del mod">
          <ac:chgData name="Mr. PPT" userId="6442ff2356111531" providerId="LiveId" clId="{9DB6B845-C007-4AF5-9694-E421FE902A45}" dt="2023-05-02T02:41:39.365" v="564" actId="478"/>
          <ac:picMkLst>
            <pc:docMk/>
            <pc:sldMk cId="792338602" sldId="985"/>
            <ac:picMk id="156" creationId="{A22FBBED-4565-40CD-EFB1-A934400F02B6}"/>
          </ac:picMkLst>
        </pc:picChg>
      </pc:sldChg>
      <pc:sldChg chg="addSp delSp modSp add mod">
        <pc:chgData name="Mr. PPT" userId="6442ff2356111531" providerId="LiveId" clId="{9DB6B845-C007-4AF5-9694-E421FE902A45}" dt="2023-05-02T02:56:00.993" v="786" actId="3064"/>
        <pc:sldMkLst>
          <pc:docMk/>
          <pc:sldMk cId="1617412526" sldId="986"/>
        </pc:sldMkLst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2" creationId="{8A08313B-4B24-C0C4-A6D2-B91A77BB9727}"/>
          </ac:spMkLst>
        </pc:spChg>
        <pc:spChg chg="add mod topLvl">
          <ac:chgData name="Mr. PPT" userId="6442ff2356111531" providerId="LiveId" clId="{9DB6B845-C007-4AF5-9694-E421FE902A45}" dt="2023-05-02T02:54:29.912" v="692" actId="12789"/>
          <ac:spMkLst>
            <pc:docMk/>
            <pc:sldMk cId="1617412526" sldId="986"/>
            <ac:spMk id="3" creationId="{021304D4-A6A2-3614-F17D-D672D43B6222}"/>
          </ac:spMkLst>
        </pc:spChg>
        <pc:spChg chg="add mod topLvl">
          <ac:chgData name="Mr. PPT" userId="6442ff2356111531" providerId="LiveId" clId="{9DB6B845-C007-4AF5-9694-E421FE902A45}" dt="2023-05-02T02:52:56.663" v="654" actId="165"/>
          <ac:spMkLst>
            <pc:docMk/>
            <pc:sldMk cId="1617412526" sldId="986"/>
            <ac:spMk id="4" creationId="{4BDC5CA4-5E34-57FF-D479-E650591B71DE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6" creationId="{0C860E26-36BE-FDC5-ECC7-1C5E3DA6E036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9" creationId="{8DFA2300-DE4F-914F-DCFE-23A7E73C3B3F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17" creationId="{49DEBEA1-1D53-6D7E-29AA-0ADD62015C92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18" creationId="{FA531C34-4532-A407-9053-8AE9FE8C105B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21" creationId="{03D98489-ABD4-73F7-5DCD-396A91B87866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22" creationId="{254614B5-09CC-FA41-ECD9-AE3C295C49E7}"/>
          </ac:spMkLst>
        </pc:spChg>
        <pc:spChg chg="add del mod">
          <ac:chgData name="Mr. PPT" userId="6442ff2356111531" providerId="LiveId" clId="{9DB6B845-C007-4AF5-9694-E421FE902A45}" dt="2023-05-02T02:50:09.933" v="596" actId="478"/>
          <ac:spMkLst>
            <pc:docMk/>
            <pc:sldMk cId="1617412526" sldId="986"/>
            <ac:spMk id="24" creationId="{57F3F6B9-CE8A-B845-A6D4-F15762CE5624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26" creationId="{E97DF337-070D-5F01-1884-681313C8FC13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28" creationId="{8F5FF5CF-2216-EE2A-7F87-365B16A50D64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29" creationId="{DE2E894D-F322-4082-FD0A-091598E2AD0D}"/>
          </ac:spMkLst>
        </pc:spChg>
        <pc:spChg chg="mod">
          <ac:chgData name="Mr. PPT" userId="6442ff2356111531" providerId="LiveId" clId="{9DB6B845-C007-4AF5-9694-E421FE902A45}" dt="2023-05-02T02:50:18.069" v="600" actId="571"/>
          <ac:spMkLst>
            <pc:docMk/>
            <pc:sldMk cId="1617412526" sldId="986"/>
            <ac:spMk id="30" creationId="{CB9F3F64-4889-0A98-D71D-9F95AC6D9613}"/>
          </ac:spMkLst>
        </pc:spChg>
        <pc:spChg chg="mod">
          <ac:chgData name="Mr. PPT" userId="6442ff2356111531" providerId="LiveId" clId="{9DB6B845-C007-4AF5-9694-E421FE902A45}" dt="2023-05-02T02:50:18.069" v="600" actId="571"/>
          <ac:spMkLst>
            <pc:docMk/>
            <pc:sldMk cId="1617412526" sldId="986"/>
            <ac:spMk id="31" creationId="{51164176-A768-AFC3-55E2-14E1118DA4B0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33" creationId="{777763FE-CB97-BDB2-6919-8C29E35C0501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35" creationId="{D0A4F6D7-F18E-D54E-973A-4E95B02E0669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38" creationId="{37ADE53E-0B22-1656-08B4-A4531ED8561B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40" creationId="{304E57E5-E23E-0B0D-2CA8-5909B5F6C944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43" creationId="{EA04275A-3D13-E3EC-631D-51CD41F7408A}"/>
          </ac:spMkLst>
        </pc:spChg>
        <pc:spChg chg="mod">
          <ac:chgData name="Mr. PPT" userId="6442ff2356111531" providerId="LiveId" clId="{9DB6B845-C007-4AF5-9694-E421FE902A45}" dt="2023-05-02T02:50:18.726" v="601" actId="571"/>
          <ac:spMkLst>
            <pc:docMk/>
            <pc:sldMk cId="1617412526" sldId="986"/>
            <ac:spMk id="49" creationId="{D7C221E6-4702-1268-75B7-93B5667D2CC9}"/>
          </ac:spMkLst>
        </pc:spChg>
        <pc:spChg chg="mod">
          <ac:chgData name="Mr. PPT" userId="6442ff2356111531" providerId="LiveId" clId="{9DB6B845-C007-4AF5-9694-E421FE902A45}" dt="2023-05-02T02:50:18.726" v="601" actId="571"/>
          <ac:spMkLst>
            <pc:docMk/>
            <pc:sldMk cId="1617412526" sldId="986"/>
            <ac:spMk id="50" creationId="{E8E6F8E6-3334-741E-4DBF-82EF62FA334F}"/>
          </ac:spMkLst>
        </pc:spChg>
        <pc:spChg chg="add mod topLvl">
          <ac:chgData name="Mr. PPT" userId="6442ff2356111531" providerId="LiveId" clId="{9DB6B845-C007-4AF5-9694-E421FE902A45}" dt="2023-05-02T02:54:39.121" v="699" actId="1035"/>
          <ac:spMkLst>
            <pc:docMk/>
            <pc:sldMk cId="1617412526" sldId="986"/>
            <ac:spMk id="61" creationId="{DB229DBA-4620-5AAE-E7AE-93486D3FD679}"/>
          </ac:spMkLst>
        </pc:spChg>
        <pc:spChg chg="add del mod">
          <ac:chgData name="Mr. PPT" userId="6442ff2356111531" providerId="LiveId" clId="{9DB6B845-C007-4AF5-9694-E421FE902A45}" dt="2023-05-02T02:51:54.011" v="624" actId="478"/>
          <ac:spMkLst>
            <pc:docMk/>
            <pc:sldMk cId="1617412526" sldId="986"/>
            <ac:spMk id="62" creationId="{70279727-29D4-6C80-8CA5-C19397A11ED4}"/>
          </ac:spMkLst>
        </pc:spChg>
        <pc:spChg chg="add mod topLvl">
          <ac:chgData name="Mr. PPT" userId="6442ff2356111531" providerId="LiveId" clId="{9DB6B845-C007-4AF5-9694-E421FE902A45}" dt="2023-05-02T02:55:34.879" v="781" actId="20577"/>
          <ac:spMkLst>
            <pc:docMk/>
            <pc:sldMk cId="1617412526" sldId="986"/>
            <ac:spMk id="63" creationId="{1F1A864A-96F0-F412-15EE-44E239C4BD0E}"/>
          </ac:spMkLst>
        </pc:spChg>
        <pc:spChg chg="add mod topLvl">
          <ac:chgData name="Mr. PPT" userId="6442ff2356111531" providerId="LiveId" clId="{9DB6B845-C007-4AF5-9694-E421FE902A45}" dt="2023-05-02T02:52:56.663" v="654" actId="165"/>
          <ac:spMkLst>
            <pc:docMk/>
            <pc:sldMk cId="1617412526" sldId="986"/>
            <ac:spMk id="128" creationId="{35441AF3-A29F-D418-B420-375714E1EAA3}"/>
          </ac:spMkLst>
        </pc:spChg>
        <pc:spChg chg="mod topLvl">
          <ac:chgData name="Mr. PPT" userId="6442ff2356111531" providerId="LiveId" clId="{9DB6B845-C007-4AF5-9694-E421FE902A45}" dt="2023-05-02T02:54:21.521" v="689" actId="164"/>
          <ac:spMkLst>
            <pc:docMk/>
            <pc:sldMk cId="1617412526" sldId="986"/>
            <ac:spMk id="133" creationId="{FE87A198-8810-3E73-44FE-9FF0B2D833AA}"/>
          </ac:spMkLst>
        </pc:spChg>
        <pc:spChg chg="mod topLvl">
          <ac:chgData name="Mr. PPT" userId="6442ff2356111531" providerId="LiveId" clId="{9DB6B845-C007-4AF5-9694-E421FE902A45}" dt="2023-05-02T02:54:14.130" v="686" actId="164"/>
          <ac:spMkLst>
            <pc:docMk/>
            <pc:sldMk cId="1617412526" sldId="986"/>
            <ac:spMk id="134" creationId="{56788731-74C7-2B49-4455-92D287C6C47B}"/>
          </ac:spMkLst>
        </pc:spChg>
        <pc:spChg chg="mod ord topLvl">
          <ac:chgData name="Mr. PPT" userId="6442ff2356111531" providerId="LiveId" clId="{9DB6B845-C007-4AF5-9694-E421FE902A45}" dt="2023-05-02T02:54:48.405" v="700" actId="207"/>
          <ac:spMkLst>
            <pc:docMk/>
            <pc:sldMk cId="1617412526" sldId="986"/>
            <ac:spMk id="136" creationId="{710DE63F-48B4-CB05-1602-2AADF46DAAA5}"/>
          </ac:spMkLst>
        </pc:spChg>
        <pc:spChg chg="mod ord topLvl">
          <ac:chgData name="Mr. PPT" userId="6442ff2356111531" providerId="LiveId" clId="{9DB6B845-C007-4AF5-9694-E421FE902A45}" dt="2023-05-02T02:56:00.993" v="786" actId="3064"/>
          <ac:spMkLst>
            <pc:docMk/>
            <pc:sldMk cId="1617412526" sldId="986"/>
            <ac:spMk id="137" creationId="{C646D10B-FA13-D41B-8E87-F468A3CDF9B1}"/>
          </ac:spMkLst>
        </pc:spChg>
        <pc:spChg chg="mod ord topLvl">
          <ac:chgData name="Mr. PPT" userId="6442ff2356111531" providerId="LiveId" clId="{9DB6B845-C007-4AF5-9694-E421FE902A45}" dt="2023-05-02T02:54:11.641" v="684" actId="166"/>
          <ac:spMkLst>
            <pc:docMk/>
            <pc:sldMk cId="1617412526" sldId="986"/>
            <ac:spMk id="138" creationId="{766D0FF2-9AB5-BFC6-95A7-F08D254B7C8F}"/>
          </ac:spMkLst>
        </pc:spChg>
        <pc:spChg chg="mod topLvl">
          <ac:chgData name="Mr. PPT" userId="6442ff2356111531" providerId="LiveId" clId="{9DB6B845-C007-4AF5-9694-E421FE902A45}" dt="2023-05-02T02:54:36.757" v="695" actId="1076"/>
          <ac:spMkLst>
            <pc:docMk/>
            <pc:sldMk cId="1617412526" sldId="986"/>
            <ac:spMk id="149" creationId="{BDEF2F7D-93F4-9CF7-A5AF-082683DDA38E}"/>
          </ac:spMkLst>
        </pc:spChg>
        <pc:spChg chg="mod topLvl">
          <ac:chgData name="Mr. PPT" userId="6442ff2356111531" providerId="LiveId" clId="{9DB6B845-C007-4AF5-9694-E421FE902A45}" dt="2023-05-02T02:52:56.663" v="654" actId="165"/>
          <ac:spMkLst>
            <pc:docMk/>
            <pc:sldMk cId="1617412526" sldId="986"/>
            <ac:spMk id="150" creationId="{3AC3241B-819A-0B5B-D690-3416C1C01B25}"/>
          </ac:spMkLst>
        </pc:spChg>
        <pc:spChg chg="mod topLvl">
          <ac:chgData name="Mr. PPT" userId="6442ff2356111531" providerId="LiveId" clId="{9DB6B845-C007-4AF5-9694-E421FE902A45}" dt="2023-05-02T02:54:39.121" v="699" actId="1035"/>
          <ac:spMkLst>
            <pc:docMk/>
            <pc:sldMk cId="1617412526" sldId="986"/>
            <ac:spMk id="152" creationId="{6F7788F9-CA1B-D14D-5D73-A9B1661EEFC7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153" creationId="{44D922E1-DC2F-F34D-A556-1E7EF2006FD0}"/>
          </ac:spMkLst>
        </pc:spChg>
        <pc:spChg chg="del">
          <ac:chgData name="Mr. PPT" userId="6442ff2356111531" providerId="LiveId" clId="{9DB6B845-C007-4AF5-9694-E421FE902A45}" dt="2023-05-02T02:44:15.489" v="567" actId="478"/>
          <ac:spMkLst>
            <pc:docMk/>
            <pc:sldMk cId="1617412526" sldId="986"/>
            <ac:spMk id="154" creationId="{117C9E58-E036-57DD-7E16-0C27D90203B2}"/>
          </ac:spMkLst>
        </pc:spChg>
        <pc:spChg chg="mod topLvl">
          <ac:chgData name="Mr. PPT" userId="6442ff2356111531" providerId="LiveId" clId="{9DB6B845-C007-4AF5-9694-E421FE902A45}" dt="2023-05-02T02:55:58.703" v="785" actId="3064"/>
          <ac:spMkLst>
            <pc:docMk/>
            <pc:sldMk cId="1617412526" sldId="986"/>
            <ac:spMk id="156" creationId="{B943659D-DC1E-71A2-0406-E427994A780A}"/>
          </ac:spMkLst>
        </pc:spChg>
        <pc:spChg chg="mod topLvl">
          <ac:chgData name="Mr. PPT" userId="6442ff2356111531" providerId="LiveId" clId="{9DB6B845-C007-4AF5-9694-E421FE902A45}" dt="2023-05-02T02:52:56.663" v="654" actId="165"/>
          <ac:spMkLst>
            <pc:docMk/>
            <pc:sldMk cId="1617412526" sldId="986"/>
            <ac:spMk id="157" creationId="{8AB32DDF-1D95-4F46-2D4A-47E4C93CDFD1}"/>
          </ac:spMkLst>
        </pc:spChg>
        <pc:spChg chg="del mod topLvl">
          <ac:chgData name="Mr. PPT" userId="6442ff2356111531" providerId="LiveId" clId="{9DB6B845-C007-4AF5-9694-E421FE902A45}" dt="2023-05-02T02:54:24.679" v="690" actId="478"/>
          <ac:spMkLst>
            <pc:docMk/>
            <pc:sldMk cId="1617412526" sldId="986"/>
            <ac:spMk id="168" creationId="{65BEA046-C3F8-0C75-652A-1FB3F5A24746}"/>
          </ac:spMkLst>
        </pc:spChg>
        <pc:spChg chg="del mod topLvl">
          <ac:chgData name="Mr. PPT" userId="6442ff2356111531" providerId="LiveId" clId="{9DB6B845-C007-4AF5-9694-E421FE902A45}" dt="2023-05-02T02:54:24.679" v="690" actId="478"/>
          <ac:spMkLst>
            <pc:docMk/>
            <pc:sldMk cId="1617412526" sldId="986"/>
            <ac:spMk id="169" creationId="{B1AB6F23-C0B6-BA7F-1960-3BE16DB150CE}"/>
          </ac:spMkLst>
        </pc:spChg>
        <pc:spChg chg="add mod">
          <ac:chgData name="Mr. PPT" userId="6442ff2356111531" providerId="LiveId" clId="{9DB6B845-C007-4AF5-9694-E421FE902A45}" dt="2023-05-02T02:54:21.521" v="689" actId="164"/>
          <ac:spMkLst>
            <pc:docMk/>
            <pc:sldMk cId="1617412526" sldId="986"/>
            <ac:spMk id="170" creationId="{1558C82E-B166-C89A-E8EA-484A7DD0E9E1}"/>
          </ac:spMkLst>
        </pc:spChg>
        <pc:spChg chg="add mod">
          <ac:chgData name="Mr. PPT" userId="6442ff2356111531" providerId="LiveId" clId="{9DB6B845-C007-4AF5-9694-E421FE902A45}" dt="2023-05-02T02:53:37.886" v="666" actId="571"/>
          <ac:spMkLst>
            <pc:docMk/>
            <pc:sldMk cId="1617412526" sldId="986"/>
            <ac:spMk id="171" creationId="{72EB47D9-4378-0691-8E2A-42425017C4D1}"/>
          </ac:spMkLst>
        </pc:spChg>
        <pc:spChg chg="add mod">
          <ac:chgData name="Mr. PPT" userId="6442ff2356111531" providerId="LiveId" clId="{9DB6B845-C007-4AF5-9694-E421FE902A45}" dt="2023-05-02T02:53:37.886" v="666" actId="571"/>
          <ac:spMkLst>
            <pc:docMk/>
            <pc:sldMk cId="1617412526" sldId="986"/>
            <ac:spMk id="172" creationId="{F4C5737E-C37F-616F-851A-20A2ECB015D0}"/>
          </ac:spMkLst>
        </pc:spChg>
        <pc:spChg chg="add mod">
          <ac:chgData name="Mr. PPT" userId="6442ff2356111531" providerId="LiveId" clId="{9DB6B845-C007-4AF5-9694-E421FE902A45}" dt="2023-05-02T02:53:51.835" v="672" actId="571"/>
          <ac:spMkLst>
            <pc:docMk/>
            <pc:sldMk cId="1617412526" sldId="986"/>
            <ac:spMk id="173" creationId="{D388187C-10DC-E3AA-0392-7A187FD47903}"/>
          </ac:spMkLst>
        </pc:spChg>
        <pc:spChg chg="add mod">
          <ac:chgData name="Mr. PPT" userId="6442ff2356111531" providerId="LiveId" clId="{9DB6B845-C007-4AF5-9694-E421FE902A45}" dt="2023-05-02T02:54:14.130" v="686" actId="164"/>
          <ac:spMkLst>
            <pc:docMk/>
            <pc:sldMk cId="1617412526" sldId="986"/>
            <ac:spMk id="174" creationId="{E7EBABFA-E4DE-5EDD-F1E4-9F5B56CF954E}"/>
          </ac:spMkLst>
        </pc:spChg>
        <pc:grpChg chg="add 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0" creationId="{4F421BF9-219D-DA81-5355-384C396DEDAA}"/>
          </ac:grpSpMkLst>
        </pc:grpChg>
        <pc:grpChg chg="add 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1" creationId="{EC650FC3-1900-EC2B-D5A2-A366E8756B34}"/>
          </ac:grpSpMkLst>
        </pc:grpChg>
        <pc:grpChg chg="add 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4" creationId="{6508D09C-8528-CB15-4A9E-9BF2BB33814C}"/>
          </ac:grpSpMkLst>
        </pc:grpChg>
        <pc:grpChg chg="add mod topLvl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23" creationId="{E0953EC5-D361-7FE4-49EF-2667D4E37761}"/>
          </ac:grpSpMkLst>
        </pc:grpChg>
        <pc:grpChg chg="add del mod">
          <ac:chgData name="Mr. PPT" userId="6442ff2356111531" providerId="LiveId" clId="{9DB6B845-C007-4AF5-9694-E421FE902A45}" dt="2023-05-02T02:50:24.245" v="604" actId="165"/>
          <ac:grpSpMkLst>
            <pc:docMk/>
            <pc:sldMk cId="1617412526" sldId="986"/>
            <ac:grpSpMk id="25" creationId="{F2157EFE-DC66-47D1-D0E7-E8869EFD7CBE}"/>
          </ac:grpSpMkLst>
        </pc:grpChg>
        <pc:grpChg chg="add del mod">
          <ac:chgData name="Mr. PPT" userId="6442ff2356111531" providerId="LiveId" clId="{9DB6B845-C007-4AF5-9694-E421FE902A45}" dt="2023-05-02T02:50:21.948" v="603" actId="478"/>
          <ac:grpSpMkLst>
            <pc:docMk/>
            <pc:sldMk cId="1617412526" sldId="986"/>
            <ac:grpSpMk id="27" creationId="{82521193-D496-7C52-03CC-CB034FA4CB2D}"/>
          </ac:grpSpMkLst>
        </pc:grpChg>
        <pc:grpChg chg="mod">
          <ac:chgData name="Mr. PPT" userId="6442ff2356111531" providerId="LiveId" clId="{9DB6B845-C007-4AF5-9694-E421FE902A45}" dt="2023-05-02T02:50:18.069" v="600" actId="571"/>
          <ac:grpSpMkLst>
            <pc:docMk/>
            <pc:sldMk cId="1617412526" sldId="986"/>
            <ac:grpSpMk id="32" creationId="{3A2298A4-FAB5-AB02-6CE7-EE4DE6814CB2}"/>
          </ac:grpSpMkLst>
        </pc:grpChg>
        <pc:grpChg chg="mod">
          <ac:chgData name="Mr. PPT" userId="6442ff2356111531" providerId="LiveId" clId="{9DB6B845-C007-4AF5-9694-E421FE902A45}" dt="2023-05-02T02:50:18.069" v="600" actId="571"/>
          <ac:grpSpMkLst>
            <pc:docMk/>
            <pc:sldMk cId="1617412526" sldId="986"/>
            <ac:grpSpMk id="34" creationId="{ACC630E2-493D-EDCF-AABF-2F6C77B2C6A9}"/>
          </ac:grpSpMkLst>
        </pc:grpChg>
        <pc:grpChg chg="mod">
          <ac:chgData name="Mr. PPT" userId="6442ff2356111531" providerId="LiveId" clId="{9DB6B845-C007-4AF5-9694-E421FE902A45}" dt="2023-05-02T02:50:18.069" v="600" actId="571"/>
          <ac:grpSpMkLst>
            <pc:docMk/>
            <pc:sldMk cId="1617412526" sldId="986"/>
            <ac:grpSpMk id="36" creationId="{8E6EDD68-951F-3099-3DE0-4AE87B6CBCB6}"/>
          </ac:grpSpMkLst>
        </pc:grpChg>
        <pc:grpChg chg="mod">
          <ac:chgData name="Mr. PPT" userId="6442ff2356111531" providerId="LiveId" clId="{9DB6B845-C007-4AF5-9694-E421FE902A45}" dt="2023-05-02T02:50:18.069" v="600" actId="571"/>
          <ac:grpSpMkLst>
            <pc:docMk/>
            <pc:sldMk cId="1617412526" sldId="986"/>
            <ac:grpSpMk id="37" creationId="{2916EAF8-B8F2-30D7-BC2D-E2C1AA7DFBB6}"/>
          </ac:grpSpMkLst>
        </pc:grpChg>
        <pc:grpChg chg="add del mod">
          <ac:chgData name="Mr. PPT" userId="6442ff2356111531" providerId="LiveId" clId="{9DB6B845-C007-4AF5-9694-E421FE902A45}" dt="2023-05-02T02:50:21.948" v="603" actId="478"/>
          <ac:grpSpMkLst>
            <pc:docMk/>
            <pc:sldMk cId="1617412526" sldId="986"/>
            <ac:grpSpMk id="48" creationId="{62D7C834-8EEF-2FAC-4ACC-52ADE35F8438}"/>
          </ac:grpSpMkLst>
        </pc:grpChg>
        <pc:grpChg chg="mod">
          <ac:chgData name="Mr. PPT" userId="6442ff2356111531" providerId="LiveId" clId="{9DB6B845-C007-4AF5-9694-E421FE902A45}" dt="2023-05-02T02:50:18.726" v="601" actId="571"/>
          <ac:grpSpMkLst>
            <pc:docMk/>
            <pc:sldMk cId="1617412526" sldId="986"/>
            <ac:grpSpMk id="51" creationId="{5E702057-ED48-AD3C-5768-EF59B3002CB8}"/>
          </ac:grpSpMkLst>
        </pc:grpChg>
        <pc:grpChg chg="mod">
          <ac:chgData name="Mr. PPT" userId="6442ff2356111531" providerId="LiveId" clId="{9DB6B845-C007-4AF5-9694-E421FE902A45}" dt="2023-05-02T02:50:18.726" v="601" actId="571"/>
          <ac:grpSpMkLst>
            <pc:docMk/>
            <pc:sldMk cId="1617412526" sldId="986"/>
            <ac:grpSpMk id="52" creationId="{4D824716-C3E4-2FF9-AE5D-E5E4457BBB77}"/>
          </ac:grpSpMkLst>
        </pc:grpChg>
        <pc:grpChg chg="mod">
          <ac:chgData name="Mr. PPT" userId="6442ff2356111531" providerId="LiveId" clId="{9DB6B845-C007-4AF5-9694-E421FE902A45}" dt="2023-05-02T02:50:18.726" v="601" actId="571"/>
          <ac:grpSpMkLst>
            <pc:docMk/>
            <pc:sldMk cId="1617412526" sldId="986"/>
            <ac:grpSpMk id="53" creationId="{1BA705F2-D8E5-0EF6-6DF3-B23C5F922C71}"/>
          </ac:grpSpMkLst>
        </pc:grpChg>
        <pc:grpChg chg="mod">
          <ac:chgData name="Mr. PPT" userId="6442ff2356111531" providerId="LiveId" clId="{9DB6B845-C007-4AF5-9694-E421FE902A45}" dt="2023-05-02T02:50:18.726" v="601" actId="571"/>
          <ac:grpSpMkLst>
            <pc:docMk/>
            <pc:sldMk cId="1617412526" sldId="986"/>
            <ac:grpSpMk id="54" creationId="{F2388B08-4813-0301-E537-E424973D938C}"/>
          </ac:grpSpMkLst>
        </pc:grpChg>
        <pc:grpChg chg="add mod">
          <ac:chgData name="Mr. PPT" userId="6442ff2356111531" providerId="LiveId" clId="{9DB6B845-C007-4AF5-9694-E421FE902A45}" dt="2023-05-02T02:52:10.148" v="631" actId="164"/>
          <ac:grpSpMkLst>
            <pc:docMk/>
            <pc:sldMk cId="1617412526" sldId="986"/>
            <ac:grpSpMk id="129" creationId="{59BB14A1-0833-BFC8-82BD-2A5BA58FC804}"/>
          </ac:grpSpMkLst>
        </pc:grpChg>
        <pc:grpChg chg="add del mod">
          <ac:chgData name="Mr. PPT" userId="6442ff2356111531" providerId="LiveId" clId="{9DB6B845-C007-4AF5-9694-E421FE902A45}" dt="2023-05-02T02:52:31.478" v="644" actId="165"/>
          <ac:grpSpMkLst>
            <pc:docMk/>
            <pc:sldMk cId="1617412526" sldId="986"/>
            <ac:grpSpMk id="130" creationId="{21234671-A410-855D-59E2-3147DEB042C4}"/>
          </ac:grpSpMkLst>
        </pc:grpChg>
        <pc:grpChg chg="add del 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31" creationId="{460DFC5C-ED06-8583-0710-6EABEF11D761}"/>
          </ac:grpSpMkLst>
        </pc:grpChg>
        <pc:grpChg chg="add del 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32" creationId="{6EF9C932-25CE-F645-663D-509F44EB3523}"/>
          </ac:grpSpMkLst>
        </pc:grpChg>
        <pc:grpChg chg="mod topLvl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35" creationId="{B21DA157-1E5E-A398-B5F6-58E53C77098C}"/>
          </ac:grpSpMkLst>
        </pc:grpChg>
        <pc:grpChg chg="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39" creationId="{33C5ABAF-5FEA-FA09-904C-93B97F0F59C2}"/>
          </ac:grpSpMkLst>
        </pc:grpChg>
        <pc:grpChg chg="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40" creationId="{D1C93970-3507-5898-A4C5-FBA4A9814094}"/>
          </ac:grpSpMkLst>
        </pc:grpChg>
        <pc:grpChg chg="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41" creationId="{B7022465-1710-8021-3995-CEF08D4B975B}"/>
          </ac:grpSpMkLst>
        </pc:grpChg>
        <pc:grpChg chg="add del 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48" creationId="{C3267849-74FE-AA49-D294-82C2E292D4F3}"/>
          </ac:grpSpMkLst>
        </pc:grpChg>
        <pc:grpChg chg="mod topLvl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51" creationId="{185FEF58-DBE7-4E70-9510-9ED04DD5840F}"/>
          </ac:grpSpMkLst>
        </pc:grpChg>
        <pc:grpChg chg="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58" creationId="{FB97364A-3B83-C2CA-F853-AADF22FF8F45}"/>
          </ac:grpSpMkLst>
        </pc:grpChg>
        <pc:grpChg chg="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59" creationId="{2EE050C9-48B2-B4C1-2956-567B506CB79E}"/>
          </ac:grpSpMkLst>
        </pc:grpChg>
        <pc:grpChg chg="mod">
          <ac:chgData name="Mr. PPT" userId="6442ff2356111531" providerId="LiveId" clId="{9DB6B845-C007-4AF5-9694-E421FE902A45}" dt="2023-05-02T02:52:56.663" v="654" actId="165"/>
          <ac:grpSpMkLst>
            <pc:docMk/>
            <pc:sldMk cId="1617412526" sldId="986"/>
            <ac:grpSpMk id="160" creationId="{F5859B0E-71E9-A28F-6E15-23A194782181}"/>
          </ac:grpSpMkLst>
        </pc:grpChg>
        <pc:grpChg chg="add del mod">
          <ac:chgData name="Mr. PPT" userId="6442ff2356111531" providerId="LiveId" clId="{9DB6B845-C007-4AF5-9694-E421FE902A45}" dt="2023-05-02T02:53:30.832" v="662" actId="165"/>
          <ac:grpSpMkLst>
            <pc:docMk/>
            <pc:sldMk cId="1617412526" sldId="986"/>
            <ac:grpSpMk id="167" creationId="{59C6F808-8C38-7C55-412E-91BE896E3287}"/>
          </ac:grpSpMkLst>
        </pc:grpChg>
        <pc:grpChg chg="add mod">
          <ac:chgData name="Mr. PPT" userId="6442ff2356111531" providerId="LiveId" clId="{9DB6B845-C007-4AF5-9694-E421FE902A45}" dt="2023-05-02T02:54:14.130" v="686" actId="164"/>
          <ac:grpSpMkLst>
            <pc:docMk/>
            <pc:sldMk cId="1617412526" sldId="986"/>
            <ac:grpSpMk id="175" creationId="{996CB3B7-8210-7059-DF37-763B2851AD10}"/>
          </ac:grpSpMkLst>
        </pc:grpChg>
        <pc:grpChg chg="add mod">
          <ac:chgData name="Mr. PPT" userId="6442ff2356111531" providerId="LiveId" clId="{9DB6B845-C007-4AF5-9694-E421FE902A45}" dt="2023-05-02T02:54:27.797" v="691" actId="12789"/>
          <ac:grpSpMkLst>
            <pc:docMk/>
            <pc:sldMk cId="1617412526" sldId="986"/>
            <ac:grpSpMk id="176" creationId="{10520B9E-BC68-5883-985D-63D3EA96F2BF}"/>
          </ac:grpSpMkLst>
        </pc:grpChg>
        <pc:picChg chg="del">
          <ac:chgData name="Mr. PPT" userId="6442ff2356111531" providerId="LiveId" clId="{9DB6B845-C007-4AF5-9694-E421FE902A45}" dt="2023-05-02T02:44:15.489" v="567" actId="478"/>
          <ac:picMkLst>
            <pc:docMk/>
            <pc:sldMk cId="1617412526" sldId="986"/>
            <ac:picMk id="47" creationId="{1FC7649B-B428-7C1D-08C9-104073FBEE49}"/>
          </ac:picMkLst>
        </pc:picChg>
        <pc:picChg chg="del">
          <ac:chgData name="Mr. PPT" userId="6442ff2356111531" providerId="LiveId" clId="{9DB6B845-C007-4AF5-9694-E421FE902A45}" dt="2023-05-02T02:44:15.489" v="567" actId="478"/>
          <ac:picMkLst>
            <pc:docMk/>
            <pc:sldMk cId="1617412526" sldId="986"/>
            <ac:picMk id="155" creationId="{77515DA6-DEAE-A370-C3D0-859E4DA1AA20}"/>
          </ac:picMkLst>
        </pc:picChg>
        <pc:cxnChg chg="add 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7" creationId="{D35CC5F8-9555-B53B-CB38-D95C85C5C41B}"/>
          </ac:cxnSpMkLst>
        </pc:cxnChg>
        <pc:cxnChg chg="add 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8" creationId="{AB8E55F9-BFEE-458F-8FD9-ECD8F4A19ECD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2" creationId="{72C5ABFA-6F56-C8C2-2368-81EE1ED305E3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3" creationId="{66DD278E-931F-41BA-08F4-4E14693637FC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5" creationId="{6A02D11A-65E6-617B-FA4F-8AF0BC158625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6" creationId="{000121F5-1176-6105-32BB-C15E7460FBA7}"/>
          </ac:cxnSpMkLst>
        </pc:cxnChg>
        <pc:cxnChg chg="mod">
          <ac:chgData name="Mr. PPT" userId="6442ff2356111531" providerId="LiveId" clId="{9DB6B845-C007-4AF5-9694-E421FE902A45}" dt="2023-05-02T02:50:18.069" v="600" actId="571"/>
          <ac:cxnSpMkLst>
            <pc:docMk/>
            <pc:sldMk cId="1617412526" sldId="986"/>
            <ac:cxnSpMk id="39" creationId="{95D02828-2225-6FCF-02BB-70463A50C821}"/>
          </ac:cxnSpMkLst>
        </pc:cxnChg>
        <pc:cxnChg chg="mod">
          <ac:chgData name="Mr. PPT" userId="6442ff2356111531" providerId="LiveId" clId="{9DB6B845-C007-4AF5-9694-E421FE902A45}" dt="2023-05-02T02:50:18.069" v="600" actId="571"/>
          <ac:cxnSpMkLst>
            <pc:docMk/>
            <pc:sldMk cId="1617412526" sldId="986"/>
            <ac:cxnSpMk id="41" creationId="{3832FCD4-E316-2FCA-1D00-84B1C588A099}"/>
          </ac:cxnSpMkLst>
        </pc:cxnChg>
        <pc:cxnChg chg="mod">
          <ac:chgData name="Mr. PPT" userId="6442ff2356111531" providerId="LiveId" clId="{9DB6B845-C007-4AF5-9694-E421FE902A45}" dt="2023-05-02T02:50:18.069" v="600" actId="571"/>
          <ac:cxnSpMkLst>
            <pc:docMk/>
            <pc:sldMk cId="1617412526" sldId="986"/>
            <ac:cxnSpMk id="42" creationId="{BC1F0DB2-C2A2-0C02-30B7-C79090CC4AC3}"/>
          </ac:cxnSpMkLst>
        </pc:cxnChg>
        <pc:cxnChg chg="mod">
          <ac:chgData name="Mr. PPT" userId="6442ff2356111531" providerId="LiveId" clId="{9DB6B845-C007-4AF5-9694-E421FE902A45}" dt="2023-05-02T02:50:18.069" v="600" actId="571"/>
          <ac:cxnSpMkLst>
            <pc:docMk/>
            <pc:sldMk cId="1617412526" sldId="986"/>
            <ac:cxnSpMk id="44" creationId="{682325C8-4682-E001-CCDD-9DF6A54BDF7E}"/>
          </ac:cxnSpMkLst>
        </pc:cxnChg>
        <pc:cxnChg chg="mod">
          <ac:chgData name="Mr. PPT" userId="6442ff2356111531" providerId="LiveId" clId="{9DB6B845-C007-4AF5-9694-E421FE902A45}" dt="2023-05-02T02:50:18.069" v="600" actId="571"/>
          <ac:cxnSpMkLst>
            <pc:docMk/>
            <pc:sldMk cId="1617412526" sldId="986"/>
            <ac:cxnSpMk id="45" creationId="{21732544-6AEE-B6A2-3766-52D4593BF69E}"/>
          </ac:cxnSpMkLst>
        </pc:cxnChg>
        <pc:cxnChg chg="mod">
          <ac:chgData name="Mr. PPT" userId="6442ff2356111531" providerId="LiveId" clId="{9DB6B845-C007-4AF5-9694-E421FE902A45}" dt="2023-05-02T02:50:18.069" v="600" actId="571"/>
          <ac:cxnSpMkLst>
            <pc:docMk/>
            <pc:sldMk cId="1617412526" sldId="986"/>
            <ac:cxnSpMk id="46" creationId="{532F1DC0-18CC-66C1-034F-720F9934069E}"/>
          </ac:cxnSpMkLst>
        </pc:cxnChg>
        <pc:cxnChg chg="mod">
          <ac:chgData name="Mr. PPT" userId="6442ff2356111531" providerId="LiveId" clId="{9DB6B845-C007-4AF5-9694-E421FE902A45}" dt="2023-05-02T02:50:18.726" v="601" actId="571"/>
          <ac:cxnSpMkLst>
            <pc:docMk/>
            <pc:sldMk cId="1617412526" sldId="986"/>
            <ac:cxnSpMk id="55" creationId="{D48E1841-D33F-769B-24D7-0722B016A26D}"/>
          </ac:cxnSpMkLst>
        </pc:cxnChg>
        <pc:cxnChg chg="mod">
          <ac:chgData name="Mr. PPT" userId="6442ff2356111531" providerId="LiveId" clId="{9DB6B845-C007-4AF5-9694-E421FE902A45}" dt="2023-05-02T02:50:18.726" v="601" actId="571"/>
          <ac:cxnSpMkLst>
            <pc:docMk/>
            <pc:sldMk cId="1617412526" sldId="986"/>
            <ac:cxnSpMk id="56" creationId="{B8AE9615-C4D3-F213-073B-5CE61A364F1F}"/>
          </ac:cxnSpMkLst>
        </pc:cxnChg>
        <pc:cxnChg chg="mod">
          <ac:chgData name="Mr. PPT" userId="6442ff2356111531" providerId="LiveId" clId="{9DB6B845-C007-4AF5-9694-E421FE902A45}" dt="2023-05-02T02:50:18.726" v="601" actId="571"/>
          <ac:cxnSpMkLst>
            <pc:docMk/>
            <pc:sldMk cId="1617412526" sldId="986"/>
            <ac:cxnSpMk id="57" creationId="{B5D559EB-DB7D-4801-7CD5-2B3980A728A4}"/>
          </ac:cxnSpMkLst>
        </pc:cxnChg>
        <pc:cxnChg chg="mod">
          <ac:chgData name="Mr. PPT" userId="6442ff2356111531" providerId="LiveId" clId="{9DB6B845-C007-4AF5-9694-E421FE902A45}" dt="2023-05-02T02:50:18.726" v="601" actId="571"/>
          <ac:cxnSpMkLst>
            <pc:docMk/>
            <pc:sldMk cId="1617412526" sldId="986"/>
            <ac:cxnSpMk id="58" creationId="{FE2E230F-3B17-716C-C95D-BF09AFC59422}"/>
          </ac:cxnSpMkLst>
        </pc:cxnChg>
        <pc:cxnChg chg="mod">
          <ac:chgData name="Mr. PPT" userId="6442ff2356111531" providerId="LiveId" clId="{9DB6B845-C007-4AF5-9694-E421FE902A45}" dt="2023-05-02T02:50:18.726" v="601" actId="571"/>
          <ac:cxnSpMkLst>
            <pc:docMk/>
            <pc:sldMk cId="1617412526" sldId="986"/>
            <ac:cxnSpMk id="59" creationId="{651257B6-0A00-CFB9-9DFE-D6947A262362}"/>
          </ac:cxnSpMkLst>
        </pc:cxnChg>
        <pc:cxnChg chg="mod">
          <ac:chgData name="Mr. PPT" userId="6442ff2356111531" providerId="LiveId" clId="{9DB6B845-C007-4AF5-9694-E421FE902A45}" dt="2023-05-02T02:50:18.726" v="601" actId="571"/>
          <ac:cxnSpMkLst>
            <pc:docMk/>
            <pc:sldMk cId="1617412526" sldId="986"/>
            <ac:cxnSpMk id="60" creationId="{1CB0D30F-C5DE-A74B-CA47-352F78E4B06D}"/>
          </ac:cxnSpMkLst>
        </pc:cxnChg>
        <pc:cxnChg chg="mod">
          <ac:chgData name="Mr. PPT" userId="6442ff2356111531" providerId="LiveId" clId="{9DB6B845-C007-4AF5-9694-E421FE902A45}" dt="2023-05-02T02:54:53.717" v="701" actId="208"/>
          <ac:cxnSpMkLst>
            <pc:docMk/>
            <pc:sldMk cId="1617412526" sldId="986"/>
            <ac:cxnSpMk id="142" creationId="{E1BED2AE-9C05-0254-06B9-7916B684EBA3}"/>
          </ac:cxnSpMkLst>
        </pc:cxnChg>
        <pc:cxnChg chg="mod">
          <ac:chgData name="Mr. PPT" userId="6442ff2356111531" providerId="LiveId" clId="{9DB6B845-C007-4AF5-9694-E421FE902A45}" dt="2023-05-02T02:54:53.717" v="701" actId="208"/>
          <ac:cxnSpMkLst>
            <pc:docMk/>
            <pc:sldMk cId="1617412526" sldId="986"/>
            <ac:cxnSpMk id="143" creationId="{26208680-5E2E-EBEC-B405-EF828D0CC749}"/>
          </ac:cxnSpMkLst>
        </pc:cxnChg>
        <pc:cxnChg chg="mod">
          <ac:chgData name="Mr. PPT" userId="6442ff2356111531" providerId="LiveId" clId="{9DB6B845-C007-4AF5-9694-E421FE902A45}" dt="2023-05-02T02:54:53.717" v="701" actId="208"/>
          <ac:cxnSpMkLst>
            <pc:docMk/>
            <pc:sldMk cId="1617412526" sldId="986"/>
            <ac:cxnSpMk id="144" creationId="{46AC59C4-5155-4E01-B17F-07DFDF8905AD}"/>
          </ac:cxnSpMkLst>
        </pc:cxnChg>
        <pc:cxnChg chg="mod">
          <ac:chgData name="Mr. PPT" userId="6442ff2356111531" providerId="LiveId" clId="{9DB6B845-C007-4AF5-9694-E421FE902A45}" dt="2023-05-02T02:54:53.717" v="701" actId="208"/>
          <ac:cxnSpMkLst>
            <pc:docMk/>
            <pc:sldMk cId="1617412526" sldId="986"/>
            <ac:cxnSpMk id="145" creationId="{46A2F494-673D-C3BE-EB00-D81E814B4CE8}"/>
          </ac:cxnSpMkLst>
        </pc:cxnChg>
        <pc:cxnChg chg="mod">
          <ac:chgData name="Mr. PPT" userId="6442ff2356111531" providerId="LiveId" clId="{9DB6B845-C007-4AF5-9694-E421FE902A45}" dt="2023-05-02T02:54:53.717" v="701" actId="208"/>
          <ac:cxnSpMkLst>
            <pc:docMk/>
            <pc:sldMk cId="1617412526" sldId="986"/>
            <ac:cxnSpMk id="146" creationId="{E255870E-9D3A-671E-E9B0-EF771FA174DE}"/>
          </ac:cxnSpMkLst>
        </pc:cxnChg>
        <pc:cxnChg chg="mod">
          <ac:chgData name="Mr. PPT" userId="6442ff2356111531" providerId="LiveId" clId="{9DB6B845-C007-4AF5-9694-E421FE902A45}" dt="2023-05-02T02:54:53.717" v="701" actId="208"/>
          <ac:cxnSpMkLst>
            <pc:docMk/>
            <pc:sldMk cId="1617412526" sldId="986"/>
            <ac:cxnSpMk id="147" creationId="{A973D1B3-8F01-140C-9085-1B73F6E458BD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61" creationId="{3F2E072B-5008-1AAA-1836-9943232C2F5C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62" creationId="{6A8143CD-F516-B0F1-E7EE-D1E277A2FBD5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63" creationId="{32585F0D-3E2D-0092-D105-E19BBC4F5758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64" creationId="{72382986-9E37-0BE8-3B2D-A19FE0F709E6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65" creationId="{28D8A211-4CD5-F907-365B-101BE7C20A7B}"/>
          </ac:cxnSpMkLst>
        </pc:cxnChg>
        <pc:cxnChg chg="mod">
          <ac:chgData name="Mr. PPT" userId="6442ff2356111531" providerId="LiveId" clId="{9DB6B845-C007-4AF5-9694-E421FE902A45}" dt="2023-05-02T02:52:56.663" v="654" actId="165"/>
          <ac:cxnSpMkLst>
            <pc:docMk/>
            <pc:sldMk cId="1617412526" sldId="986"/>
            <ac:cxnSpMk id="166" creationId="{67F7B034-211C-001B-5018-1C54EF3F579B}"/>
          </ac:cxnSpMkLst>
        </pc:cxnChg>
      </pc:sldChg>
      <pc:sldChg chg="addSp delSp modSp add mod">
        <pc:chgData name="Mr. PPT" userId="6442ff2356111531" providerId="LiveId" clId="{9DB6B845-C007-4AF5-9694-E421FE902A45}" dt="2023-05-02T03:11:53.536" v="949" actId="478"/>
        <pc:sldMkLst>
          <pc:docMk/>
          <pc:sldMk cId="3786528865" sldId="987"/>
        </pc:sldMkLst>
        <pc:spChg chg="add del mod topLvl">
          <ac:chgData name="Mr. PPT" userId="6442ff2356111531" providerId="LiveId" clId="{9DB6B845-C007-4AF5-9694-E421FE902A45}" dt="2023-05-02T03:05:00.803" v="828" actId="478"/>
          <ac:spMkLst>
            <pc:docMk/>
            <pc:sldMk cId="3786528865" sldId="987"/>
            <ac:spMk id="2" creationId="{28CB359C-A9DC-7645-54BB-2D8EA2663AAE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3" creationId="{021304D4-A6A2-3614-F17D-D672D43B6222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4" creationId="{4BDC5CA4-5E34-57FF-D479-E650591B71DE}"/>
          </ac:spMkLst>
        </pc:spChg>
        <pc:spChg chg="add del mod">
          <ac:chgData name="Mr. PPT" userId="6442ff2356111531" providerId="LiveId" clId="{9DB6B845-C007-4AF5-9694-E421FE902A45}" dt="2023-05-02T03:02:33.347" v="794" actId="478"/>
          <ac:spMkLst>
            <pc:docMk/>
            <pc:sldMk cId="3786528865" sldId="987"/>
            <ac:spMk id="5" creationId="{F73ED31B-5811-FE7F-F30D-E35B95E76B0F}"/>
          </ac:spMkLst>
        </pc:spChg>
        <pc:spChg chg="add del mod">
          <ac:chgData name="Mr. PPT" userId="6442ff2356111531" providerId="LiveId" clId="{9DB6B845-C007-4AF5-9694-E421FE902A45}" dt="2023-05-02T03:02:32.215" v="793" actId="478"/>
          <ac:spMkLst>
            <pc:docMk/>
            <pc:sldMk cId="3786528865" sldId="987"/>
            <ac:spMk id="6" creationId="{1E2AF0D2-05FB-2388-8569-006E12F97A8F}"/>
          </ac:spMkLst>
        </pc:spChg>
        <pc:spChg chg="add mod">
          <ac:chgData name="Mr. PPT" userId="6442ff2356111531" providerId="LiveId" clId="{9DB6B845-C007-4AF5-9694-E421FE902A45}" dt="2023-05-02T03:02:42.918" v="800" actId="571"/>
          <ac:spMkLst>
            <pc:docMk/>
            <pc:sldMk cId="3786528865" sldId="987"/>
            <ac:spMk id="9" creationId="{B443DE0F-4B3B-C562-0A66-3D7D141534EC}"/>
          </ac:spMkLst>
        </pc:spChg>
        <pc:spChg chg="add del mod topLvl">
          <ac:chgData name="Mr. PPT" userId="6442ff2356111531" providerId="LiveId" clId="{9DB6B845-C007-4AF5-9694-E421FE902A45}" dt="2023-05-02T03:05:00.803" v="828" actId="478"/>
          <ac:spMkLst>
            <pc:docMk/>
            <pc:sldMk cId="3786528865" sldId="987"/>
            <ac:spMk id="17" creationId="{75F248BD-31AB-760C-BBF9-DB3F45EE39C1}"/>
          </ac:spMkLst>
        </pc:spChg>
        <pc:spChg chg="add del mod topLvl">
          <ac:chgData name="Mr. PPT" userId="6442ff2356111531" providerId="LiveId" clId="{9DB6B845-C007-4AF5-9694-E421FE902A45}" dt="2023-05-02T03:05:00.803" v="828" actId="478"/>
          <ac:spMkLst>
            <pc:docMk/>
            <pc:sldMk cId="3786528865" sldId="987"/>
            <ac:spMk id="18" creationId="{38A74A7D-F135-0817-A33A-3DB5A777A8A9}"/>
          </ac:spMkLst>
        </pc:spChg>
        <pc:spChg chg="add del mod ord">
          <ac:chgData name="Mr. PPT" userId="6442ff2356111531" providerId="LiveId" clId="{9DB6B845-C007-4AF5-9694-E421FE902A45}" dt="2023-05-02T03:04:30.208" v="826"/>
          <ac:spMkLst>
            <pc:docMk/>
            <pc:sldMk cId="3786528865" sldId="987"/>
            <ac:spMk id="22" creationId="{E4546050-0D03-809E-A76A-6C98D206264C}"/>
          </ac:spMkLst>
        </pc:spChg>
        <pc:spChg chg="add del mod">
          <ac:chgData name="Mr. PPT" userId="6442ff2356111531" providerId="LiveId" clId="{9DB6B845-C007-4AF5-9694-E421FE902A45}" dt="2023-05-02T03:04:30.208" v="826"/>
          <ac:spMkLst>
            <pc:docMk/>
            <pc:sldMk cId="3786528865" sldId="987"/>
            <ac:spMk id="24" creationId="{B261CB8D-6E52-0E53-4C82-BBD02602266A}"/>
          </ac:spMkLst>
        </pc:spChg>
        <pc:spChg chg="del mod">
          <ac:chgData name="Mr. PPT" userId="6442ff2356111531" providerId="LiveId" clId="{9DB6B845-C007-4AF5-9694-E421FE902A45}" dt="2023-05-02T03:05:00.803" v="828" actId="478"/>
          <ac:spMkLst>
            <pc:docMk/>
            <pc:sldMk cId="3786528865" sldId="987"/>
            <ac:spMk id="25" creationId="{9337796D-2830-55C3-A392-A76C274066E1}"/>
          </ac:spMkLst>
        </pc:spChg>
        <pc:spChg chg="add del mod">
          <ac:chgData name="Mr. PPT" userId="6442ff2356111531" providerId="LiveId" clId="{9DB6B845-C007-4AF5-9694-E421FE902A45}" dt="2023-05-02T03:05:00.803" v="828" actId="478"/>
          <ac:spMkLst>
            <pc:docMk/>
            <pc:sldMk cId="3786528865" sldId="987"/>
            <ac:spMk id="26" creationId="{3356967B-38A6-DA7A-E742-0ACFD1B20E00}"/>
          </ac:spMkLst>
        </pc:spChg>
        <pc:spChg chg="add del mod topLvl">
          <ac:chgData name="Mr. PPT" userId="6442ff2356111531" providerId="LiveId" clId="{9DB6B845-C007-4AF5-9694-E421FE902A45}" dt="2023-05-02T03:06:35.511" v="862"/>
          <ac:spMkLst>
            <pc:docMk/>
            <pc:sldMk cId="3786528865" sldId="987"/>
            <ac:spMk id="27" creationId="{6FD51BCA-7006-4113-6AAA-256D9991F08A}"/>
          </ac:spMkLst>
        </pc:spChg>
        <pc:spChg chg="add mod topLvl">
          <ac:chgData name="Mr. PPT" userId="6442ff2356111531" providerId="LiveId" clId="{9DB6B845-C007-4AF5-9694-E421FE902A45}" dt="2023-05-02T03:08:27.900" v="894" actId="164"/>
          <ac:spMkLst>
            <pc:docMk/>
            <pc:sldMk cId="3786528865" sldId="987"/>
            <ac:spMk id="28" creationId="{705ED826-8E5E-5EA4-F9F9-0385BB73DB67}"/>
          </ac:spMkLst>
        </pc:spChg>
        <pc:spChg chg="mod">
          <ac:chgData name="Mr. PPT" userId="6442ff2356111531" providerId="LiveId" clId="{9DB6B845-C007-4AF5-9694-E421FE902A45}" dt="2023-05-02T03:05:52.305" v="849" actId="165"/>
          <ac:spMkLst>
            <pc:docMk/>
            <pc:sldMk cId="3786528865" sldId="987"/>
            <ac:spMk id="31" creationId="{73559468-FB05-AC55-F8DC-F658478ACFC8}"/>
          </ac:spMkLst>
        </pc:spChg>
        <pc:spChg chg="mod">
          <ac:chgData name="Mr. PPT" userId="6442ff2356111531" providerId="LiveId" clId="{9DB6B845-C007-4AF5-9694-E421FE902A45}" dt="2023-05-02T03:05:52.305" v="849" actId="165"/>
          <ac:spMkLst>
            <pc:docMk/>
            <pc:sldMk cId="3786528865" sldId="987"/>
            <ac:spMk id="32" creationId="{D939FCE2-56A7-DCE1-B9A6-F46705DD1247}"/>
          </ac:spMkLst>
        </pc:spChg>
        <pc:spChg chg="mod">
          <ac:chgData name="Mr. PPT" userId="6442ff2356111531" providerId="LiveId" clId="{9DB6B845-C007-4AF5-9694-E421FE902A45}" dt="2023-05-02T03:05:52.305" v="849" actId="165"/>
          <ac:spMkLst>
            <pc:docMk/>
            <pc:sldMk cId="3786528865" sldId="987"/>
            <ac:spMk id="34" creationId="{9265E69C-DC7D-59D2-ABFC-43DFC6AF3386}"/>
          </ac:spMkLst>
        </pc:spChg>
        <pc:spChg chg="mod">
          <ac:chgData name="Mr. PPT" userId="6442ff2356111531" providerId="LiveId" clId="{9DB6B845-C007-4AF5-9694-E421FE902A45}" dt="2023-05-02T03:05:52.305" v="849" actId="165"/>
          <ac:spMkLst>
            <pc:docMk/>
            <pc:sldMk cId="3786528865" sldId="987"/>
            <ac:spMk id="35" creationId="{A4CD8508-BD1A-92F1-C057-8923AEE22AAA}"/>
          </ac:spMkLst>
        </pc:spChg>
        <pc:spChg chg="add del mod">
          <ac:chgData name="Mr. PPT" userId="6442ff2356111531" providerId="LiveId" clId="{9DB6B845-C007-4AF5-9694-E421FE902A45}" dt="2023-05-02T03:06:35.511" v="862"/>
          <ac:spMkLst>
            <pc:docMk/>
            <pc:sldMk cId="3786528865" sldId="987"/>
            <ac:spMk id="37" creationId="{74A9B3C8-B54B-A944-2A7A-C074B517C9DB}"/>
          </ac:spMkLst>
        </pc:spChg>
        <pc:spChg chg="del mod topLvl">
          <ac:chgData name="Mr. PPT" userId="6442ff2356111531" providerId="LiveId" clId="{9DB6B845-C007-4AF5-9694-E421FE902A45}" dt="2023-05-02T03:07:45.146" v="878"/>
          <ac:spMkLst>
            <pc:docMk/>
            <pc:sldMk cId="3786528865" sldId="987"/>
            <ac:spMk id="38" creationId="{C5022065-F695-5425-5F14-04C2EC0E3B89}"/>
          </ac:spMkLst>
        </pc:spChg>
        <pc:spChg chg="del mod topLvl">
          <ac:chgData name="Mr. PPT" userId="6442ff2356111531" providerId="LiveId" clId="{9DB6B845-C007-4AF5-9694-E421FE902A45}" dt="2023-05-02T03:07:45.146" v="878"/>
          <ac:spMkLst>
            <pc:docMk/>
            <pc:sldMk cId="3786528865" sldId="987"/>
            <ac:spMk id="41" creationId="{258787B4-7A36-1E9F-E495-1D68404501EC}"/>
          </ac:spMkLst>
        </pc:spChg>
        <pc:spChg chg="del mod topLvl">
          <ac:chgData name="Mr. PPT" userId="6442ff2356111531" providerId="LiveId" clId="{9DB6B845-C007-4AF5-9694-E421FE902A45}" dt="2023-05-02T03:08:38.546" v="900" actId="478"/>
          <ac:spMkLst>
            <pc:docMk/>
            <pc:sldMk cId="3786528865" sldId="987"/>
            <ac:spMk id="42" creationId="{D9E1525F-0700-9548-C102-125AF44080D4}"/>
          </ac:spMkLst>
        </pc:spChg>
        <pc:spChg chg="del mod topLvl">
          <ac:chgData name="Mr. PPT" userId="6442ff2356111531" providerId="LiveId" clId="{9DB6B845-C007-4AF5-9694-E421FE902A45}" dt="2023-05-02T03:07:45.146" v="878"/>
          <ac:spMkLst>
            <pc:docMk/>
            <pc:sldMk cId="3786528865" sldId="987"/>
            <ac:spMk id="44" creationId="{61877565-9630-2C87-A7A3-9A7C875200CF}"/>
          </ac:spMkLst>
        </pc:spChg>
        <pc:spChg chg="del mod topLvl">
          <ac:chgData name="Mr. PPT" userId="6442ff2356111531" providerId="LiveId" clId="{9DB6B845-C007-4AF5-9694-E421FE902A45}" dt="2023-05-02T03:08:38.546" v="900" actId="478"/>
          <ac:spMkLst>
            <pc:docMk/>
            <pc:sldMk cId="3786528865" sldId="987"/>
            <ac:spMk id="45" creationId="{322BA219-8627-023A-16EB-C6C6CA5DC836}"/>
          </ac:spMkLst>
        </pc:spChg>
        <pc:spChg chg="mod ord">
          <ac:chgData name="Mr. PPT" userId="6442ff2356111531" providerId="LiveId" clId="{9DB6B845-C007-4AF5-9694-E421FE902A45}" dt="2023-05-02T03:11:06.346" v="934" actId="167"/>
          <ac:spMkLst>
            <pc:docMk/>
            <pc:sldMk cId="3786528865" sldId="987"/>
            <ac:spMk id="46" creationId="{0174EC7C-4F14-62E7-1487-E8BC64C47D71}"/>
          </ac:spMkLst>
        </pc:spChg>
        <pc:spChg chg="add del mod">
          <ac:chgData name="Mr. PPT" userId="6442ff2356111531" providerId="LiveId" clId="{9DB6B845-C007-4AF5-9694-E421FE902A45}" dt="2023-05-02T03:08:41.256" v="901" actId="478"/>
          <ac:spMkLst>
            <pc:docMk/>
            <pc:sldMk cId="3786528865" sldId="987"/>
            <ac:spMk id="47" creationId="{B70B9D63-3F62-041C-5208-249A42D5E98E}"/>
          </ac:spMkLst>
        </pc:spChg>
        <pc:spChg chg="del mod topLvl">
          <ac:chgData name="Mr. PPT" userId="6442ff2356111531" providerId="LiveId" clId="{9DB6B845-C007-4AF5-9694-E421FE902A45}" dt="2023-05-02T03:08:41.256" v="901" actId="478"/>
          <ac:spMkLst>
            <pc:docMk/>
            <pc:sldMk cId="3786528865" sldId="987"/>
            <ac:spMk id="49" creationId="{2037078E-0B87-25EF-9A53-12C0D9CD53E3}"/>
          </ac:spMkLst>
        </pc:spChg>
        <pc:spChg chg="del mod topLvl">
          <ac:chgData name="Mr. PPT" userId="6442ff2356111531" providerId="LiveId" clId="{9DB6B845-C007-4AF5-9694-E421FE902A45}" dt="2023-05-02T03:08:41.256" v="901" actId="478"/>
          <ac:spMkLst>
            <pc:docMk/>
            <pc:sldMk cId="3786528865" sldId="987"/>
            <ac:spMk id="50" creationId="{C2D48347-A0C7-C021-91D9-0A81C5982F02}"/>
          </ac:spMkLst>
        </pc:spChg>
        <pc:spChg chg="add del mod">
          <ac:chgData name="Mr. PPT" userId="6442ff2356111531" providerId="LiveId" clId="{9DB6B845-C007-4AF5-9694-E421FE902A45}" dt="2023-05-02T03:08:19.857" v="887" actId="478"/>
          <ac:spMkLst>
            <pc:docMk/>
            <pc:sldMk cId="3786528865" sldId="987"/>
            <ac:spMk id="51" creationId="{8FFEE7B6-5013-9E8E-C641-7085CCE0E60C}"/>
          </ac:spMkLst>
        </pc:spChg>
        <pc:spChg chg="add mod">
          <ac:chgData name="Mr. PPT" userId="6442ff2356111531" providerId="LiveId" clId="{9DB6B845-C007-4AF5-9694-E421FE902A45}" dt="2023-05-02T03:08:27.900" v="894" actId="164"/>
          <ac:spMkLst>
            <pc:docMk/>
            <pc:sldMk cId="3786528865" sldId="987"/>
            <ac:spMk id="52" creationId="{52BD10D7-F65B-B85E-207B-9F2DA3DA3654}"/>
          </ac:spMkLst>
        </pc:spChg>
        <pc:spChg chg="mod">
          <ac:chgData name="Mr. PPT" userId="6442ff2356111531" providerId="LiveId" clId="{9DB6B845-C007-4AF5-9694-E421FE902A45}" dt="2023-05-02T03:08:29.354" v="895" actId="571"/>
          <ac:spMkLst>
            <pc:docMk/>
            <pc:sldMk cId="3786528865" sldId="987"/>
            <ac:spMk id="55" creationId="{AE900A84-229B-69E0-8B92-F3692C0F7B58}"/>
          </ac:spMkLst>
        </pc:spChg>
        <pc:spChg chg="mod">
          <ac:chgData name="Mr. PPT" userId="6442ff2356111531" providerId="LiveId" clId="{9DB6B845-C007-4AF5-9694-E421FE902A45}" dt="2023-05-02T03:08:29.354" v="895" actId="571"/>
          <ac:spMkLst>
            <pc:docMk/>
            <pc:sldMk cId="3786528865" sldId="987"/>
            <ac:spMk id="56" creationId="{DC87CEAE-5C1F-7D4E-609D-41BE37F4D65B}"/>
          </ac:spMkLst>
        </pc:spChg>
        <pc:spChg chg="mod">
          <ac:chgData name="Mr. PPT" userId="6442ff2356111531" providerId="LiveId" clId="{9DB6B845-C007-4AF5-9694-E421FE902A45}" dt="2023-05-02T03:08:31.649" v="896" actId="571"/>
          <ac:spMkLst>
            <pc:docMk/>
            <pc:sldMk cId="3786528865" sldId="987"/>
            <ac:spMk id="58" creationId="{CC4972BF-D30B-A74C-A70E-63AE8BDD95B1}"/>
          </ac:spMkLst>
        </pc:spChg>
        <pc:spChg chg="mod">
          <ac:chgData name="Mr. PPT" userId="6442ff2356111531" providerId="LiveId" clId="{9DB6B845-C007-4AF5-9694-E421FE902A45}" dt="2023-05-02T03:08:31.649" v="896" actId="571"/>
          <ac:spMkLst>
            <pc:docMk/>
            <pc:sldMk cId="3786528865" sldId="987"/>
            <ac:spMk id="59" creationId="{67726136-2AB7-7656-B22C-20F80AAD9065}"/>
          </ac:spMkLst>
        </pc:spChg>
        <pc:spChg chg="add mod topLvl">
          <ac:chgData name="Mr. PPT" userId="6442ff2356111531" providerId="LiveId" clId="{9DB6B845-C007-4AF5-9694-E421FE902A45}" dt="2023-05-02T03:11:12.589" v="937" actId="165"/>
          <ac:spMkLst>
            <pc:docMk/>
            <pc:sldMk cId="3786528865" sldId="987"/>
            <ac:spMk id="60" creationId="{697A60E3-5B89-2B59-7C57-DE6FB5BF05BC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61" creationId="{DB229DBA-4620-5AAE-E7AE-93486D3FD679}"/>
          </ac:spMkLst>
        </pc:spChg>
        <pc:spChg chg="add mod topLvl">
          <ac:chgData name="Mr. PPT" userId="6442ff2356111531" providerId="LiveId" clId="{9DB6B845-C007-4AF5-9694-E421FE902A45}" dt="2023-05-02T03:11:12.589" v="937" actId="165"/>
          <ac:spMkLst>
            <pc:docMk/>
            <pc:sldMk cId="3786528865" sldId="987"/>
            <ac:spMk id="62" creationId="{2128B5B7-46A6-E52F-7A37-021E457B2DE6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63" creationId="{1F1A864A-96F0-F412-15EE-44E239C4BD0E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128" creationId="{35441AF3-A29F-D418-B420-375714E1EAA3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136" creationId="{710DE63F-48B4-CB05-1602-2AADF46DAAA5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137" creationId="{C646D10B-FA13-D41B-8E87-F468A3CDF9B1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138" creationId="{766D0FF2-9AB5-BFC6-95A7-F08D254B7C8F}"/>
          </ac:spMkLst>
        </pc:spChg>
        <pc:spChg chg="mod topLvl">
          <ac:chgData name="Mr. PPT" userId="6442ff2356111531" providerId="LiveId" clId="{9DB6B845-C007-4AF5-9694-E421FE902A45}" dt="2023-05-02T03:11:50.100" v="948" actId="207"/>
          <ac:spMkLst>
            <pc:docMk/>
            <pc:sldMk cId="3786528865" sldId="987"/>
            <ac:spMk id="148" creationId="{16666EAF-023A-1093-9979-9663477DB465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149" creationId="{BDEF2F7D-93F4-9CF7-A5AF-082683DDA38E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150" creationId="{3AC3241B-819A-0B5B-D690-3416C1C01B25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152" creationId="{6F7788F9-CA1B-D14D-5D73-A9B1661EEFC7}"/>
          </ac:spMkLst>
        </pc:spChg>
        <pc:spChg chg="mod topLvl">
          <ac:chgData name="Mr. PPT" userId="6442ff2356111531" providerId="LiveId" clId="{9DB6B845-C007-4AF5-9694-E421FE902A45}" dt="2023-05-02T03:11:12.589" v="937" actId="165"/>
          <ac:spMkLst>
            <pc:docMk/>
            <pc:sldMk cId="3786528865" sldId="987"/>
            <ac:spMk id="153" creationId="{04582F61-04AF-5C2C-F6C2-B41069EB08C1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156" creationId="{B943659D-DC1E-71A2-0406-E427994A780A}"/>
          </ac:spMkLst>
        </pc:spChg>
        <pc:spChg chg="del">
          <ac:chgData name="Mr. PPT" userId="6442ff2356111531" providerId="LiveId" clId="{9DB6B845-C007-4AF5-9694-E421FE902A45}" dt="2023-05-02T02:56:18.806" v="788" actId="478"/>
          <ac:spMkLst>
            <pc:docMk/>
            <pc:sldMk cId="3786528865" sldId="987"/>
            <ac:spMk id="157" creationId="{8AB32DDF-1D95-4F46-2D4A-47E4C93CDFD1}"/>
          </ac:spMkLst>
        </pc:spChg>
        <pc:spChg chg="mod topLvl">
          <ac:chgData name="Mr. PPT" userId="6442ff2356111531" providerId="LiveId" clId="{9DB6B845-C007-4AF5-9694-E421FE902A45}" dt="2023-05-02T03:11:12.589" v="937" actId="165"/>
          <ac:spMkLst>
            <pc:docMk/>
            <pc:sldMk cId="3786528865" sldId="987"/>
            <ac:spMk id="167" creationId="{496EDDB2-CDE6-E720-F918-3C7B45857D10}"/>
          </ac:spMkLst>
        </pc:spChg>
        <pc:spChg chg="mod topLvl">
          <ac:chgData name="Mr. PPT" userId="6442ff2356111531" providerId="LiveId" clId="{9DB6B845-C007-4AF5-9694-E421FE902A45}" dt="2023-05-02T03:11:12.589" v="937" actId="165"/>
          <ac:spMkLst>
            <pc:docMk/>
            <pc:sldMk cId="3786528865" sldId="987"/>
            <ac:spMk id="168" creationId="{794F936D-7168-2D53-C27F-734627E9EA86}"/>
          </ac:spMkLst>
        </pc:spChg>
        <pc:grpChg chg="add del mod">
          <ac:chgData name="Mr. PPT" userId="6442ff2356111531" providerId="LiveId" clId="{9DB6B845-C007-4AF5-9694-E421FE902A45}" dt="2023-05-02T03:02:53.197" v="808" actId="165"/>
          <ac:grpSpMkLst>
            <pc:docMk/>
            <pc:sldMk cId="3786528865" sldId="987"/>
            <ac:grpSpMk id="21" creationId="{3EBB3265-C157-18E7-E351-C24FBF1197A9}"/>
          </ac:grpSpMkLst>
        </pc:grpChg>
        <pc:grpChg chg="del">
          <ac:chgData name="Mr. PPT" userId="6442ff2356111531" providerId="LiveId" clId="{9DB6B845-C007-4AF5-9694-E421FE902A45}" dt="2023-05-02T02:56:18.806" v="788" actId="478"/>
          <ac:grpSpMkLst>
            <pc:docMk/>
            <pc:sldMk cId="3786528865" sldId="987"/>
            <ac:grpSpMk id="23" creationId="{E0953EC5-D361-7FE4-49EF-2667D4E37761}"/>
          </ac:grpSpMkLst>
        </pc:grpChg>
        <pc:grpChg chg="add del mod topLvl">
          <ac:chgData name="Mr. PPT" userId="6442ff2356111531" providerId="LiveId" clId="{9DB6B845-C007-4AF5-9694-E421FE902A45}" dt="2023-05-02T03:05:59.234" v="853" actId="165"/>
          <ac:grpSpMkLst>
            <pc:docMk/>
            <pc:sldMk cId="3786528865" sldId="987"/>
            <ac:grpSpMk id="29" creationId="{9D5647C0-1360-A43D-9F35-DC27D2103D2C}"/>
          </ac:grpSpMkLst>
        </pc:grpChg>
        <pc:grpChg chg="add del mod topLvl">
          <ac:chgData name="Mr. PPT" userId="6442ff2356111531" providerId="LiveId" clId="{9DB6B845-C007-4AF5-9694-E421FE902A45}" dt="2023-05-02T03:05:57.063" v="850" actId="478"/>
          <ac:grpSpMkLst>
            <pc:docMk/>
            <pc:sldMk cId="3786528865" sldId="987"/>
            <ac:grpSpMk id="30" creationId="{7270A940-7DD6-EF57-F7AF-D861C3735AF7}"/>
          </ac:grpSpMkLst>
        </pc:grpChg>
        <pc:grpChg chg="add del mod topLvl">
          <ac:chgData name="Mr. PPT" userId="6442ff2356111531" providerId="LiveId" clId="{9DB6B845-C007-4AF5-9694-E421FE902A45}" dt="2023-05-02T03:05:57.063" v="850" actId="478"/>
          <ac:grpSpMkLst>
            <pc:docMk/>
            <pc:sldMk cId="3786528865" sldId="987"/>
            <ac:grpSpMk id="33" creationId="{FB9D158C-0957-AD2A-6154-25ADE200B692}"/>
          </ac:grpSpMkLst>
        </pc:grpChg>
        <pc:grpChg chg="add del mod">
          <ac:chgData name="Mr. PPT" userId="6442ff2356111531" providerId="LiveId" clId="{9DB6B845-C007-4AF5-9694-E421FE902A45}" dt="2023-05-02T03:05:52.305" v="849" actId="165"/>
          <ac:grpSpMkLst>
            <pc:docMk/>
            <pc:sldMk cId="3786528865" sldId="987"/>
            <ac:grpSpMk id="36" creationId="{D2886B74-2399-34F1-890E-A87817D01BAE}"/>
          </ac:grpSpMkLst>
        </pc:grpChg>
        <pc:grpChg chg="add del mod">
          <ac:chgData name="Mr. PPT" userId="6442ff2356111531" providerId="LiveId" clId="{9DB6B845-C007-4AF5-9694-E421FE902A45}" dt="2023-05-02T03:06:56.190" v="870" actId="165"/>
          <ac:grpSpMkLst>
            <pc:docMk/>
            <pc:sldMk cId="3786528865" sldId="987"/>
            <ac:grpSpMk id="39" creationId="{0072C279-80A1-39A0-16CC-604EF85B3A3D}"/>
          </ac:grpSpMkLst>
        </pc:grpChg>
        <pc:grpChg chg="add del mod">
          <ac:chgData name="Mr. PPT" userId="6442ff2356111531" providerId="LiveId" clId="{9DB6B845-C007-4AF5-9694-E421FE902A45}" dt="2023-05-02T03:06:55.724" v="869" actId="165"/>
          <ac:grpSpMkLst>
            <pc:docMk/>
            <pc:sldMk cId="3786528865" sldId="987"/>
            <ac:grpSpMk id="40" creationId="{805C1012-99AA-629D-A4A8-CE87E29260C1}"/>
          </ac:grpSpMkLst>
        </pc:grpChg>
        <pc:grpChg chg="add del mod">
          <ac:chgData name="Mr. PPT" userId="6442ff2356111531" providerId="LiveId" clId="{9DB6B845-C007-4AF5-9694-E421FE902A45}" dt="2023-05-02T03:06:54.251" v="868" actId="165"/>
          <ac:grpSpMkLst>
            <pc:docMk/>
            <pc:sldMk cId="3786528865" sldId="987"/>
            <ac:grpSpMk id="43" creationId="{F1C0596A-CB1A-FFBC-F005-64D01A0E50DF}"/>
          </ac:grpSpMkLst>
        </pc:grpChg>
        <pc:grpChg chg="add del mod">
          <ac:chgData name="Mr. PPT" userId="6442ff2356111531" providerId="LiveId" clId="{9DB6B845-C007-4AF5-9694-E421FE902A45}" dt="2023-05-02T03:07:58.735" v="881" actId="165"/>
          <ac:grpSpMkLst>
            <pc:docMk/>
            <pc:sldMk cId="3786528865" sldId="987"/>
            <ac:grpSpMk id="48" creationId="{03F6C01B-95AC-4A35-96DF-3CD5395B8420}"/>
          </ac:grpSpMkLst>
        </pc:grpChg>
        <pc:grpChg chg="add mod">
          <ac:chgData name="Mr. PPT" userId="6442ff2356111531" providerId="LiveId" clId="{9DB6B845-C007-4AF5-9694-E421FE902A45}" dt="2023-05-02T03:10:49.775" v="926" actId="12788"/>
          <ac:grpSpMkLst>
            <pc:docMk/>
            <pc:sldMk cId="3786528865" sldId="987"/>
            <ac:grpSpMk id="53" creationId="{B399716A-772F-F60B-5DF7-2690309A24F3}"/>
          </ac:grpSpMkLst>
        </pc:grpChg>
        <pc:grpChg chg="add mod ord">
          <ac:chgData name="Mr. PPT" userId="6442ff2356111531" providerId="LiveId" clId="{9DB6B845-C007-4AF5-9694-E421FE902A45}" dt="2023-05-02T03:11:10.181" v="936" actId="12788"/>
          <ac:grpSpMkLst>
            <pc:docMk/>
            <pc:sldMk cId="3786528865" sldId="987"/>
            <ac:grpSpMk id="54" creationId="{F87338B5-9C87-871B-24E3-185FFDA5219B}"/>
          </ac:grpSpMkLst>
        </pc:grpChg>
        <pc:grpChg chg="add mod ord">
          <ac:chgData name="Mr. PPT" userId="6442ff2356111531" providerId="LiveId" clId="{9DB6B845-C007-4AF5-9694-E421FE902A45}" dt="2023-05-02T03:11:08.706" v="935" actId="12788"/>
          <ac:grpSpMkLst>
            <pc:docMk/>
            <pc:sldMk cId="3786528865" sldId="987"/>
            <ac:grpSpMk id="57" creationId="{C2CD6D1A-8FDF-422A-015A-5867FF652EDD}"/>
          </ac:grpSpMkLst>
        </pc:grpChg>
        <pc:grpChg chg="add del mod">
          <ac:chgData name="Mr. PPT" userId="6442ff2356111531" providerId="LiveId" clId="{9DB6B845-C007-4AF5-9694-E421FE902A45}" dt="2023-05-02T03:10:42.737" v="922" actId="165"/>
          <ac:grpSpMkLst>
            <pc:docMk/>
            <pc:sldMk cId="3786528865" sldId="987"/>
            <ac:grpSpMk id="130" creationId="{884A2C14-9CBD-8F46-9A9A-666956CCDDB0}"/>
          </ac:grpSpMkLst>
        </pc:grpChg>
        <pc:grpChg chg="add del mod">
          <ac:chgData name="Mr. PPT" userId="6442ff2356111531" providerId="LiveId" clId="{9DB6B845-C007-4AF5-9694-E421FE902A45}" dt="2023-05-02T03:11:12.589" v="937" actId="165"/>
          <ac:grpSpMkLst>
            <pc:docMk/>
            <pc:sldMk cId="3786528865" sldId="987"/>
            <ac:grpSpMk id="131" creationId="{F5B577B7-620E-0577-6A2E-563602D01B62}"/>
          </ac:grpSpMkLst>
        </pc:grpChg>
        <pc:grpChg chg="add del mod">
          <ac:chgData name="Mr. PPT" userId="6442ff2356111531" providerId="LiveId" clId="{9DB6B845-C007-4AF5-9694-E421FE902A45}" dt="2023-05-02T03:11:12.589" v="937" actId="165"/>
          <ac:grpSpMkLst>
            <pc:docMk/>
            <pc:sldMk cId="3786528865" sldId="987"/>
            <ac:grpSpMk id="132" creationId="{132F3F07-98C0-E1A2-E007-D8C64D083FBF}"/>
          </ac:grpSpMkLst>
        </pc:grpChg>
        <pc:grpChg chg="del">
          <ac:chgData name="Mr. PPT" userId="6442ff2356111531" providerId="LiveId" clId="{9DB6B845-C007-4AF5-9694-E421FE902A45}" dt="2023-05-02T02:56:18.806" v="788" actId="478"/>
          <ac:grpSpMkLst>
            <pc:docMk/>
            <pc:sldMk cId="3786528865" sldId="987"/>
            <ac:grpSpMk id="135" creationId="{B21DA157-1E5E-A398-B5F6-58E53C77098C}"/>
          </ac:grpSpMkLst>
        </pc:grpChg>
        <pc:grpChg chg="del">
          <ac:chgData name="Mr. PPT" userId="6442ff2356111531" providerId="LiveId" clId="{9DB6B845-C007-4AF5-9694-E421FE902A45}" dt="2023-05-02T02:56:18.806" v="788" actId="478"/>
          <ac:grpSpMkLst>
            <pc:docMk/>
            <pc:sldMk cId="3786528865" sldId="987"/>
            <ac:grpSpMk id="151" creationId="{185FEF58-DBE7-4E70-9510-9ED04DD5840F}"/>
          </ac:grpSpMkLst>
        </pc:grpChg>
        <pc:grpChg chg="add del mod">
          <ac:chgData name="Mr. PPT" userId="6442ff2356111531" providerId="LiveId" clId="{9DB6B845-C007-4AF5-9694-E421FE902A45}" dt="2023-05-02T03:11:12.589" v="937" actId="165"/>
          <ac:grpSpMkLst>
            <pc:docMk/>
            <pc:sldMk cId="3786528865" sldId="987"/>
            <ac:grpSpMk id="155" creationId="{86988064-9A9C-F1C7-6810-0A074F93DCE8}"/>
          </ac:grpSpMkLst>
        </pc:grpChg>
        <pc:grpChg chg="del">
          <ac:chgData name="Mr. PPT" userId="6442ff2356111531" providerId="LiveId" clId="{9DB6B845-C007-4AF5-9694-E421FE902A45}" dt="2023-05-02T02:56:18.806" v="788" actId="478"/>
          <ac:grpSpMkLst>
            <pc:docMk/>
            <pc:sldMk cId="3786528865" sldId="987"/>
            <ac:grpSpMk id="175" creationId="{996CB3B7-8210-7059-DF37-763B2851AD10}"/>
          </ac:grpSpMkLst>
        </pc:grpChg>
        <pc:grpChg chg="del">
          <ac:chgData name="Mr. PPT" userId="6442ff2356111531" providerId="LiveId" clId="{9DB6B845-C007-4AF5-9694-E421FE902A45}" dt="2023-05-02T02:56:18.806" v="788" actId="478"/>
          <ac:grpSpMkLst>
            <pc:docMk/>
            <pc:sldMk cId="3786528865" sldId="987"/>
            <ac:grpSpMk id="176" creationId="{10520B9E-BC68-5883-985D-63D3EA96F2BF}"/>
          </ac:grpSpMkLst>
        </pc:grpChg>
        <pc:picChg chg="add mod topLvl">
          <ac:chgData name="Mr. PPT" userId="6442ff2356111531" providerId="LiveId" clId="{9DB6B845-C007-4AF5-9694-E421FE902A45}" dt="2023-05-02T03:11:37.748" v="945" actId="14826"/>
          <ac:picMkLst>
            <pc:docMk/>
            <pc:sldMk cId="3786528865" sldId="987"/>
            <ac:picMk id="129" creationId="{4F632E4D-6168-0664-6E37-F8EB96ADEA3F}"/>
          </ac:picMkLst>
        </pc:picChg>
        <pc:picChg chg="mod topLvl">
          <ac:chgData name="Mr. PPT" userId="6442ff2356111531" providerId="LiveId" clId="{9DB6B845-C007-4AF5-9694-E421FE902A45}" dt="2023-05-02T03:11:45.778" v="947" actId="14826"/>
          <ac:picMkLst>
            <pc:docMk/>
            <pc:sldMk cId="3786528865" sldId="987"/>
            <ac:picMk id="154" creationId="{D8ECDAA8-9B9D-2E3A-2906-E05F6A813AA9}"/>
          </ac:picMkLst>
        </pc:picChg>
        <pc:picChg chg="mod topLvl">
          <ac:chgData name="Mr. PPT" userId="6442ff2356111531" providerId="LiveId" clId="{9DB6B845-C007-4AF5-9694-E421FE902A45}" dt="2023-05-02T03:11:41.692" v="946" actId="14826"/>
          <ac:picMkLst>
            <pc:docMk/>
            <pc:sldMk cId="3786528865" sldId="987"/>
            <ac:picMk id="169" creationId="{AA11BC63-A872-05D4-37A0-68CE0EF7BA0D}"/>
          </ac:picMkLst>
        </pc:picChg>
        <pc:picChg chg="add del mod">
          <ac:chgData name="Mr. PPT" userId="6442ff2356111531" providerId="LiveId" clId="{9DB6B845-C007-4AF5-9694-E421FE902A45}" dt="2023-05-02T03:11:53.536" v="949" actId="478"/>
          <ac:picMkLst>
            <pc:docMk/>
            <pc:sldMk cId="3786528865" sldId="987"/>
            <ac:picMk id="171" creationId="{A03F4138-7534-F45E-DF6D-462BA870FC52}"/>
          </ac:picMkLst>
        </pc:picChg>
        <pc:picChg chg="add del mod">
          <ac:chgData name="Mr. PPT" userId="6442ff2356111531" providerId="LiveId" clId="{9DB6B845-C007-4AF5-9694-E421FE902A45}" dt="2023-05-02T03:11:53.536" v="949" actId="478"/>
          <ac:picMkLst>
            <pc:docMk/>
            <pc:sldMk cId="3786528865" sldId="987"/>
            <ac:picMk id="172" creationId="{F16644E7-72DA-516F-236D-44CFA16C2A0C}"/>
          </ac:picMkLst>
        </pc:picChg>
        <pc:picChg chg="add del mod">
          <ac:chgData name="Mr. PPT" userId="6442ff2356111531" providerId="LiveId" clId="{9DB6B845-C007-4AF5-9694-E421FE902A45}" dt="2023-05-02T03:11:53.536" v="949" actId="478"/>
          <ac:picMkLst>
            <pc:docMk/>
            <pc:sldMk cId="3786528865" sldId="987"/>
            <ac:picMk id="173" creationId="{D43AB2A2-A314-2869-E241-52AFE7E4632F}"/>
          </ac:picMkLst>
        </pc:picChg>
      </pc:sldChg>
    </pc:docChg>
  </pc:docChgLst>
  <pc:docChgLst>
    <pc:chgData name="Mr. PPT" userId="6442ff2356111531" providerId="LiveId" clId="{7E8543BE-65F2-4CA6-AE46-38EBD0C97282}"/>
    <pc:docChg chg="undo custSel modSld">
      <pc:chgData name="Mr. PPT" userId="6442ff2356111531" providerId="LiveId" clId="{7E8543BE-65F2-4CA6-AE46-38EBD0C97282}" dt="2022-11-01T09:18:13.219" v="51" actId="207"/>
      <pc:docMkLst>
        <pc:docMk/>
      </pc:docMkLst>
      <pc:sldChg chg="modSp mod">
        <pc:chgData name="Mr. PPT" userId="6442ff2356111531" providerId="LiveId" clId="{7E8543BE-65F2-4CA6-AE46-38EBD0C97282}" dt="2022-11-01T09:06:47.348" v="4" actId="207"/>
        <pc:sldMkLst>
          <pc:docMk/>
          <pc:sldMk cId="2109642714" sldId="875"/>
        </pc:sldMkLst>
        <pc:spChg chg="mod">
          <ac:chgData name="Mr. PPT" userId="6442ff2356111531" providerId="LiveId" clId="{7E8543BE-65F2-4CA6-AE46-38EBD0C97282}" dt="2022-11-01T09:06:47.348" v="4" actId="207"/>
          <ac:spMkLst>
            <pc:docMk/>
            <pc:sldMk cId="2109642714" sldId="875"/>
            <ac:spMk id="36" creationId="{043428E0-75E8-4C8C-8410-4B886E8DF5E0}"/>
          </ac:spMkLst>
        </pc:spChg>
        <pc:spChg chg="mod">
          <ac:chgData name="Mr. PPT" userId="6442ff2356111531" providerId="LiveId" clId="{7E8543BE-65F2-4CA6-AE46-38EBD0C97282}" dt="2022-11-01T09:06:47.348" v="4" actId="207"/>
          <ac:spMkLst>
            <pc:docMk/>
            <pc:sldMk cId="2109642714" sldId="875"/>
            <ac:spMk id="37" creationId="{240E4020-216D-4CC1-AD4C-511283F3A647}"/>
          </ac:spMkLst>
        </pc:spChg>
        <pc:grpChg chg="mod">
          <ac:chgData name="Mr. PPT" userId="6442ff2356111531" providerId="LiveId" clId="{7E8543BE-65F2-4CA6-AE46-38EBD0C97282}" dt="2022-11-01T09:06:47.348" v="4" actId="207"/>
          <ac:grpSpMkLst>
            <pc:docMk/>
            <pc:sldMk cId="2109642714" sldId="875"/>
            <ac:grpSpMk id="35" creationId="{3EAC26A6-EC76-4FCC-902E-AC92AB79EDBC}"/>
          </ac:grpSpMkLst>
        </pc:grpChg>
      </pc:sldChg>
      <pc:sldChg chg="modSp mod">
        <pc:chgData name="Mr. PPT" userId="6442ff2356111531" providerId="LiveId" clId="{7E8543BE-65F2-4CA6-AE46-38EBD0C97282}" dt="2022-11-01T09:06:55.681" v="6" actId="207"/>
        <pc:sldMkLst>
          <pc:docMk/>
          <pc:sldMk cId="3525703432" sldId="876"/>
        </pc:sldMkLst>
        <pc:spChg chg="mod">
          <ac:chgData name="Mr. PPT" userId="6442ff2356111531" providerId="LiveId" clId="{7E8543BE-65F2-4CA6-AE46-38EBD0C97282}" dt="2022-11-01T09:06:55.681" v="6" actId="207"/>
          <ac:spMkLst>
            <pc:docMk/>
            <pc:sldMk cId="3525703432" sldId="876"/>
            <ac:spMk id="28" creationId="{5FD93D46-1049-430C-BEEB-2CBE3F01C6EB}"/>
          </ac:spMkLst>
        </pc:spChg>
        <pc:spChg chg="mod">
          <ac:chgData name="Mr. PPT" userId="6442ff2356111531" providerId="LiveId" clId="{7E8543BE-65F2-4CA6-AE46-38EBD0C97282}" dt="2022-11-01T09:06:55.681" v="6" actId="207"/>
          <ac:spMkLst>
            <pc:docMk/>
            <pc:sldMk cId="3525703432" sldId="876"/>
            <ac:spMk id="29" creationId="{51215A8B-8498-4605-B93E-C097DCA75ACA}"/>
          </ac:spMkLst>
        </pc:spChg>
        <pc:spChg chg="mod">
          <ac:chgData name="Mr. PPT" userId="6442ff2356111531" providerId="LiveId" clId="{7E8543BE-65F2-4CA6-AE46-38EBD0C97282}" dt="2022-11-01T09:06:55.681" v="6" actId="207"/>
          <ac:spMkLst>
            <pc:docMk/>
            <pc:sldMk cId="3525703432" sldId="876"/>
            <ac:spMk id="32" creationId="{0A450956-3EC4-4C86-9FD8-F32C770217CD}"/>
          </ac:spMkLst>
        </pc:spChg>
        <pc:spChg chg="mod">
          <ac:chgData name="Mr. PPT" userId="6442ff2356111531" providerId="LiveId" clId="{7E8543BE-65F2-4CA6-AE46-38EBD0C97282}" dt="2022-11-01T09:06:55.681" v="6" actId="207"/>
          <ac:spMkLst>
            <pc:docMk/>
            <pc:sldMk cId="3525703432" sldId="876"/>
            <ac:spMk id="33" creationId="{C28372C0-9A94-453E-8DFD-5C1E48973C6F}"/>
          </ac:spMkLst>
        </pc:spChg>
        <pc:spChg chg="mod">
          <ac:chgData name="Mr. PPT" userId="6442ff2356111531" providerId="LiveId" clId="{7E8543BE-65F2-4CA6-AE46-38EBD0C97282}" dt="2022-11-01T09:06:55.681" v="6" actId="207"/>
          <ac:spMkLst>
            <pc:docMk/>
            <pc:sldMk cId="3525703432" sldId="876"/>
            <ac:spMk id="38" creationId="{C39E3776-6D54-4C41-8702-59572C5C609A}"/>
          </ac:spMkLst>
        </pc:spChg>
        <pc:spChg chg="mod">
          <ac:chgData name="Mr. PPT" userId="6442ff2356111531" providerId="LiveId" clId="{7E8543BE-65F2-4CA6-AE46-38EBD0C97282}" dt="2022-11-01T09:06:55.681" v="6" actId="207"/>
          <ac:spMkLst>
            <pc:docMk/>
            <pc:sldMk cId="3525703432" sldId="876"/>
            <ac:spMk id="39" creationId="{23FD4068-6DF9-4316-8055-7E354EE43EFA}"/>
          </ac:spMkLst>
        </pc:spChg>
        <pc:spChg chg="mod">
          <ac:chgData name="Mr. PPT" userId="6442ff2356111531" providerId="LiveId" clId="{7E8543BE-65F2-4CA6-AE46-38EBD0C97282}" dt="2022-11-01T09:06:55.681" v="6" actId="207"/>
          <ac:spMkLst>
            <pc:docMk/>
            <pc:sldMk cId="3525703432" sldId="876"/>
            <ac:spMk id="41" creationId="{73942671-2B83-44D6-86A2-E32113C2D022}"/>
          </ac:spMkLst>
        </pc:spChg>
        <pc:spChg chg="mod">
          <ac:chgData name="Mr. PPT" userId="6442ff2356111531" providerId="LiveId" clId="{7E8543BE-65F2-4CA6-AE46-38EBD0C97282}" dt="2022-11-01T09:06:55.681" v="6" actId="207"/>
          <ac:spMkLst>
            <pc:docMk/>
            <pc:sldMk cId="3525703432" sldId="876"/>
            <ac:spMk id="42" creationId="{A8DD8A63-27A8-4F38-AF2F-4BD67C6DB06E}"/>
          </ac:spMkLst>
        </pc:spChg>
        <pc:grpChg chg="mod">
          <ac:chgData name="Mr. PPT" userId="6442ff2356111531" providerId="LiveId" clId="{7E8543BE-65F2-4CA6-AE46-38EBD0C97282}" dt="2022-11-01T09:06:55.681" v="6" actId="207"/>
          <ac:grpSpMkLst>
            <pc:docMk/>
            <pc:sldMk cId="3525703432" sldId="876"/>
            <ac:grpSpMk id="27" creationId="{29F45072-4B78-4C3B-9655-DD3B5429C424}"/>
          </ac:grpSpMkLst>
        </pc:grpChg>
        <pc:grpChg chg="mod">
          <ac:chgData name="Mr. PPT" userId="6442ff2356111531" providerId="LiveId" clId="{7E8543BE-65F2-4CA6-AE46-38EBD0C97282}" dt="2022-11-01T09:06:55.681" v="6" actId="207"/>
          <ac:grpSpMkLst>
            <pc:docMk/>
            <pc:sldMk cId="3525703432" sldId="876"/>
            <ac:grpSpMk id="31" creationId="{40EE8088-8120-4E0F-9B05-9C88F0DD8F00}"/>
          </ac:grpSpMkLst>
        </pc:grpChg>
        <pc:grpChg chg="mod">
          <ac:chgData name="Mr. PPT" userId="6442ff2356111531" providerId="LiveId" clId="{7E8543BE-65F2-4CA6-AE46-38EBD0C97282}" dt="2022-11-01T09:06:55.681" v="6" actId="207"/>
          <ac:grpSpMkLst>
            <pc:docMk/>
            <pc:sldMk cId="3525703432" sldId="876"/>
            <ac:grpSpMk id="35" creationId="{70B99C13-3C1F-4F8C-95EF-59E8839B8109}"/>
          </ac:grpSpMkLst>
        </pc:grpChg>
        <pc:grpChg chg="mod">
          <ac:chgData name="Mr. PPT" userId="6442ff2356111531" providerId="LiveId" clId="{7E8543BE-65F2-4CA6-AE46-38EBD0C97282}" dt="2022-11-01T09:06:55.681" v="6" actId="207"/>
          <ac:grpSpMkLst>
            <pc:docMk/>
            <pc:sldMk cId="3525703432" sldId="876"/>
            <ac:grpSpMk id="40" creationId="{0E2BA5B8-74C3-4A9A-BDE4-B88592F5C38C}"/>
          </ac:grpSpMkLst>
        </pc:grpChg>
      </pc:sldChg>
      <pc:sldChg chg="modSp mod">
        <pc:chgData name="Mr. PPT" userId="6442ff2356111531" providerId="LiveId" clId="{7E8543BE-65F2-4CA6-AE46-38EBD0C97282}" dt="2022-11-01T09:06:58.160" v="7" actId="207"/>
        <pc:sldMkLst>
          <pc:docMk/>
          <pc:sldMk cId="2729420847" sldId="877"/>
        </pc:sldMkLst>
        <pc:spChg chg="mod">
          <ac:chgData name="Mr. PPT" userId="6442ff2356111531" providerId="LiveId" clId="{7E8543BE-65F2-4CA6-AE46-38EBD0C97282}" dt="2022-11-01T09:06:58.160" v="7" actId="207"/>
          <ac:spMkLst>
            <pc:docMk/>
            <pc:sldMk cId="2729420847" sldId="877"/>
            <ac:spMk id="25" creationId="{25E956FF-D3F0-4DB9-B273-E1C35BD748AD}"/>
          </ac:spMkLst>
        </pc:spChg>
        <pc:spChg chg="mod">
          <ac:chgData name="Mr. PPT" userId="6442ff2356111531" providerId="LiveId" clId="{7E8543BE-65F2-4CA6-AE46-38EBD0C97282}" dt="2022-11-01T09:06:58.160" v="7" actId="207"/>
          <ac:spMkLst>
            <pc:docMk/>
            <pc:sldMk cId="2729420847" sldId="877"/>
            <ac:spMk id="26" creationId="{DF9394E1-4FD6-4684-9D14-55A32B478DDB}"/>
          </ac:spMkLst>
        </pc:spChg>
        <pc:grpChg chg="mod">
          <ac:chgData name="Mr. PPT" userId="6442ff2356111531" providerId="LiveId" clId="{7E8543BE-65F2-4CA6-AE46-38EBD0C97282}" dt="2022-11-01T09:06:58.160" v="7" actId="207"/>
          <ac:grpSpMkLst>
            <pc:docMk/>
            <pc:sldMk cId="2729420847" sldId="877"/>
            <ac:grpSpMk id="2" creationId="{2BB49CD2-3927-4F64-8CD4-106D8BC563BA}"/>
          </ac:grpSpMkLst>
        </pc:grpChg>
      </pc:sldChg>
      <pc:sldChg chg="modSp mod">
        <pc:chgData name="Mr. PPT" userId="6442ff2356111531" providerId="LiveId" clId="{7E8543BE-65F2-4CA6-AE46-38EBD0C97282}" dt="2022-11-01T09:07:09.392" v="9" actId="207"/>
        <pc:sldMkLst>
          <pc:docMk/>
          <pc:sldMk cId="1300496493" sldId="887"/>
        </pc:sldMkLst>
        <pc:spChg chg="mod">
          <ac:chgData name="Mr. PPT" userId="6442ff2356111531" providerId="LiveId" clId="{7E8543BE-65F2-4CA6-AE46-38EBD0C97282}" dt="2022-11-01T09:07:09.392" v="9" actId="207"/>
          <ac:spMkLst>
            <pc:docMk/>
            <pc:sldMk cId="1300496493" sldId="887"/>
            <ac:spMk id="37" creationId="{7ADFDAFD-0146-4B7B-891F-85CCB16F06F4}"/>
          </ac:spMkLst>
        </pc:spChg>
        <pc:spChg chg="mod">
          <ac:chgData name="Mr. PPT" userId="6442ff2356111531" providerId="LiveId" clId="{7E8543BE-65F2-4CA6-AE46-38EBD0C97282}" dt="2022-11-01T09:07:09.392" v="9" actId="207"/>
          <ac:spMkLst>
            <pc:docMk/>
            <pc:sldMk cId="1300496493" sldId="887"/>
            <ac:spMk id="43" creationId="{D86D41CD-52E1-4EA8-9D49-868E3560299A}"/>
          </ac:spMkLst>
        </pc:spChg>
        <pc:spChg chg="mod">
          <ac:chgData name="Mr. PPT" userId="6442ff2356111531" providerId="LiveId" clId="{7E8543BE-65F2-4CA6-AE46-38EBD0C97282}" dt="2022-11-01T09:07:09.392" v="9" actId="207"/>
          <ac:spMkLst>
            <pc:docMk/>
            <pc:sldMk cId="1300496493" sldId="887"/>
            <ac:spMk id="56" creationId="{5617A820-D0BC-45ED-BEF5-6B8A703DEBAE}"/>
          </ac:spMkLst>
        </pc:spChg>
        <pc:spChg chg="mod">
          <ac:chgData name="Mr. PPT" userId="6442ff2356111531" providerId="LiveId" clId="{7E8543BE-65F2-4CA6-AE46-38EBD0C97282}" dt="2022-11-01T09:07:09.392" v="9" actId="207"/>
          <ac:spMkLst>
            <pc:docMk/>
            <pc:sldMk cId="1300496493" sldId="887"/>
            <ac:spMk id="57" creationId="{C4FBFB5C-C070-4B56-B96D-259EF7DA83BC}"/>
          </ac:spMkLst>
        </pc:spChg>
        <pc:spChg chg="mod">
          <ac:chgData name="Mr. PPT" userId="6442ff2356111531" providerId="LiveId" clId="{7E8543BE-65F2-4CA6-AE46-38EBD0C97282}" dt="2022-11-01T09:07:09.392" v="9" actId="207"/>
          <ac:spMkLst>
            <pc:docMk/>
            <pc:sldMk cId="1300496493" sldId="887"/>
            <ac:spMk id="62" creationId="{1C8BB414-3375-400A-9EAC-9ACE06052DE4}"/>
          </ac:spMkLst>
        </pc:spChg>
        <pc:spChg chg="mod">
          <ac:chgData name="Mr. PPT" userId="6442ff2356111531" providerId="LiveId" clId="{7E8543BE-65F2-4CA6-AE46-38EBD0C97282}" dt="2022-11-01T09:07:09.392" v="9" actId="207"/>
          <ac:spMkLst>
            <pc:docMk/>
            <pc:sldMk cId="1300496493" sldId="887"/>
            <ac:spMk id="63" creationId="{CB5E176D-C45A-40E8-A49A-DCE786C618AE}"/>
          </ac:spMkLst>
        </pc:spChg>
        <pc:grpChg chg="mod">
          <ac:chgData name="Mr. PPT" userId="6442ff2356111531" providerId="LiveId" clId="{7E8543BE-65F2-4CA6-AE46-38EBD0C97282}" dt="2022-11-01T09:07:09.392" v="9" actId="207"/>
          <ac:grpSpMkLst>
            <pc:docMk/>
            <pc:sldMk cId="1300496493" sldId="887"/>
            <ac:grpSpMk id="10" creationId="{F3F152E2-E06E-4269-9E43-5A095F3503E0}"/>
          </ac:grpSpMkLst>
        </pc:grpChg>
        <pc:grpChg chg="mod">
          <ac:chgData name="Mr. PPT" userId="6442ff2356111531" providerId="LiveId" clId="{7E8543BE-65F2-4CA6-AE46-38EBD0C97282}" dt="2022-11-01T09:07:09.392" v="9" actId="207"/>
          <ac:grpSpMkLst>
            <pc:docMk/>
            <pc:sldMk cId="1300496493" sldId="887"/>
            <ac:grpSpMk id="11" creationId="{04A159AE-FF95-4230-905C-5A05A52AED1C}"/>
          </ac:grpSpMkLst>
        </pc:grpChg>
        <pc:grpChg chg="mod">
          <ac:chgData name="Mr. PPT" userId="6442ff2356111531" providerId="LiveId" clId="{7E8543BE-65F2-4CA6-AE46-38EBD0C97282}" dt="2022-11-01T09:07:09.392" v="9" actId="207"/>
          <ac:grpSpMkLst>
            <pc:docMk/>
            <pc:sldMk cId="1300496493" sldId="887"/>
            <ac:grpSpMk id="12" creationId="{072365DC-6165-4B6E-8F6E-A12667693C46}"/>
          </ac:grpSpMkLst>
        </pc:grpChg>
      </pc:sldChg>
      <pc:sldChg chg="modSp mod">
        <pc:chgData name="Mr. PPT" userId="6442ff2356111531" providerId="LiveId" clId="{7E8543BE-65F2-4CA6-AE46-38EBD0C97282}" dt="2022-11-01T09:06:03.085" v="0" actId="207"/>
        <pc:sldMkLst>
          <pc:docMk/>
          <pc:sldMk cId="2703491951" sldId="888"/>
        </pc:sldMkLst>
        <pc:spChg chg="mod">
          <ac:chgData name="Mr. PPT" userId="6442ff2356111531" providerId="LiveId" clId="{7E8543BE-65F2-4CA6-AE46-38EBD0C97282}" dt="2022-11-01T09:06:03.085" v="0" actId="207"/>
          <ac:spMkLst>
            <pc:docMk/>
            <pc:sldMk cId="2703491951" sldId="888"/>
            <ac:spMk id="56" creationId="{5617A820-D0BC-45ED-BEF5-6B8A703DEBAE}"/>
          </ac:spMkLst>
        </pc:spChg>
        <pc:spChg chg="mod">
          <ac:chgData name="Mr. PPT" userId="6442ff2356111531" providerId="LiveId" clId="{7E8543BE-65F2-4CA6-AE46-38EBD0C97282}" dt="2022-11-01T09:06:03.085" v="0" actId="207"/>
          <ac:spMkLst>
            <pc:docMk/>
            <pc:sldMk cId="2703491951" sldId="888"/>
            <ac:spMk id="57" creationId="{C4FBFB5C-C070-4B56-B96D-259EF7DA83BC}"/>
          </ac:spMkLst>
        </pc:spChg>
        <pc:grpChg chg="mod">
          <ac:chgData name="Mr. PPT" userId="6442ff2356111531" providerId="LiveId" clId="{7E8543BE-65F2-4CA6-AE46-38EBD0C97282}" dt="2022-11-01T09:06:03.085" v="0" actId="207"/>
          <ac:grpSpMkLst>
            <pc:docMk/>
            <pc:sldMk cId="2703491951" sldId="888"/>
            <ac:grpSpMk id="2" creationId="{99D9B0E4-F813-49A7-8353-C3A9FAD015F5}"/>
          </ac:grpSpMkLst>
        </pc:grpChg>
      </pc:sldChg>
      <pc:sldChg chg="modSp mod">
        <pc:chgData name="Mr. PPT" userId="6442ff2356111531" providerId="LiveId" clId="{7E8543BE-65F2-4CA6-AE46-38EBD0C97282}" dt="2022-11-01T09:07:12.051" v="10" actId="207"/>
        <pc:sldMkLst>
          <pc:docMk/>
          <pc:sldMk cId="2985568886" sldId="889"/>
        </pc:sldMkLst>
        <pc:spChg chg="mod">
          <ac:chgData name="Mr. PPT" userId="6442ff2356111531" providerId="LiveId" clId="{7E8543BE-65F2-4CA6-AE46-38EBD0C97282}" dt="2022-11-01T09:07:12.051" v="10" actId="207"/>
          <ac:spMkLst>
            <pc:docMk/>
            <pc:sldMk cId="2985568886" sldId="889"/>
            <ac:spMk id="62" creationId="{1C8BB414-3375-400A-9EAC-9ACE06052DE4}"/>
          </ac:spMkLst>
        </pc:spChg>
        <pc:spChg chg="mod">
          <ac:chgData name="Mr. PPT" userId="6442ff2356111531" providerId="LiveId" clId="{7E8543BE-65F2-4CA6-AE46-38EBD0C97282}" dt="2022-11-01T09:07:12.051" v="10" actId="207"/>
          <ac:spMkLst>
            <pc:docMk/>
            <pc:sldMk cId="2985568886" sldId="889"/>
            <ac:spMk id="63" creationId="{CB5E176D-C45A-40E8-A49A-DCE786C618AE}"/>
          </ac:spMkLst>
        </pc:spChg>
        <pc:grpChg chg="mod">
          <ac:chgData name="Mr. PPT" userId="6442ff2356111531" providerId="LiveId" clId="{7E8543BE-65F2-4CA6-AE46-38EBD0C97282}" dt="2022-11-01T09:07:12.051" v="10" actId="207"/>
          <ac:grpSpMkLst>
            <pc:docMk/>
            <pc:sldMk cId="2985568886" sldId="889"/>
            <ac:grpSpMk id="12" creationId="{072365DC-6165-4B6E-8F6E-A12667693C46}"/>
          </ac:grpSpMkLst>
        </pc:grpChg>
      </pc:sldChg>
      <pc:sldChg chg="modSp mod">
        <pc:chgData name="Mr. PPT" userId="6442ff2356111531" providerId="LiveId" clId="{7E8543BE-65F2-4CA6-AE46-38EBD0C97282}" dt="2022-11-01T09:07:23.452" v="12" actId="207"/>
        <pc:sldMkLst>
          <pc:docMk/>
          <pc:sldMk cId="2028657848" sldId="895"/>
        </pc:sldMkLst>
        <pc:spChg chg="mod">
          <ac:chgData name="Mr. PPT" userId="6442ff2356111531" providerId="LiveId" clId="{7E8543BE-65F2-4CA6-AE46-38EBD0C97282}" dt="2022-11-01T09:07:23.452" v="12" actId="207"/>
          <ac:spMkLst>
            <pc:docMk/>
            <pc:sldMk cId="2028657848" sldId="895"/>
            <ac:spMk id="53" creationId="{18F4F52A-08BF-465F-9A72-7C5282415D86}"/>
          </ac:spMkLst>
        </pc:spChg>
        <pc:spChg chg="mod">
          <ac:chgData name="Mr. PPT" userId="6442ff2356111531" providerId="LiveId" clId="{7E8543BE-65F2-4CA6-AE46-38EBD0C97282}" dt="2022-11-01T09:07:23.452" v="12" actId="207"/>
          <ac:spMkLst>
            <pc:docMk/>
            <pc:sldMk cId="2028657848" sldId="895"/>
            <ac:spMk id="54" creationId="{B3C16059-D7BD-4C4F-AD33-251C7FABA60B}"/>
          </ac:spMkLst>
        </pc:spChg>
        <pc:spChg chg="mod">
          <ac:chgData name="Mr. PPT" userId="6442ff2356111531" providerId="LiveId" clId="{7E8543BE-65F2-4CA6-AE46-38EBD0C97282}" dt="2022-11-01T09:07:23.452" v="12" actId="207"/>
          <ac:spMkLst>
            <pc:docMk/>
            <pc:sldMk cId="2028657848" sldId="895"/>
            <ac:spMk id="63" creationId="{F6235C2B-475E-4407-9B2C-C7D90CBBB6BB}"/>
          </ac:spMkLst>
        </pc:spChg>
        <pc:spChg chg="mod">
          <ac:chgData name="Mr. PPT" userId="6442ff2356111531" providerId="LiveId" clId="{7E8543BE-65F2-4CA6-AE46-38EBD0C97282}" dt="2022-11-01T09:07:23.452" v="12" actId="207"/>
          <ac:spMkLst>
            <pc:docMk/>
            <pc:sldMk cId="2028657848" sldId="895"/>
            <ac:spMk id="64" creationId="{93C86BB6-B0C3-4B5E-A739-126E4032D1AD}"/>
          </ac:spMkLst>
        </pc:spChg>
        <pc:grpChg chg="mod">
          <ac:chgData name="Mr. PPT" userId="6442ff2356111531" providerId="LiveId" clId="{7E8543BE-65F2-4CA6-AE46-38EBD0C97282}" dt="2022-11-01T09:07:23.452" v="12" actId="207"/>
          <ac:grpSpMkLst>
            <pc:docMk/>
            <pc:sldMk cId="2028657848" sldId="895"/>
            <ac:grpSpMk id="2" creationId="{FA9139C9-CA47-44DE-9097-9552153011FC}"/>
          </ac:grpSpMkLst>
        </pc:grpChg>
        <pc:grpChg chg="mod">
          <ac:chgData name="Mr. PPT" userId="6442ff2356111531" providerId="LiveId" clId="{7E8543BE-65F2-4CA6-AE46-38EBD0C97282}" dt="2022-11-01T09:07:23.452" v="12" actId="207"/>
          <ac:grpSpMkLst>
            <pc:docMk/>
            <pc:sldMk cId="2028657848" sldId="895"/>
            <ac:grpSpMk id="7" creationId="{FCDE1582-6971-4F2B-87A7-4B0914B20303}"/>
          </ac:grpSpMkLst>
        </pc:grpChg>
      </pc:sldChg>
      <pc:sldChg chg="modSp mod">
        <pc:chgData name="Mr. PPT" userId="6442ff2356111531" providerId="LiveId" clId="{7E8543BE-65F2-4CA6-AE46-38EBD0C97282}" dt="2022-11-01T09:06:51.641" v="5" actId="207"/>
        <pc:sldMkLst>
          <pc:docMk/>
          <pc:sldMk cId="3596423410" sldId="896"/>
        </pc:sldMkLst>
        <pc:spChg chg="mod">
          <ac:chgData name="Mr. PPT" userId="6442ff2356111531" providerId="LiveId" clId="{7E8543BE-65F2-4CA6-AE46-38EBD0C97282}" dt="2022-11-01T09:06:51.641" v="5" actId="207"/>
          <ac:spMkLst>
            <pc:docMk/>
            <pc:sldMk cId="3596423410" sldId="896"/>
            <ac:spMk id="28" creationId="{5FD93D46-1049-430C-BEEB-2CBE3F01C6EB}"/>
          </ac:spMkLst>
        </pc:spChg>
        <pc:spChg chg="mod">
          <ac:chgData name="Mr. PPT" userId="6442ff2356111531" providerId="LiveId" clId="{7E8543BE-65F2-4CA6-AE46-38EBD0C97282}" dt="2022-11-01T09:06:51.641" v="5" actId="207"/>
          <ac:spMkLst>
            <pc:docMk/>
            <pc:sldMk cId="3596423410" sldId="896"/>
            <ac:spMk id="29" creationId="{51215A8B-8498-4605-B93E-C097DCA75ACA}"/>
          </ac:spMkLst>
        </pc:spChg>
        <pc:spChg chg="mod">
          <ac:chgData name="Mr. PPT" userId="6442ff2356111531" providerId="LiveId" clId="{7E8543BE-65F2-4CA6-AE46-38EBD0C97282}" dt="2022-11-01T09:06:51.641" v="5" actId="207"/>
          <ac:spMkLst>
            <pc:docMk/>
            <pc:sldMk cId="3596423410" sldId="896"/>
            <ac:spMk id="57" creationId="{A3E5D0C1-50E7-4EFB-A47B-95BCB7D1B58B}"/>
          </ac:spMkLst>
        </pc:spChg>
        <pc:spChg chg="mod">
          <ac:chgData name="Mr. PPT" userId="6442ff2356111531" providerId="LiveId" clId="{7E8543BE-65F2-4CA6-AE46-38EBD0C97282}" dt="2022-11-01T09:06:51.641" v="5" actId="207"/>
          <ac:spMkLst>
            <pc:docMk/>
            <pc:sldMk cId="3596423410" sldId="896"/>
            <ac:spMk id="58" creationId="{8105D3B7-88D0-4F68-BCA1-F27C50D39F75}"/>
          </ac:spMkLst>
        </pc:spChg>
        <pc:spChg chg="mod">
          <ac:chgData name="Mr. PPT" userId="6442ff2356111531" providerId="LiveId" clId="{7E8543BE-65F2-4CA6-AE46-38EBD0C97282}" dt="2022-11-01T09:06:51.641" v="5" actId="207"/>
          <ac:spMkLst>
            <pc:docMk/>
            <pc:sldMk cId="3596423410" sldId="896"/>
            <ac:spMk id="60" creationId="{E1A8CFA4-4287-46E6-BFEA-2687C187F96D}"/>
          </ac:spMkLst>
        </pc:spChg>
        <pc:spChg chg="mod">
          <ac:chgData name="Mr. PPT" userId="6442ff2356111531" providerId="LiveId" clId="{7E8543BE-65F2-4CA6-AE46-38EBD0C97282}" dt="2022-11-01T09:06:51.641" v="5" actId="207"/>
          <ac:spMkLst>
            <pc:docMk/>
            <pc:sldMk cId="3596423410" sldId="896"/>
            <ac:spMk id="61" creationId="{B9ACC496-EDAA-4F9C-B56A-D00A0172F87E}"/>
          </ac:spMkLst>
        </pc:spChg>
        <pc:spChg chg="mod">
          <ac:chgData name="Mr. PPT" userId="6442ff2356111531" providerId="LiveId" clId="{7E8543BE-65F2-4CA6-AE46-38EBD0C97282}" dt="2022-11-01T09:06:51.641" v="5" actId="207"/>
          <ac:spMkLst>
            <pc:docMk/>
            <pc:sldMk cId="3596423410" sldId="896"/>
            <ac:spMk id="67" creationId="{B02841A2-9AAE-4EAB-8913-1EACA6E2D4FB}"/>
          </ac:spMkLst>
        </pc:spChg>
        <pc:spChg chg="mod">
          <ac:chgData name="Mr. PPT" userId="6442ff2356111531" providerId="LiveId" clId="{7E8543BE-65F2-4CA6-AE46-38EBD0C97282}" dt="2022-11-01T09:06:51.641" v="5" actId="207"/>
          <ac:spMkLst>
            <pc:docMk/>
            <pc:sldMk cId="3596423410" sldId="896"/>
            <ac:spMk id="68" creationId="{B87076AB-A51A-45E9-BB12-5B467EC7D8E0}"/>
          </ac:spMkLst>
        </pc:spChg>
        <pc:grpChg chg="mod">
          <ac:chgData name="Mr. PPT" userId="6442ff2356111531" providerId="LiveId" clId="{7E8543BE-65F2-4CA6-AE46-38EBD0C97282}" dt="2022-11-01T09:06:51.641" v="5" actId="207"/>
          <ac:grpSpMkLst>
            <pc:docMk/>
            <pc:sldMk cId="3596423410" sldId="896"/>
            <ac:grpSpMk id="27" creationId="{29F45072-4B78-4C3B-9655-DD3B5429C424}"/>
          </ac:grpSpMkLst>
        </pc:grpChg>
        <pc:grpChg chg="mod">
          <ac:chgData name="Mr. PPT" userId="6442ff2356111531" providerId="LiveId" clId="{7E8543BE-65F2-4CA6-AE46-38EBD0C97282}" dt="2022-11-01T09:06:51.641" v="5" actId="207"/>
          <ac:grpSpMkLst>
            <pc:docMk/>
            <pc:sldMk cId="3596423410" sldId="896"/>
            <ac:grpSpMk id="56" creationId="{537AC252-C644-4BA3-818A-DB7EDEF54848}"/>
          </ac:grpSpMkLst>
        </pc:grpChg>
        <pc:grpChg chg="mod">
          <ac:chgData name="Mr. PPT" userId="6442ff2356111531" providerId="LiveId" clId="{7E8543BE-65F2-4CA6-AE46-38EBD0C97282}" dt="2022-11-01T09:06:51.641" v="5" actId="207"/>
          <ac:grpSpMkLst>
            <pc:docMk/>
            <pc:sldMk cId="3596423410" sldId="896"/>
            <ac:grpSpMk id="59" creationId="{E0579ECA-E776-487B-868B-EAC78C5F3DA6}"/>
          </ac:grpSpMkLst>
        </pc:grpChg>
        <pc:grpChg chg="mod">
          <ac:chgData name="Mr. PPT" userId="6442ff2356111531" providerId="LiveId" clId="{7E8543BE-65F2-4CA6-AE46-38EBD0C97282}" dt="2022-11-01T09:06:51.641" v="5" actId="207"/>
          <ac:grpSpMkLst>
            <pc:docMk/>
            <pc:sldMk cId="3596423410" sldId="896"/>
            <ac:grpSpMk id="66" creationId="{3E2B0FC5-1DC8-41FF-94F9-53A3071B8A94}"/>
          </ac:grpSpMkLst>
        </pc:grpChg>
      </pc:sldChg>
      <pc:sldChg chg="modSp mod">
        <pc:chgData name="Mr. PPT" userId="6442ff2356111531" providerId="LiveId" clId="{7E8543BE-65F2-4CA6-AE46-38EBD0C97282}" dt="2022-11-01T09:07:26.199" v="13" actId="207"/>
        <pc:sldMkLst>
          <pc:docMk/>
          <pc:sldMk cId="3313369770" sldId="897"/>
        </pc:sldMkLst>
        <pc:spChg chg="mod">
          <ac:chgData name="Mr. PPT" userId="6442ff2356111531" providerId="LiveId" clId="{7E8543BE-65F2-4CA6-AE46-38EBD0C97282}" dt="2022-11-01T09:07:26.199" v="13" actId="207"/>
          <ac:spMkLst>
            <pc:docMk/>
            <pc:sldMk cId="3313369770" sldId="897"/>
            <ac:spMk id="67" creationId="{B02841A2-9AAE-4EAB-8913-1EACA6E2D4FB}"/>
          </ac:spMkLst>
        </pc:spChg>
        <pc:spChg chg="mod">
          <ac:chgData name="Mr. PPT" userId="6442ff2356111531" providerId="LiveId" clId="{7E8543BE-65F2-4CA6-AE46-38EBD0C97282}" dt="2022-11-01T09:07:26.199" v="13" actId="207"/>
          <ac:spMkLst>
            <pc:docMk/>
            <pc:sldMk cId="3313369770" sldId="897"/>
            <ac:spMk id="68" creationId="{B87076AB-A51A-45E9-BB12-5B467EC7D8E0}"/>
          </ac:spMkLst>
        </pc:spChg>
        <pc:grpChg chg="mod">
          <ac:chgData name="Mr. PPT" userId="6442ff2356111531" providerId="LiveId" clId="{7E8543BE-65F2-4CA6-AE46-38EBD0C97282}" dt="2022-11-01T09:07:26.199" v="13" actId="207"/>
          <ac:grpSpMkLst>
            <pc:docMk/>
            <pc:sldMk cId="3313369770" sldId="897"/>
            <ac:grpSpMk id="66" creationId="{3E2B0FC5-1DC8-41FF-94F9-53A3071B8A94}"/>
          </ac:grpSpMkLst>
        </pc:grpChg>
      </pc:sldChg>
      <pc:sldChg chg="modSp mod">
        <pc:chgData name="Mr. PPT" userId="6442ff2356111531" providerId="LiveId" clId="{7E8543BE-65F2-4CA6-AE46-38EBD0C97282}" dt="2022-11-01T09:07:29.486" v="14" actId="207"/>
        <pc:sldMkLst>
          <pc:docMk/>
          <pc:sldMk cId="3039376413" sldId="898"/>
        </pc:sldMkLst>
        <pc:spChg chg="mod">
          <ac:chgData name="Mr. PPT" userId="6442ff2356111531" providerId="LiveId" clId="{7E8543BE-65F2-4CA6-AE46-38EBD0C97282}" dt="2022-11-01T09:07:29.486" v="14" actId="207"/>
          <ac:spMkLst>
            <pc:docMk/>
            <pc:sldMk cId="3039376413" sldId="898"/>
            <ac:spMk id="55" creationId="{8E6A33C0-61DB-4885-AD94-B1A019978439}"/>
          </ac:spMkLst>
        </pc:spChg>
        <pc:spChg chg="mod">
          <ac:chgData name="Mr. PPT" userId="6442ff2356111531" providerId="LiveId" clId="{7E8543BE-65F2-4CA6-AE46-38EBD0C97282}" dt="2022-11-01T09:07:29.486" v="14" actId="207"/>
          <ac:spMkLst>
            <pc:docMk/>
            <pc:sldMk cId="3039376413" sldId="898"/>
            <ac:spMk id="56" creationId="{A1C7204D-F7EA-418D-9E5C-7DB3A0CB2816}"/>
          </ac:spMkLst>
        </pc:spChg>
        <pc:spChg chg="mod">
          <ac:chgData name="Mr. PPT" userId="6442ff2356111531" providerId="LiveId" clId="{7E8543BE-65F2-4CA6-AE46-38EBD0C97282}" dt="2022-11-01T09:07:29.486" v="14" actId="207"/>
          <ac:spMkLst>
            <pc:docMk/>
            <pc:sldMk cId="3039376413" sldId="898"/>
            <ac:spMk id="58" creationId="{AD6EF5EA-5B68-40A9-B823-916B417965B7}"/>
          </ac:spMkLst>
        </pc:spChg>
        <pc:spChg chg="mod">
          <ac:chgData name="Mr. PPT" userId="6442ff2356111531" providerId="LiveId" clId="{7E8543BE-65F2-4CA6-AE46-38EBD0C97282}" dt="2022-11-01T09:07:29.486" v="14" actId="207"/>
          <ac:spMkLst>
            <pc:docMk/>
            <pc:sldMk cId="3039376413" sldId="898"/>
            <ac:spMk id="59" creationId="{9DBFD187-18F5-4168-BAAA-F6F729D2D44F}"/>
          </ac:spMkLst>
        </pc:spChg>
        <pc:grpChg chg="mod">
          <ac:chgData name="Mr. PPT" userId="6442ff2356111531" providerId="LiveId" clId="{7E8543BE-65F2-4CA6-AE46-38EBD0C97282}" dt="2022-11-01T09:07:29.486" v="14" actId="207"/>
          <ac:grpSpMkLst>
            <pc:docMk/>
            <pc:sldMk cId="3039376413" sldId="898"/>
            <ac:grpSpMk id="54" creationId="{3C394EEE-BED7-47CB-9F75-9276989A88DD}"/>
          </ac:grpSpMkLst>
        </pc:grpChg>
        <pc:grpChg chg="mod">
          <ac:chgData name="Mr. PPT" userId="6442ff2356111531" providerId="LiveId" clId="{7E8543BE-65F2-4CA6-AE46-38EBD0C97282}" dt="2022-11-01T09:07:29.486" v="14" actId="207"/>
          <ac:grpSpMkLst>
            <pc:docMk/>
            <pc:sldMk cId="3039376413" sldId="898"/>
            <ac:grpSpMk id="57" creationId="{C62ED9AD-4669-4D89-B8E9-41830C2CC5A0}"/>
          </ac:grpSpMkLst>
        </pc:grpChg>
      </pc:sldChg>
      <pc:sldChg chg="modSp mod">
        <pc:chgData name="Mr. PPT" userId="6442ff2356111531" providerId="LiveId" clId="{7E8543BE-65F2-4CA6-AE46-38EBD0C97282}" dt="2022-11-01T09:07:37.035" v="15" actId="207"/>
        <pc:sldMkLst>
          <pc:docMk/>
          <pc:sldMk cId="352322220" sldId="902"/>
        </pc:sldMkLst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37" creationId="{7ADFDAFD-0146-4B7B-891F-85CCB16F06F4}"/>
          </ac:spMkLst>
        </pc:spChg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39" creationId="{8A795033-B6DC-41C8-83C7-37BEE700001E}"/>
          </ac:spMkLst>
        </pc:spChg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40" creationId="{768C5704-7065-4DB3-820E-E3F14A783289}"/>
          </ac:spMkLst>
        </pc:spChg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42" creationId="{8CAB2612-8447-43DA-8EAB-23331200F5B8}"/>
          </ac:spMkLst>
        </pc:spChg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43" creationId="{D86D41CD-52E1-4EA8-9D49-868E3560299A}"/>
          </ac:spMkLst>
        </pc:spChg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44" creationId="{CC60DC81-9141-4C5A-9C7D-8B65C5770076}"/>
          </ac:spMkLst>
        </pc:spChg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46" creationId="{6C4BE530-782D-461D-8A52-0F227CE569C1}"/>
          </ac:spMkLst>
        </pc:spChg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47" creationId="{8C8A7C2A-1DD6-4722-9E64-78BCFD80ED96}"/>
          </ac:spMkLst>
        </pc:spChg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49" creationId="{9B8CAB2B-FD13-47B0-9E23-60A425BD96BE}"/>
          </ac:spMkLst>
        </pc:spChg>
        <pc:spChg chg="mod">
          <ac:chgData name="Mr. PPT" userId="6442ff2356111531" providerId="LiveId" clId="{7E8543BE-65F2-4CA6-AE46-38EBD0C97282}" dt="2022-11-01T09:07:37.035" v="15" actId="207"/>
          <ac:spMkLst>
            <pc:docMk/>
            <pc:sldMk cId="352322220" sldId="902"/>
            <ac:spMk id="52" creationId="{1269E537-FDA7-46D1-B4B8-EB634F33ACC4}"/>
          </ac:spMkLst>
        </pc:spChg>
        <pc:grpChg chg="mod">
          <ac:chgData name="Mr. PPT" userId="6442ff2356111531" providerId="LiveId" clId="{7E8543BE-65F2-4CA6-AE46-38EBD0C97282}" dt="2022-11-01T09:07:37.035" v="15" actId="207"/>
          <ac:grpSpMkLst>
            <pc:docMk/>
            <pc:sldMk cId="352322220" sldId="902"/>
            <ac:grpSpMk id="10" creationId="{F3F152E2-E06E-4269-9E43-5A095F3503E0}"/>
          </ac:grpSpMkLst>
        </pc:grpChg>
        <pc:grpChg chg="mod">
          <ac:chgData name="Mr. PPT" userId="6442ff2356111531" providerId="LiveId" clId="{7E8543BE-65F2-4CA6-AE46-38EBD0C97282}" dt="2022-11-01T09:07:37.035" v="15" actId="207"/>
          <ac:grpSpMkLst>
            <pc:docMk/>
            <pc:sldMk cId="352322220" sldId="902"/>
            <ac:grpSpMk id="38" creationId="{2AC5467D-D987-486C-8FB4-7873F57ABCCB}"/>
          </ac:grpSpMkLst>
        </pc:grpChg>
        <pc:grpChg chg="mod">
          <ac:chgData name="Mr. PPT" userId="6442ff2356111531" providerId="LiveId" clId="{7E8543BE-65F2-4CA6-AE46-38EBD0C97282}" dt="2022-11-01T09:07:37.035" v="15" actId="207"/>
          <ac:grpSpMkLst>
            <pc:docMk/>
            <pc:sldMk cId="352322220" sldId="902"/>
            <ac:grpSpMk id="41" creationId="{EAE13D06-0D0B-4758-94D1-D83C866228A0}"/>
          </ac:grpSpMkLst>
        </pc:grpChg>
        <pc:grpChg chg="mod">
          <ac:chgData name="Mr. PPT" userId="6442ff2356111531" providerId="LiveId" clId="{7E8543BE-65F2-4CA6-AE46-38EBD0C97282}" dt="2022-11-01T09:07:37.035" v="15" actId="207"/>
          <ac:grpSpMkLst>
            <pc:docMk/>
            <pc:sldMk cId="352322220" sldId="902"/>
            <ac:grpSpMk id="45" creationId="{92F5B5C9-5DFD-4B58-92E7-534F4C51B5DF}"/>
          </ac:grpSpMkLst>
        </pc:grpChg>
        <pc:grpChg chg="mod">
          <ac:chgData name="Mr. PPT" userId="6442ff2356111531" providerId="LiveId" clId="{7E8543BE-65F2-4CA6-AE46-38EBD0C97282}" dt="2022-11-01T09:07:37.035" v="15" actId="207"/>
          <ac:grpSpMkLst>
            <pc:docMk/>
            <pc:sldMk cId="352322220" sldId="902"/>
            <ac:grpSpMk id="48" creationId="{056ED000-F13F-45BE-A0D2-5F6D2D15A2F0}"/>
          </ac:grpSpMkLst>
        </pc:grpChg>
      </pc:sldChg>
      <pc:sldChg chg="modSp mod">
        <pc:chgData name="Mr. PPT" userId="6442ff2356111531" providerId="LiveId" clId="{7E8543BE-65F2-4CA6-AE46-38EBD0C97282}" dt="2022-11-01T09:07:15.323" v="11" actId="207"/>
        <pc:sldMkLst>
          <pc:docMk/>
          <pc:sldMk cId="838501835" sldId="903"/>
        </pc:sldMkLst>
        <pc:spChg chg="mod">
          <ac:chgData name="Mr. PPT" userId="6442ff2356111531" providerId="LiveId" clId="{7E8543BE-65F2-4CA6-AE46-38EBD0C97282}" dt="2022-11-01T09:07:15.323" v="11" actId="207"/>
          <ac:spMkLst>
            <pc:docMk/>
            <pc:sldMk cId="838501835" sldId="903"/>
            <ac:spMk id="27" creationId="{6618DE67-3D25-4EA6-801D-FC0C2C3789AF}"/>
          </ac:spMkLst>
        </pc:spChg>
        <pc:spChg chg="mod">
          <ac:chgData name="Mr. PPT" userId="6442ff2356111531" providerId="LiveId" clId="{7E8543BE-65F2-4CA6-AE46-38EBD0C97282}" dt="2022-11-01T09:07:15.323" v="11" actId="207"/>
          <ac:spMkLst>
            <pc:docMk/>
            <pc:sldMk cId="838501835" sldId="903"/>
            <ac:spMk id="28" creationId="{F0A5E11D-08B0-429E-9395-2CD6F2F4F8D1}"/>
          </ac:spMkLst>
        </pc:spChg>
        <pc:spChg chg="mod">
          <ac:chgData name="Mr. PPT" userId="6442ff2356111531" providerId="LiveId" clId="{7E8543BE-65F2-4CA6-AE46-38EBD0C97282}" dt="2022-11-01T09:07:15.323" v="11" actId="207"/>
          <ac:spMkLst>
            <pc:docMk/>
            <pc:sldMk cId="838501835" sldId="903"/>
            <ac:spMk id="36" creationId="{2367BBCB-B3C5-4D26-A19D-7DC10FA6BC87}"/>
          </ac:spMkLst>
        </pc:spChg>
        <pc:spChg chg="mod">
          <ac:chgData name="Mr. PPT" userId="6442ff2356111531" providerId="LiveId" clId="{7E8543BE-65F2-4CA6-AE46-38EBD0C97282}" dt="2022-11-01T09:07:15.323" v="11" actId="207"/>
          <ac:spMkLst>
            <pc:docMk/>
            <pc:sldMk cId="838501835" sldId="903"/>
            <ac:spMk id="38" creationId="{2CD9F8CE-F5EB-431B-A661-C672E789725E}"/>
          </ac:spMkLst>
        </pc:spChg>
        <pc:grpChg chg="mod">
          <ac:chgData name="Mr. PPT" userId="6442ff2356111531" providerId="LiveId" clId="{7E8543BE-65F2-4CA6-AE46-38EBD0C97282}" dt="2022-11-01T09:07:15.323" v="11" actId="207"/>
          <ac:grpSpMkLst>
            <pc:docMk/>
            <pc:sldMk cId="838501835" sldId="903"/>
            <ac:grpSpMk id="26" creationId="{977A8C76-8259-4929-8F2D-D8850D7746FF}"/>
          </ac:grpSpMkLst>
        </pc:grpChg>
        <pc:grpChg chg="mod">
          <ac:chgData name="Mr. PPT" userId="6442ff2356111531" providerId="LiveId" clId="{7E8543BE-65F2-4CA6-AE46-38EBD0C97282}" dt="2022-11-01T09:07:15.323" v="11" actId="207"/>
          <ac:grpSpMkLst>
            <pc:docMk/>
            <pc:sldMk cId="838501835" sldId="903"/>
            <ac:grpSpMk id="35" creationId="{F73BB304-ECA5-4A2D-92D6-5FCD12CE0A9C}"/>
          </ac:grpSpMkLst>
        </pc:grpChg>
      </pc:sldChg>
      <pc:sldChg chg="modSp mod">
        <pc:chgData name="Mr. PPT" userId="6442ff2356111531" providerId="LiveId" clId="{7E8543BE-65F2-4CA6-AE46-38EBD0C97282}" dt="2022-11-01T09:07:40.749" v="16" actId="207"/>
        <pc:sldMkLst>
          <pc:docMk/>
          <pc:sldMk cId="1081120911" sldId="922"/>
        </pc:sldMkLst>
        <pc:spChg chg="mod">
          <ac:chgData name="Mr. PPT" userId="6442ff2356111531" providerId="LiveId" clId="{7E8543BE-65F2-4CA6-AE46-38EBD0C97282}" dt="2022-11-01T09:07:40.749" v="16" actId="207"/>
          <ac:spMkLst>
            <pc:docMk/>
            <pc:sldMk cId="1081120911" sldId="922"/>
            <ac:spMk id="103" creationId="{4930FA74-ACF5-4E5A-B9FB-EB09C972C26E}"/>
          </ac:spMkLst>
        </pc:spChg>
        <pc:spChg chg="mod">
          <ac:chgData name="Mr. PPT" userId="6442ff2356111531" providerId="LiveId" clId="{7E8543BE-65F2-4CA6-AE46-38EBD0C97282}" dt="2022-11-01T09:07:40.749" v="16" actId="207"/>
          <ac:spMkLst>
            <pc:docMk/>
            <pc:sldMk cId="1081120911" sldId="922"/>
            <ac:spMk id="104" creationId="{F54A5CC8-A827-4C7B-8516-90060E69D28A}"/>
          </ac:spMkLst>
        </pc:spChg>
        <pc:spChg chg="mod">
          <ac:chgData name="Mr. PPT" userId="6442ff2356111531" providerId="LiveId" clId="{7E8543BE-65F2-4CA6-AE46-38EBD0C97282}" dt="2022-11-01T09:07:40.749" v="16" actId="207"/>
          <ac:spMkLst>
            <pc:docMk/>
            <pc:sldMk cId="1081120911" sldId="922"/>
            <ac:spMk id="106" creationId="{92E003EC-F0BB-45EE-B841-A9FAB51C297B}"/>
          </ac:spMkLst>
        </pc:spChg>
        <pc:spChg chg="mod">
          <ac:chgData name="Mr. PPT" userId="6442ff2356111531" providerId="LiveId" clId="{7E8543BE-65F2-4CA6-AE46-38EBD0C97282}" dt="2022-11-01T09:07:40.749" v="16" actId="207"/>
          <ac:spMkLst>
            <pc:docMk/>
            <pc:sldMk cId="1081120911" sldId="922"/>
            <ac:spMk id="107" creationId="{EAA7AA45-B55D-4DD3-BF40-21679C9D05D1}"/>
          </ac:spMkLst>
        </pc:spChg>
        <pc:spChg chg="mod">
          <ac:chgData name="Mr. PPT" userId="6442ff2356111531" providerId="LiveId" clId="{7E8543BE-65F2-4CA6-AE46-38EBD0C97282}" dt="2022-11-01T09:07:40.749" v="16" actId="207"/>
          <ac:spMkLst>
            <pc:docMk/>
            <pc:sldMk cId="1081120911" sldId="922"/>
            <ac:spMk id="109" creationId="{B7DC06EF-21B8-47E0-8876-6F9279519DF6}"/>
          </ac:spMkLst>
        </pc:spChg>
        <pc:spChg chg="mod">
          <ac:chgData name="Mr. PPT" userId="6442ff2356111531" providerId="LiveId" clId="{7E8543BE-65F2-4CA6-AE46-38EBD0C97282}" dt="2022-11-01T09:07:40.749" v="16" actId="207"/>
          <ac:spMkLst>
            <pc:docMk/>
            <pc:sldMk cId="1081120911" sldId="922"/>
            <ac:spMk id="110" creationId="{EAB2AF94-1C13-4209-BBDC-AFC37EC74CAF}"/>
          </ac:spMkLst>
        </pc:spChg>
        <pc:spChg chg="mod">
          <ac:chgData name="Mr. PPT" userId="6442ff2356111531" providerId="LiveId" clId="{7E8543BE-65F2-4CA6-AE46-38EBD0C97282}" dt="2022-11-01T09:07:40.749" v="16" actId="207"/>
          <ac:spMkLst>
            <pc:docMk/>
            <pc:sldMk cId="1081120911" sldId="922"/>
            <ac:spMk id="118" creationId="{CD7C02F3-EE8D-418E-96B7-8DFA91B09682}"/>
          </ac:spMkLst>
        </pc:spChg>
        <pc:spChg chg="mod">
          <ac:chgData name="Mr. PPT" userId="6442ff2356111531" providerId="LiveId" clId="{7E8543BE-65F2-4CA6-AE46-38EBD0C97282}" dt="2022-11-01T09:07:40.749" v="16" actId="207"/>
          <ac:spMkLst>
            <pc:docMk/>
            <pc:sldMk cId="1081120911" sldId="922"/>
            <ac:spMk id="119" creationId="{A0A211C4-620C-4F8E-A528-E8F07D6CA39A}"/>
          </ac:spMkLst>
        </pc:spChg>
        <pc:grpChg chg="mod">
          <ac:chgData name="Mr. PPT" userId="6442ff2356111531" providerId="LiveId" clId="{7E8543BE-65F2-4CA6-AE46-38EBD0C97282}" dt="2022-11-01T09:07:40.749" v="16" actId="207"/>
          <ac:grpSpMkLst>
            <pc:docMk/>
            <pc:sldMk cId="1081120911" sldId="922"/>
            <ac:grpSpMk id="80" creationId="{4C461A2E-524A-4EB5-87D9-FD37A0D3F2CE}"/>
          </ac:grpSpMkLst>
        </pc:grpChg>
        <pc:grpChg chg="mod">
          <ac:chgData name="Mr. PPT" userId="6442ff2356111531" providerId="LiveId" clId="{7E8543BE-65F2-4CA6-AE46-38EBD0C97282}" dt="2022-11-01T09:07:40.749" v="16" actId="207"/>
          <ac:grpSpMkLst>
            <pc:docMk/>
            <pc:sldMk cId="1081120911" sldId="922"/>
            <ac:grpSpMk id="105" creationId="{1526DC28-27C1-42BE-82C4-C60595582926}"/>
          </ac:grpSpMkLst>
        </pc:grpChg>
        <pc:grpChg chg="mod">
          <ac:chgData name="Mr. PPT" userId="6442ff2356111531" providerId="LiveId" clId="{7E8543BE-65F2-4CA6-AE46-38EBD0C97282}" dt="2022-11-01T09:07:40.749" v="16" actId="207"/>
          <ac:grpSpMkLst>
            <pc:docMk/>
            <pc:sldMk cId="1081120911" sldId="922"/>
            <ac:grpSpMk id="108" creationId="{D3B1F4F7-502F-4795-A52C-FD4A525573A8}"/>
          </ac:grpSpMkLst>
        </pc:grpChg>
        <pc:grpChg chg="mod">
          <ac:chgData name="Mr. PPT" userId="6442ff2356111531" providerId="LiveId" clId="{7E8543BE-65F2-4CA6-AE46-38EBD0C97282}" dt="2022-11-01T09:07:40.749" v="16" actId="207"/>
          <ac:grpSpMkLst>
            <pc:docMk/>
            <pc:sldMk cId="1081120911" sldId="922"/>
            <ac:grpSpMk id="117" creationId="{A22F2E4B-5875-4F1A-BC9A-47F2E3AE3AF4}"/>
          </ac:grpSpMkLst>
        </pc:grpChg>
      </pc:sldChg>
      <pc:sldChg chg="modSp mod">
        <pc:chgData name="Mr. PPT" userId="6442ff2356111531" providerId="LiveId" clId="{7E8543BE-65F2-4CA6-AE46-38EBD0C97282}" dt="2022-11-01T09:07:43.424" v="17" actId="207"/>
        <pc:sldMkLst>
          <pc:docMk/>
          <pc:sldMk cId="3392695852" sldId="923"/>
        </pc:sldMkLst>
        <pc:spChg chg="mod">
          <ac:chgData name="Mr. PPT" userId="6442ff2356111531" providerId="LiveId" clId="{7E8543BE-65F2-4CA6-AE46-38EBD0C97282}" dt="2022-11-01T09:07:43.424" v="17" actId="207"/>
          <ac:spMkLst>
            <pc:docMk/>
            <pc:sldMk cId="3392695852" sldId="923"/>
            <ac:spMk id="33" creationId="{DA21D932-4B2C-47B7-8772-AE24B3484542}"/>
          </ac:spMkLst>
        </pc:spChg>
        <pc:spChg chg="mod">
          <ac:chgData name="Mr. PPT" userId="6442ff2356111531" providerId="LiveId" clId="{7E8543BE-65F2-4CA6-AE46-38EBD0C97282}" dt="2022-11-01T09:07:43.424" v="17" actId="207"/>
          <ac:spMkLst>
            <pc:docMk/>
            <pc:sldMk cId="3392695852" sldId="923"/>
            <ac:spMk id="34" creationId="{DD1C2168-5690-433C-84DB-E689F944E0E1}"/>
          </ac:spMkLst>
        </pc:spChg>
        <pc:grpChg chg="mod">
          <ac:chgData name="Mr. PPT" userId="6442ff2356111531" providerId="LiveId" clId="{7E8543BE-65F2-4CA6-AE46-38EBD0C97282}" dt="2022-11-01T09:07:43.424" v="17" actId="207"/>
          <ac:grpSpMkLst>
            <pc:docMk/>
            <pc:sldMk cId="3392695852" sldId="923"/>
            <ac:grpSpMk id="32" creationId="{BB875462-D3CA-4636-8837-C6DD22C51CE6}"/>
          </ac:grpSpMkLst>
        </pc:grpChg>
      </pc:sldChg>
      <pc:sldChg chg="modSp mod">
        <pc:chgData name="Mr. PPT" userId="6442ff2356111531" providerId="LiveId" clId="{7E8543BE-65F2-4CA6-AE46-38EBD0C97282}" dt="2022-11-01T09:07:47.671" v="18" actId="207"/>
        <pc:sldMkLst>
          <pc:docMk/>
          <pc:sldMk cId="522268075" sldId="924"/>
        </pc:sldMkLst>
        <pc:spChg chg="mod">
          <ac:chgData name="Mr. PPT" userId="6442ff2356111531" providerId="LiveId" clId="{7E8543BE-65F2-4CA6-AE46-38EBD0C97282}" dt="2022-11-01T09:07:47.671" v="18" actId="207"/>
          <ac:spMkLst>
            <pc:docMk/>
            <pc:sldMk cId="522268075" sldId="924"/>
            <ac:spMk id="37" creationId="{84499A9B-61F4-43A6-A6B6-B728DCE2680B}"/>
          </ac:spMkLst>
        </pc:spChg>
        <pc:spChg chg="mod">
          <ac:chgData name="Mr. PPT" userId="6442ff2356111531" providerId="LiveId" clId="{7E8543BE-65F2-4CA6-AE46-38EBD0C97282}" dt="2022-11-01T09:07:47.671" v="18" actId="207"/>
          <ac:spMkLst>
            <pc:docMk/>
            <pc:sldMk cId="522268075" sldId="924"/>
            <ac:spMk id="40" creationId="{6CD8FCDC-5B58-4E4E-94A7-8BFE6443BF84}"/>
          </ac:spMkLst>
        </pc:spChg>
        <pc:spChg chg="mod">
          <ac:chgData name="Mr. PPT" userId="6442ff2356111531" providerId="LiveId" clId="{7E8543BE-65F2-4CA6-AE46-38EBD0C97282}" dt="2022-11-01T09:07:47.671" v="18" actId="207"/>
          <ac:spMkLst>
            <pc:docMk/>
            <pc:sldMk cId="522268075" sldId="924"/>
            <ac:spMk id="43" creationId="{228D48D8-1750-454B-A511-0842B9D463DA}"/>
          </ac:spMkLst>
        </pc:spChg>
        <pc:spChg chg="mod">
          <ac:chgData name="Mr. PPT" userId="6442ff2356111531" providerId="LiveId" clId="{7E8543BE-65F2-4CA6-AE46-38EBD0C97282}" dt="2022-11-01T09:07:47.671" v="18" actId="207"/>
          <ac:spMkLst>
            <pc:docMk/>
            <pc:sldMk cId="522268075" sldId="924"/>
            <ac:spMk id="44" creationId="{974C3664-3431-4035-B1EA-7DD4401D5291}"/>
          </ac:spMkLst>
        </pc:spChg>
        <pc:grpChg chg="mod">
          <ac:chgData name="Mr. PPT" userId="6442ff2356111531" providerId="LiveId" clId="{7E8543BE-65F2-4CA6-AE46-38EBD0C97282}" dt="2022-11-01T09:07:47.671" v="18" actId="207"/>
          <ac:grpSpMkLst>
            <pc:docMk/>
            <pc:sldMk cId="522268075" sldId="924"/>
            <ac:grpSpMk id="36" creationId="{D3681044-B6CA-4812-BAC0-6ADC5F78AB07}"/>
          </ac:grpSpMkLst>
        </pc:grpChg>
        <pc:grpChg chg="mod">
          <ac:chgData name="Mr. PPT" userId="6442ff2356111531" providerId="LiveId" clId="{7E8543BE-65F2-4CA6-AE46-38EBD0C97282}" dt="2022-11-01T09:07:47.671" v="18" actId="207"/>
          <ac:grpSpMkLst>
            <pc:docMk/>
            <pc:sldMk cId="522268075" sldId="924"/>
            <ac:grpSpMk id="41" creationId="{0109FF9B-2D20-4FAB-99E6-6F35D38A03A3}"/>
          </ac:grpSpMkLst>
        </pc:grpChg>
      </pc:sldChg>
      <pc:sldChg chg="modSp mod">
        <pc:chgData name="Mr. PPT" userId="6442ff2356111531" providerId="LiveId" clId="{7E8543BE-65F2-4CA6-AE46-38EBD0C97282}" dt="2022-11-01T09:07:52.266" v="19" actId="207"/>
        <pc:sldMkLst>
          <pc:docMk/>
          <pc:sldMk cId="3508993578" sldId="925"/>
        </pc:sldMkLst>
        <pc:spChg chg="mod">
          <ac:chgData name="Mr. PPT" userId="6442ff2356111531" providerId="LiveId" clId="{7E8543BE-65F2-4CA6-AE46-38EBD0C97282}" dt="2022-11-01T09:07:52.266" v="19" actId="207"/>
          <ac:spMkLst>
            <pc:docMk/>
            <pc:sldMk cId="3508993578" sldId="925"/>
            <ac:spMk id="67" creationId="{44D2FF1B-2AE2-4689-8937-85B46ABACB6E}"/>
          </ac:spMkLst>
        </pc:spChg>
        <pc:spChg chg="mod">
          <ac:chgData name="Mr. PPT" userId="6442ff2356111531" providerId="LiveId" clId="{7E8543BE-65F2-4CA6-AE46-38EBD0C97282}" dt="2022-11-01T09:07:52.266" v="19" actId="207"/>
          <ac:spMkLst>
            <pc:docMk/>
            <pc:sldMk cId="3508993578" sldId="925"/>
            <ac:spMk id="68" creationId="{715AFC3B-9691-4D80-81E3-DBDF943DAE8C}"/>
          </ac:spMkLst>
        </pc:spChg>
        <pc:spChg chg="mod">
          <ac:chgData name="Mr. PPT" userId="6442ff2356111531" providerId="LiveId" clId="{7E8543BE-65F2-4CA6-AE46-38EBD0C97282}" dt="2022-11-01T09:07:52.266" v="19" actId="207"/>
          <ac:spMkLst>
            <pc:docMk/>
            <pc:sldMk cId="3508993578" sldId="925"/>
            <ac:spMk id="121" creationId="{C0B40726-D940-4E09-B41F-D098B6BC1B7A}"/>
          </ac:spMkLst>
        </pc:spChg>
        <pc:spChg chg="mod">
          <ac:chgData name="Mr. PPT" userId="6442ff2356111531" providerId="LiveId" clId="{7E8543BE-65F2-4CA6-AE46-38EBD0C97282}" dt="2022-11-01T09:07:52.266" v="19" actId="207"/>
          <ac:spMkLst>
            <pc:docMk/>
            <pc:sldMk cId="3508993578" sldId="925"/>
            <ac:spMk id="122" creationId="{B77B3797-B6B8-4B50-B1F1-245AD8D8234F}"/>
          </ac:spMkLst>
        </pc:spChg>
        <pc:spChg chg="mod">
          <ac:chgData name="Mr. PPT" userId="6442ff2356111531" providerId="LiveId" clId="{7E8543BE-65F2-4CA6-AE46-38EBD0C97282}" dt="2022-11-01T09:07:52.266" v="19" actId="207"/>
          <ac:spMkLst>
            <pc:docMk/>
            <pc:sldMk cId="3508993578" sldId="925"/>
            <ac:spMk id="137" creationId="{1350B8F1-F3EF-40EF-BB53-33ECE3E8F75C}"/>
          </ac:spMkLst>
        </pc:spChg>
        <pc:spChg chg="mod">
          <ac:chgData name="Mr. PPT" userId="6442ff2356111531" providerId="LiveId" clId="{7E8543BE-65F2-4CA6-AE46-38EBD0C97282}" dt="2022-11-01T09:07:52.266" v="19" actId="207"/>
          <ac:spMkLst>
            <pc:docMk/>
            <pc:sldMk cId="3508993578" sldId="925"/>
            <ac:spMk id="138" creationId="{E6D23B13-5ACB-43B2-8E0A-5433C4444841}"/>
          </ac:spMkLst>
        </pc:spChg>
        <pc:grpChg chg="mod">
          <ac:chgData name="Mr. PPT" userId="6442ff2356111531" providerId="LiveId" clId="{7E8543BE-65F2-4CA6-AE46-38EBD0C97282}" dt="2022-11-01T09:07:52.266" v="19" actId="207"/>
          <ac:grpSpMkLst>
            <pc:docMk/>
            <pc:sldMk cId="3508993578" sldId="925"/>
            <ac:grpSpMk id="66" creationId="{D2B5CDA3-6CBB-4F43-911E-29FCACFEE758}"/>
          </ac:grpSpMkLst>
        </pc:grpChg>
        <pc:grpChg chg="mod">
          <ac:chgData name="Mr. PPT" userId="6442ff2356111531" providerId="LiveId" clId="{7E8543BE-65F2-4CA6-AE46-38EBD0C97282}" dt="2022-11-01T09:07:52.266" v="19" actId="207"/>
          <ac:grpSpMkLst>
            <pc:docMk/>
            <pc:sldMk cId="3508993578" sldId="925"/>
            <ac:grpSpMk id="84" creationId="{70E2FCFF-4949-41FF-B72D-320888587F09}"/>
          </ac:grpSpMkLst>
        </pc:grpChg>
        <pc:grpChg chg="mod">
          <ac:chgData name="Mr. PPT" userId="6442ff2356111531" providerId="LiveId" clId="{7E8543BE-65F2-4CA6-AE46-38EBD0C97282}" dt="2022-11-01T09:07:52.266" v="19" actId="207"/>
          <ac:grpSpMkLst>
            <pc:docMk/>
            <pc:sldMk cId="3508993578" sldId="925"/>
            <ac:grpSpMk id="132" creationId="{2A5E2A4F-C232-4CDF-B0A9-75E6AA8DD9AE}"/>
          </ac:grpSpMkLst>
        </pc:grpChg>
      </pc:sldChg>
      <pc:sldChg chg="modSp mod">
        <pc:chgData name="Mr. PPT" userId="6442ff2356111531" providerId="LiveId" clId="{7E8543BE-65F2-4CA6-AE46-38EBD0C97282}" dt="2022-11-01T09:07:55.988" v="20" actId="207"/>
        <pc:sldMkLst>
          <pc:docMk/>
          <pc:sldMk cId="2101113894" sldId="926"/>
        </pc:sldMkLst>
        <pc:spChg chg="mod">
          <ac:chgData name="Mr. PPT" userId="6442ff2356111531" providerId="LiveId" clId="{7E8543BE-65F2-4CA6-AE46-38EBD0C97282}" dt="2022-11-01T09:07:55.988" v="20" actId="207"/>
          <ac:spMkLst>
            <pc:docMk/>
            <pc:sldMk cId="2101113894" sldId="926"/>
            <ac:spMk id="27" creationId="{874BCDDC-9BBF-48CC-ABC3-64CC8ED97A5D}"/>
          </ac:spMkLst>
        </pc:spChg>
        <pc:spChg chg="mod">
          <ac:chgData name="Mr. PPT" userId="6442ff2356111531" providerId="LiveId" clId="{7E8543BE-65F2-4CA6-AE46-38EBD0C97282}" dt="2022-11-01T09:07:55.988" v="20" actId="207"/>
          <ac:spMkLst>
            <pc:docMk/>
            <pc:sldMk cId="2101113894" sldId="926"/>
            <ac:spMk id="28" creationId="{CFC83AD7-199C-4F62-B76D-407204E6362D}"/>
          </ac:spMkLst>
        </pc:spChg>
        <pc:spChg chg="mod">
          <ac:chgData name="Mr. PPT" userId="6442ff2356111531" providerId="LiveId" clId="{7E8543BE-65F2-4CA6-AE46-38EBD0C97282}" dt="2022-11-01T09:07:55.988" v="20" actId="207"/>
          <ac:spMkLst>
            <pc:docMk/>
            <pc:sldMk cId="2101113894" sldId="926"/>
            <ac:spMk id="47" creationId="{AC144004-6230-4490-9FC2-B0CF82547A03}"/>
          </ac:spMkLst>
        </pc:spChg>
        <pc:spChg chg="mod">
          <ac:chgData name="Mr. PPT" userId="6442ff2356111531" providerId="LiveId" clId="{7E8543BE-65F2-4CA6-AE46-38EBD0C97282}" dt="2022-11-01T09:07:55.988" v="20" actId="207"/>
          <ac:spMkLst>
            <pc:docMk/>
            <pc:sldMk cId="2101113894" sldId="926"/>
            <ac:spMk id="48" creationId="{82589DA0-8B7C-4142-867C-05C2DB452159}"/>
          </ac:spMkLst>
        </pc:spChg>
        <pc:grpChg chg="mod">
          <ac:chgData name="Mr. PPT" userId="6442ff2356111531" providerId="LiveId" clId="{7E8543BE-65F2-4CA6-AE46-38EBD0C97282}" dt="2022-11-01T09:07:55.988" v="20" actId="207"/>
          <ac:grpSpMkLst>
            <pc:docMk/>
            <pc:sldMk cId="2101113894" sldId="926"/>
            <ac:grpSpMk id="26" creationId="{DED90398-4B11-4527-B843-733265D06CE9}"/>
          </ac:grpSpMkLst>
        </pc:grpChg>
        <pc:grpChg chg="mod">
          <ac:chgData name="Mr. PPT" userId="6442ff2356111531" providerId="LiveId" clId="{7E8543BE-65F2-4CA6-AE46-38EBD0C97282}" dt="2022-11-01T09:07:55.988" v="20" actId="207"/>
          <ac:grpSpMkLst>
            <pc:docMk/>
            <pc:sldMk cId="2101113894" sldId="926"/>
            <ac:grpSpMk id="39" creationId="{49C2DFEC-1838-4B91-9176-757407C3D7D6}"/>
          </ac:grpSpMkLst>
        </pc:grpChg>
      </pc:sldChg>
      <pc:sldChg chg="modSp mod">
        <pc:chgData name="Mr. PPT" userId="6442ff2356111531" providerId="LiveId" clId="{7E8543BE-65F2-4CA6-AE46-38EBD0C97282}" dt="2022-11-01T09:07:59.289" v="21" actId="207"/>
        <pc:sldMkLst>
          <pc:docMk/>
          <pc:sldMk cId="394540672" sldId="927"/>
        </pc:sldMkLst>
        <pc:spChg chg="mod">
          <ac:chgData name="Mr. PPT" userId="6442ff2356111531" providerId="LiveId" clId="{7E8543BE-65F2-4CA6-AE46-38EBD0C97282}" dt="2022-11-01T09:06:19.235" v="1" actId="207"/>
          <ac:spMkLst>
            <pc:docMk/>
            <pc:sldMk cId="394540672" sldId="927"/>
            <ac:spMk id="32" creationId="{12B7C786-9F8E-4021-95E6-EBD9C6A5694E}"/>
          </ac:spMkLst>
        </pc:spChg>
        <pc:spChg chg="mod">
          <ac:chgData name="Mr. PPT" userId="6442ff2356111531" providerId="LiveId" clId="{7E8543BE-65F2-4CA6-AE46-38EBD0C97282}" dt="2022-11-01T09:07:59.289" v="21" actId="207"/>
          <ac:spMkLst>
            <pc:docMk/>
            <pc:sldMk cId="394540672" sldId="927"/>
            <ac:spMk id="53" creationId="{4225175B-D2A1-4FEB-9AE3-34644CC488B3}"/>
          </ac:spMkLst>
        </pc:spChg>
        <pc:spChg chg="mod">
          <ac:chgData name="Mr. PPT" userId="6442ff2356111531" providerId="LiveId" clId="{7E8543BE-65F2-4CA6-AE46-38EBD0C97282}" dt="2022-11-01T09:07:59.289" v="21" actId="207"/>
          <ac:spMkLst>
            <pc:docMk/>
            <pc:sldMk cId="394540672" sldId="927"/>
            <ac:spMk id="54" creationId="{2D73F8ED-FBAE-403A-A850-1A3938DCC8AA}"/>
          </ac:spMkLst>
        </pc:spChg>
        <pc:grpChg chg="mod">
          <ac:chgData name="Mr. PPT" userId="6442ff2356111531" providerId="LiveId" clId="{7E8543BE-65F2-4CA6-AE46-38EBD0C97282}" dt="2022-11-01T09:07:59.289" v="21" actId="207"/>
          <ac:grpSpMkLst>
            <pc:docMk/>
            <pc:sldMk cId="394540672" sldId="927"/>
            <ac:grpSpMk id="52" creationId="{6E72234B-C0A7-44DA-B57A-025C33A5F28C}"/>
          </ac:grpSpMkLst>
        </pc:grpChg>
      </pc:sldChg>
      <pc:sldChg chg="modSp mod">
        <pc:chgData name="Mr. PPT" userId="6442ff2356111531" providerId="LiveId" clId="{7E8543BE-65F2-4CA6-AE46-38EBD0C97282}" dt="2022-11-01T09:08:02.313" v="22" actId="207"/>
        <pc:sldMkLst>
          <pc:docMk/>
          <pc:sldMk cId="4111232468" sldId="928"/>
        </pc:sldMkLst>
        <pc:spChg chg="mod">
          <ac:chgData name="Mr. PPT" userId="6442ff2356111531" providerId="LiveId" clId="{7E8543BE-65F2-4CA6-AE46-38EBD0C97282}" dt="2022-11-01T09:08:02.313" v="22" actId="207"/>
          <ac:spMkLst>
            <pc:docMk/>
            <pc:sldMk cId="4111232468" sldId="928"/>
            <ac:spMk id="29" creationId="{D93290CE-8240-42C6-BC3C-92A149C24059}"/>
          </ac:spMkLst>
        </pc:spChg>
        <pc:spChg chg="mod">
          <ac:chgData name="Mr. PPT" userId="6442ff2356111531" providerId="LiveId" clId="{7E8543BE-65F2-4CA6-AE46-38EBD0C97282}" dt="2022-11-01T09:08:02.313" v="22" actId="207"/>
          <ac:spMkLst>
            <pc:docMk/>
            <pc:sldMk cId="4111232468" sldId="928"/>
            <ac:spMk id="33" creationId="{5EC4FB53-CCA1-4F75-84C8-13DE4E8BC8CD}"/>
          </ac:spMkLst>
        </pc:spChg>
        <pc:spChg chg="mod">
          <ac:chgData name="Mr. PPT" userId="6442ff2356111531" providerId="LiveId" clId="{7E8543BE-65F2-4CA6-AE46-38EBD0C97282}" dt="2022-11-01T09:08:02.313" v="22" actId="207"/>
          <ac:spMkLst>
            <pc:docMk/>
            <pc:sldMk cId="4111232468" sldId="928"/>
            <ac:spMk id="41" creationId="{F52202B5-358A-4CD8-8F61-72148F92C1DA}"/>
          </ac:spMkLst>
        </pc:spChg>
        <pc:spChg chg="mod">
          <ac:chgData name="Mr. PPT" userId="6442ff2356111531" providerId="LiveId" clId="{7E8543BE-65F2-4CA6-AE46-38EBD0C97282}" dt="2022-11-01T09:08:02.313" v="22" actId="207"/>
          <ac:spMkLst>
            <pc:docMk/>
            <pc:sldMk cId="4111232468" sldId="928"/>
            <ac:spMk id="42" creationId="{9E661E99-EF50-48F5-8C9A-839C9FBC0E17}"/>
          </ac:spMkLst>
        </pc:spChg>
        <pc:spChg chg="mod">
          <ac:chgData name="Mr. PPT" userId="6442ff2356111531" providerId="LiveId" clId="{7E8543BE-65F2-4CA6-AE46-38EBD0C97282}" dt="2022-11-01T09:08:02.313" v="22" actId="207"/>
          <ac:spMkLst>
            <pc:docMk/>
            <pc:sldMk cId="4111232468" sldId="928"/>
            <ac:spMk id="43" creationId="{52762985-3D50-4D04-92B5-4939CCAB2378}"/>
          </ac:spMkLst>
        </pc:spChg>
        <pc:grpChg chg="mod">
          <ac:chgData name="Mr. PPT" userId="6442ff2356111531" providerId="LiveId" clId="{7E8543BE-65F2-4CA6-AE46-38EBD0C97282}" dt="2022-11-01T09:08:02.313" v="22" actId="207"/>
          <ac:grpSpMkLst>
            <pc:docMk/>
            <pc:sldMk cId="4111232468" sldId="928"/>
            <ac:grpSpMk id="2" creationId="{AE64FF3B-84C8-41FA-99CE-62BD53A12A7F}"/>
          </ac:grpSpMkLst>
        </pc:grpChg>
        <pc:grpChg chg="mod">
          <ac:chgData name="Mr. PPT" userId="6442ff2356111531" providerId="LiveId" clId="{7E8543BE-65F2-4CA6-AE46-38EBD0C97282}" dt="2022-11-01T09:08:02.313" v="22" actId="207"/>
          <ac:grpSpMkLst>
            <pc:docMk/>
            <pc:sldMk cId="4111232468" sldId="928"/>
            <ac:grpSpMk id="28" creationId="{A906710C-9EE8-4C03-A59F-FB5CE5CA8B2D}"/>
          </ac:grpSpMkLst>
        </pc:grpChg>
        <pc:grpChg chg="mod">
          <ac:chgData name="Mr. PPT" userId="6442ff2356111531" providerId="LiveId" clId="{7E8543BE-65F2-4CA6-AE46-38EBD0C97282}" dt="2022-11-01T09:08:02.313" v="22" actId="207"/>
          <ac:grpSpMkLst>
            <pc:docMk/>
            <pc:sldMk cId="4111232468" sldId="928"/>
            <ac:grpSpMk id="40" creationId="{F90B1D6C-1A22-4C86-92C6-5599619AACB9}"/>
          </ac:grpSpMkLst>
        </pc:grpChg>
      </pc:sldChg>
      <pc:sldChg chg="modSp mod">
        <pc:chgData name="Mr. PPT" userId="6442ff2356111531" providerId="LiveId" clId="{7E8543BE-65F2-4CA6-AE46-38EBD0C97282}" dt="2022-11-01T09:08:04.561" v="23" actId="207"/>
        <pc:sldMkLst>
          <pc:docMk/>
          <pc:sldMk cId="2014519900" sldId="929"/>
        </pc:sldMkLst>
        <pc:spChg chg="mod">
          <ac:chgData name="Mr. PPT" userId="6442ff2356111531" providerId="LiveId" clId="{7E8543BE-65F2-4CA6-AE46-38EBD0C97282}" dt="2022-11-01T09:08:04.561" v="23" actId="207"/>
          <ac:spMkLst>
            <pc:docMk/>
            <pc:sldMk cId="2014519900" sldId="929"/>
            <ac:spMk id="53" creationId="{4225175B-D2A1-4FEB-9AE3-34644CC488B3}"/>
          </ac:spMkLst>
        </pc:spChg>
        <pc:spChg chg="mod">
          <ac:chgData name="Mr. PPT" userId="6442ff2356111531" providerId="LiveId" clId="{7E8543BE-65F2-4CA6-AE46-38EBD0C97282}" dt="2022-11-01T09:08:04.561" v="23" actId="207"/>
          <ac:spMkLst>
            <pc:docMk/>
            <pc:sldMk cId="2014519900" sldId="929"/>
            <ac:spMk id="54" creationId="{2D73F8ED-FBAE-403A-A850-1A3938DCC8AA}"/>
          </ac:spMkLst>
        </pc:spChg>
        <pc:grpChg chg="mod">
          <ac:chgData name="Mr. PPT" userId="6442ff2356111531" providerId="LiveId" clId="{7E8543BE-65F2-4CA6-AE46-38EBD0C97282}" dt="2022-11-01T09:08:04.561" v="23" actId="207"/>
          <ac:grpSpMkLst>
            <pc:docMk/>
            <pc:sldMk cId="2014519900" sldId="929"/>
            <ac:grpSpMk id="52" creationId="{6E72234B-C0A7-44DA-B57A-025C33A5F28C}"/>
          </ac:grpSpMkLst>
        </pc:grpChg>
      </pc:sldChg>
      <pc:sldChg chg="modSp mod">
        <pc:chgData name="Mr. PPT" userId="6442ff2356111531" providerId="LiveId" clId="{7E8543BE-65F2-4CA6-AE46-38EBD0C97282}" dt="2022-11-01T09:08:14.128" v="24" actId="207"/>
        <pc:sldMkLst>
          <pc:docMk/>
          <pc:sldMk cId="1766976853" sldId="930"/>
        </pc:sldMkLst>
        <pc:spChg chg="mod">
          <ac:chgData name="Mr. PPT" userId="6442ff2356111531" providerId="LiveId" clId="{7E8543BE-65F2-4CA6-AE46-38EBD0C97282}" dt="2022-11-01T09:08:14.128" v="24" actId="207"/>
          <ac:spMkLst>
            <pc:docMk/>
            <pc:sldMk cId="1766976853" sldId="930"/>
            <ac:spMk id="36" creationId="{AEE4F560-AC36-46B8-998B-7661CA2FC512}"/>
          </ac:spMkLst>
        </pc:spChg>
        <pc:spChg chg="mod">
          <ac:chgData name="Mr. PPT" userId="6442ff2356111531" providerId="LiveId" clId="{7E8543BE-65F2-4CA6-AE46-38EBD0C97282}" dt="2022-11-01T09:08:14.128" v="24" actId="207"/>
          <ac:spMkLst>
            <pc:docMk/>
            <pc:sldMk cId="1766976853" sldId="930"/>
            <ac:spMk id="37" creationId="{9122251F-987C-458E-9447-47628327DCCD}"/>
          </ac:spMkLst>
        </pc:spChg>
        <pc:spChg chg="mod">
          <ac:chgData name="Mr. PPT" userId="6442ff2356111531" providerId="LiveId" clId="{7E8543BE-65F2-4CA6-AE46-38EBD0C97282}" dt="2022-11-01T09:08:14.128" v="24" actId="207"/>
          <ac:spMkLst>
            <pc:docMk/>
            <pc:sldMk cId="1766976853" sldId="930"/>
            <ac:spMk id="53" creationId="{4225175B-D2A1-4FEB-9AE3-34644CC488B3}"/>
          </ac:spMkLst>
        </pc:spChg>
        <pc:spChg chg="mod">
          <ac:chgData name="Mr. PPT" userId="6442ff2356111531" providerId="LiveId" clId="{7E8543BE-65F2-4CA6-AE46-38EBD0C97282}" dt="2022-11-01T09:08:14.128" v="24" actId="207"/>
          <ac:spMkLst>
            <pc:docMk/>
            <pc:sldMk cId="1766976853" sldId="930"/>
            <ac:spMk id="54" creationId="{2D73F8ED-FBAE-403A-A850-1A3938DCC8AA}"/>
          </ac:spMkLst>
        </pc:spChg>
        <pc:grpChg chg="mod">
          <ac:chgData name="Mr. PPT" userId="6442ff2356111531" providerId="LiveId" clId="{7E8543BE-65F2-4CA6-AE46-38EBD0C97282}" dt="2022-11-01T09:08:14.128" v="24" actId="207"/>
          <ac:grpSpMkLst>
            <pc:docMk/>
            <pc:sldMk cId="1766976853" sldId="930"/>
            <ac:grpSpMk id="33" creationId="{F8F7D56A-1A68-4ED2-AC1F-CFA0C4CFB3BE}"/>
          </ac:grpSpMkLst>
        </pc:grpChg>
        <pc:grpChg chg="mod">
          <ac:chgData name="Mr. PPT" userId="6442ff2356111531" providerId="LiveId" clId="{7E8543BE-65F2-4CA6-AE46-38EBD0C97282}" dt="2022-11-01T09:08:14.128" v="24" actId="207"/>
          <ac:grpSpMkLst>
            <pc:docMk/>
            <pc:sldMk cId="1766976853" sldId="930"/>
            <ac:grpSpMk id="52" creationId="{6E72234B-C0A7-44DA-B57A-025C33A5F28C}"/>
          </ac:grpSpMkLst>
        </pc:grpChg>
      </pc:sldChg>
      <pc:sldChg chg="modSp mod">
        <pc:chgData name="Mr. PPT" userId="6442ff2356111531" providerId="LiveId" clId="{7E8543BE-65F2-4CA6-AE46-38EBD0C97282}" dt="2022-11-01T09:08:17.811" v="25" actId="207"/>
        <pc:sldMkLst>
          <pc:docMk/>
          <pc:sldMk cId="2162951527" sldId="931"/>
        </pc:sldMkLst>
        <pc:spChg chg="mod">
          <ac:chgData name="Mr. PPT" userId="6442ff2356111531" providerId="LiveId" clId="{7E8543BE-65F2-4CA6-AE46-38EBD0C97282}" dt="2022-11-01T09:08:17.811" v="25" actId="207"/>
          <ac:spMkLst>
            <pc:docMk/>
            <pc:sldMk cId="2162951527" sldId="931"/>
            <ac:spMk id="43" creationId="{3829FBD4-E39E-48F9-9A18-D65F520724C1}"/>
          </ac:spMkLst>
        </pc:spChg>
        <pc:spChg chg="mod">
          <ac:chgData name="Mr. PPT" userId="6442ff2356111531" providerId="LiveId" clId="{7E8543BE-65F2-4CA6-AE46-38EBD0C97282}" dt="2022-11-01T09:08:17.811" v="25" actId="207"/>
          <ac:spMkLst>
            <pc:docMk/>
            <pc:sldMk cId="2162951527" sldId="931"/>
            <ac:spMk id="44" creationId="{C1F20124-4470-496B-BFBA-CEBCCB839425}"/>
          </ac:spMkLst>
        </pc:spChg>
        <pc:grpChg chg="mod">
          <ac:chgData name="Mr. PPT" userId="6442ff2356111531" providerId="LiveId" clId="{7E8543BE-65F2-4CA6-AE46-38EBD0C97282}" dt="2022-11-01T09:08:17.811" v="25" actId="207"/>
          <ac:grpSpMkLst>
            <pc:docMk/>
            <pc:sldMk cId="2162951527" sldId="931"/>
            <ac:grpSpMk id="39" creationId="{960B0CB5-679F-46CA-8B52-C36FF5400A0B}"/>
          </ac:grpSpMkLst>
        </pc:grpChg>
      </pc:sldChg>
      <pc:sldChg chg="modSp mod">
        <pc:chgData name="Mr. PPT" userId="6442ff2356111531" providerId="LiveId" clId="{7E8543BE-65F2-4CA6-AE46-38EBD0C97282}" dt="2022-11-01T09:08:47.391" v="30" actId="207"/>
        <pc:sldMkLst>
          <pc:docMk/>
          <pc:sldMk cId="2463636554" sldId="932"/>
        </pc:sldMkLst>
        <pc:spChg chg="mod">
          <ac:chgData name="Mr. PPT" userId="6442ff2356111531" providerId="LiveId" clId="{7E8543BE-65F2-4CA6-AE46-38EBD0C97282}" dt="2022-11-01T09:08:21.666" v="26" actId="207"/>
          <ac:spMkLst>
            <pc:docMk/>
            <pc:sldMk cId="2463636554" sldId="932"/>
            <ac:spMk id="13" creationId="{3D306EF7-C6C9-40EC-891D-BC14342B86D4}"/>
          </ac:spMkLst>
        </pc:spChg>
        <pc:spChg chg="mod">
          <ac:chgData name="Mr. PPT" userId="6442ff2356111531" providerId="LiveId" clId="{7E8543BE-65F2-4CA6-AE46-38EBD0C97282}" dt="2022-11-01T09:08:21.666" v="26" actId="207"/>
          <ac:spMkLst>
            <pc:docMk/>
            <pc:sldMk cId="2463636554" sldId="932"/>
            <ac:spMk id="14" creationId="{4048D7E9-5BC7-4678-8B9E-4EB170481C31}"/>
          </ac:spMkLst>
        </pc:spChg>
        <pc:spChg chg="mod">
          <ac:chgData name="Mr. PPT" userId="6442ff2356111531" providerId="LiveId" clId="{7E8543BE-65F2-4CA6-AE46-38EBD0C97282}" dt="2022-11-01T09:08:47.391" v="30" actId="207"/>
          <ac:spMkLst>
            <pc:docMk/>
            <pc:sldMk cId="2463636554" sldId="932"/>
            <ac:spMk id="26" creationId="{B2D0E8F6-83CB-4CF5-A5ED-CF1F53465770}"/>
          </ac:spMkLst>
        </pc:spChg>
        <pc:spChg chg="mod">
          <ac:chgData name="Mr. PPT" userId="6442ff2356111531" providerId="LiveId" clId="{7E8543BE-65F2-4CA6-AE46-38EBD0C97282}" dt="2022-11-01T09:08:47.391" v="30" actId="207"/>
          <ac:spMkLst>
            <pc:docMk/>
            <pc:sldMk cId="2463636554" sldId="932"/>
            <ac:spMk id="27" creationId="{2BA11E46-7067-43D5-8DE2-F1545AE1550B}"/>
          </ac:spMkLst>
        </pc:spChg>
        <pc:spChg chg="mod">
          <ac:chgData name="Mr. PPT" userId="6442ff2356111531" providerId="LiveId" clId="{7E8543BE-65F2-4CA6-AE46-38EBD0C97282}" dt="2022-11-01T09:08:47.391" v="30" actId="207"/>
          <ac:spMkLst>
            <pc:docMk/>
            <pc:sldMk cId="2463636554" sldId="932"/>
            <ac:spMk id="33" creationId="{73E695E2-DDB8-40CB-AA58-252DFC6C6706}"/>
          </ac:spMkLst>
        </pc:spChg>
        <pc:spChg chg="mod">
          <ac:chgData name="Mr. PPT" userId="6442ff2356111531" providerId="LiveId" clId="{7E8543BE-65F2-4CA6-AE46-38EBD0C97282}" dt="2022-11-01T09:08:47.391" v="30" actId="207"/>
          <ac:spMkLst>
            <pc:docMk/>
            <pc:sldMk cId="2463636554" sldId="932"/>
            <ac:spMk id="34" creationId="{3F0BBCC6-05EB-4200-B259-D61A9E02AA11}"/>
          </ac:spMkLst>
        </pc:spChg>
        <pc:spChg chg="mod">
          <ac:chgData name="Mr. PPT" userId="6442ff2356111531" providerId="LiveId" clId="{7E8543BE-65F2-4CA6-AE46-38EBD0C97282}" dt="2022-11-01T09:08:47.391" v="30" actId="207"/>
          <ac:spMkLst>
            <pc:docMk/>
            <pc:sldMk cId="2463636554" sldId="932"/>
            <ac:spMk id="40" creationId="{93F6AD3B-FBAA-4A50-9FF9-41F5E0530EFC}"/>
          </ac:spMkLst>
        </pc:spChg>
        <pc:spChg chg="mod">
          <ac:chgData name="Mr. PPT" userId="6442ff2356111531" providerId="LiveId" clId="{7E8543BE-65F2-4CA6-AE46-38EBD0C97282}" dt="2022-11-01T09:08:47.391" v="30" actId="207"/>
          <ac:spMkLst>
            <pc:docMk/>
            <pc:sldMk cId="2463636554" sldId="932"/>
            <ac:spMk id="41" creationId="{1A8E223D-697D-4370-B855-6EBADEE1EBA2}"/>
          </ac:spMkLst>
        </pc:spChg>
        <pc:grpChg chg="mod">
          <ac:chgData name="Mr. PPT" userId="6442ff2356111531" providerId="LiveId" clId="{7E8543BE-65F2-4CA6-AE46-38EBD0C97282}" dt="2022-11-01T09:08:21.666" v="26" actId="207"/>
          <ac:grpSpMkLst>
            <pc:docMk/>
            <pc:sldMk cId="2463636554" sldId="932"/>
            <ac:grpSpMk id="12" creationId="{086AA380-52BA-4045-8C48-22C849AD34B9}"/>
          </ac:grpSpMkLst>
        </pc:grpChg>
        <pc:grpChg chg="mod">
          <ac:chgData name="Mr. PPT" userId="6442ff2356111531" providerId="LiveId" clId="{7E8543BE-65F2-4CA6-AE46-38EBD0C97282}" dt="2022-11-01T09:08:47.391" v="30" actId="207"/>
          <ac:grpSpMkLst>
            <pc:docMk/>
            <pc:sldMk cId="2463636554" sldId="932"/>
            <ac:grpSpMk id="25" creationId="{7EF3611A-8801-4A87-AF24-26F367A5B15E}"/>
          </ac:grpSpMkLst>
        </pc:grpChg>
        <pc:grpChg chg="mod">
          <ac:chgData name="Mr. PPT" userId="6442ff2356111531" providerId="LiveId" clId="{7E8543BE-65F2-4CA6-AE46-38EBD0C97282}" dt="2022-11-01T09:08:47.391" v="30" actId="207"/>
          <ac:grpSpMkLst>
            <pc:docMk/>
            <pc:sldMk cId="2463636554" sldId="932"/>
            <ac:grpSpMk id="32" creationId="{A6D7E472-A72E-4C6E-94E3-11CB6B9413D7}"/>
          </ac:grpSpMkLst>
        </pc:grpChg>
        <pc:grpChg chg="mod">
          <ac:chgData name="Mr. PPT" userId="6442ff2356111531" providerId="LiveId" clId="{7E8543BE-65F2-4CA6-AE46-38EBD0C97282}" dt="2022-11-01T09:08:47.391" v="30" actId="207"/>
          <ac:grpSpMkLst>
            <pc:docMk/>
            <pc:sldMk cId="2463636554" sldId="932"/>
            <ac:grpSpMk id="38" creationId="{7DAE23D9-CE4B-4FBF-B29A-EB00D71A4558}"/>
          </ac:grpSpMkLst>
        </pc:grpChg>
      </pc:sldChg>
      <pc:sldChg chg="modSp mod">
        <pc:chgData name="Mr. PPT" userId="6442ff2356111531" providerId="LiveId" clId="{7E8543BE-65F2-4CA6-AE46-38EBD0C97282}" dt="2022-11-01T09:08:54.305" v="31" actId="207"/>
        <pc:sldMkLst>
          <pc:docMk/>
          <pc:sldMk cId="1052125814" sldId="933"/>
        </pc:sldMkLst>
        <pc:spChg chg="mod">
          <ac:chgData name="Mr. PPT" userId="6442ff2356111531" providerId="LiveId" clId="{7E8543BE-65F2-4CA6-AE46-38EBD0C97282}" dt="2022-11-01T09:08:25.751" v="27" actId="207"/>
          <ac:spMkLst>
            <pc:docMk/>
            <pc:sldMk cId="1052125814" sldId="933"/>
            <ac:spMk id="35" creationId="{493DC0E5-2D07-47F2-A48A-DB07CB5921DF}"/>
          </ac:spMkLst>
        </pc:spChg>
        <pc:spChg chg="mod">
          <ac:chgData name="Mr. PPT" userId="6442ff2356111531" providerId="LiveId" clId="{7E8543BE-65F2-4CA6-AE46-38EBD0C97282}" dt="2022-11-01T09:08:25.751" v="27" actId="207"/>
          <ac:spMkLst>
            <pc:docMk/>
            <pc:sldMk cId="1052125814" sldId="933"/>
            <ac:spMk id="39" creationId="{C4C9756E-E39C-42B2-92EF-CAAD0D23FC16}"/>
          </ac:spMkLst>
        </pc:spChg>
        <pc:spChg chg="mod">
          <ac:chgData name="Mr. PPT" userId="6442ff2356111531" providerId="LiveId" clId="{7E8543BE-65F2-4CA6-AE46-38EBD0C97282}" dt="2022-11-01T09:08:54.305" v="31" actId="207"/>
          <ac:spMkLst>
            <pc:docMk/>
            <pc:sldMk cId="1052125814" sldId="933"/>
            <ac:spMk id="44" creationId="{16A52AC1-EEBB-4DBF-96B2-A557ADB71293}"/>
          </ac:spMkLst>
        </pc:spChg>
        <pc:spChg chg="mod">
          <ac:chgData name="Mr. PPT" userId="6442ff2356111531" providerId="LiveId" clId="{7E8543BE-65F2-4CA6-AE46-38EBD0C97282}" dt="2022-11-01T09:08:54.305" v="31" actId="207"/>
          <ac:spMkLst>
            <pc:docMk/>
            <pc:sldMk cId="1052125814" sldId="933"/>
            <ac:spMk id="46" creationId="{5106E660-0B3F-416F-8817-DE4CFFED727D}"/>
          </ac:spMkLst>
        </pc:spChg>
        <pc:spChg chg="mod">
          <ac:chgData name="Mr. PPT" userId="6442ff2356111531" providerId="LiveId" clId="{7E8543BE-65F2-4CA6-AE46-38EBD0C97282}" dt="2022-11-01T09:08:54.305" v="31" actId="207"/>
          <ac:spMkLst>
            <pc:docMk/>
            <pc:sldMk cId="1052125814" sldId="933"/>
            <ac:spMk id="48" creationId="{50E3BD5A-A3CA-466C-8D94-FB478947CA63}"/>
          </ac:spMkLst>
        </pc:spChg>
        <pc:spChg chg="mod">
          <ac:chgData name="Mr. PPT" userId="6442ff2356111531" providerId="LiveId" clId="{7E8543BE-65F2-4CA6-AE46-38EBD0C97282}" dt="2022-11-01T09:08:54.305" v="31" actId="207"/>
          <ac:spMkLst>
            <pc:docMk/>
            <pc:sldMk cId="1052125814" sldId="933"/>
            <ac:spMk id="49" creationId="{21B4267D-85C9-4343-980B-901093A927AF}"/>
          </ac:spMkLst>
        </pc:spChg>
        <pc:spChg chg="mod">
          <ac:chgData name="Mr. PPT" userId="6442ff2356111531" providerId="LiveId" clId="{7E8543BE-65F2-4CA6-AE46-38EBD0C97282}" dt="2022-11-01T09:08:54.305" v="31" actId="207"/>
          <ac:spMkLst>
            <pc:docMk/>
            <pc:sldMk cId="1052125814" sldId="933"/>
            <ac:spMk id="51" creationId="{90C43B37-FEEB-4DE9-81B3-8B1A17981162}"/>
          </ac:spMkLst>
        </pc:spChg>
        <pc:spChg chg="mod">
          <ac:chgData name="Mr. PPT" userId="6442ff2356111531" providerId="LiveId" clId="{7E8543BE-65F2-4CA6-AE46-38EBD0C97282}" dt="2022-11-01T09:08:54.305" v="31" actId="207"/>
          <ac:spMkLst>
            <pc:docMk/>
            <pc:sldMk cId="1052125814" sldId="933"/>
            <ac:spMk id="52" creationId="{188BA253-29F2-4916-850C-42EFC7446F8D}"/>
          </ac:spMkLst>
        </pc:spChg>
        <pc:grpChg chg="mod">
          <ac:chgData name="Mr. PPT" userId="6442ff2356111531" providerId="LiveId" clId="{7E8543BE-65F2-4CA6-AE46-38EBD0C97282}" dt="2022-11-01T09:08:54.305" v="31" actId="207"/>
          <ac:grpSpMkLst>
            <pc:docMk/>
            <pc:sldMk cId="1052125814" sldId="933"/>
            <ac:grpSpMk id="28" creationId="{32C05D87-2243-415B-BE3D-5F2267CAC428}"/>
          </ac:grpSpMkLst>
        </pc:grpChg>
        <pc:grpChg chg="mod">
          <ac:chgData name="Mr. PPT" userId="6442ff2356111531" providerId="LiveId" clId="{7E8543BE-65F2-4CA6-AE46-38EBD0C97282}" dt="2022-11-01T09:08:25.751" v="27" actId="207"/>
          <ac:grpSpMkLst>
            <pc:docMk/>
            <pc:sldMk cId="1052125814" sldId="933"/>
            <ac:grpSpMk id="29" creationId="{B4B3CB3A-0214-4367-917F-E9EC1C2AD371}"/>
          </ac:grpSpMkLst>
        </pc:grpChg>
        <pc:grpChg chg="mod">
          <ac:chgData name="Mr. PPT" userId="6442ff2356111531" providerId="LiveId" clId="{7E8543BE-65F2-4CA6-AE46-38EBD0C97282}" dt="2022-11-01T09:08:54.305" v="31" actId="207"/>
          <ac:grpSpMkLst>
            <pc:docMk/>
            <pc:sldMk cId="1052125814" sldId="933"/>
            <ac:grpSpMk id="47" creationId="{47D0D0B9-AEFB-4355-928B-F54294FD930A}"/>
          </ac:grpSpMkLst>
        </pc:grpChg>
        <pc:grpChg chg="mod">
          <ac:chgData name="Mr. PPT" userId="6442ff2356111531" providerId="LiveId" clId="{7E8543BE-65F2-4CA6-AE46-38EBD0C97282}" dt="2022-11-01T09:08:54.305" v="31" actId="207"/>
          <ac:grpSpMkLst>
            <pc:docMk/>
            <pc:sldMk cId="1052125814" sldId="933"/>
            <ac:grpSpMk id="50" creationId="{AE314025-BC11-43D8-BF50-147EA0309D76}"/>
          </ac:grpSpMkLst>
        </pc:grpChg>
      </pc:sldChg>
      <pc:sldChg chg="modSp mod">
        <pc:chgData name="Mr. PPT" userId="6442ff2356111531" providerId="LiveId" clId="{7E8543BE-65F2-4CA6-AE46-38EBD0C97282}" dt="2022-11-01T09:08:29.396" v="28" actId="207"/>
        <pc:sldMkLst>
          <pc:docMk/>
          <pc:sldMk cId="2780778717" sldId="934"/>
        </pc:sldMkLst>
        <pc:spChg chg="mod">
          <ac:chgData name="Mr. PPT" userId="6442ff2356111531" providerId="LiveId" clId="{7E8543BE-65F2-4CA6-AE46-38EBD0C97282}" dt="2022-11-01T09:08:29.396" v="28" actId="207"/>
          <ac:spMkLst>
            <pc:docMk/>
            <pc:sldMk cId="2780778717" sldId="934"/>
            <ac:spMk id="46" creationId="{02C78663-A069-48D0-8EAB-668095BC64A8}"/>
          </ac:spMkLst>
        </pc:spChg>
        <pc:spChg chg="mod">
          <ac:chgData name="Mr. PPT" userId="6442ff2356111531" providerId="LiveId" clId="{7E8543BE-65F2-4CA6-AE46-38EBD0C97282}" dt="2022-11-01T09:08:29.396" v="28" actId="207"/>
          <ac:spMkLst>
            <pc:docMk/>
            <pc:sldMk cId="2780778717" sldId="934"/>
            <ac:spMk id="47" creationId="{5A752122-8A3E-4816-ADA4-0D781D94994F}"/>
          </ac:spMkLst>
        </pc:spChg>
        <pc:grpChg chg="mod">
          <ac:chgData name="Mr. PPT" userId="6442ff2356111531" providerId="LiveId" clId="{7E8543BE-65F2-4CA6-AE46-38EBD0C97282}" dt="2022-11-01T09:08:29.396" v="28" actId="207"/>
          <ac:grpSpMkLst>
            <pc:docMk/>
            <pc:sldMk cId="2780778717" sldId="934"/>
            <ac:grpSpMk id="44" creationId="{14006815-4250-4ECB-9C82-B8503D61D878}"/>
          </ac:grpSpMkLst>
        </pc:grpChg>
      </pc:sldChg>
      <pc:sldChg chg="modSp mod">
        <pc:chgData name="Mr. PPT" userId="6442ff2356111531" providerId="LiveId" clId="{7E8543BE-65F2-4CA6-AE46-38EBD0C97282}" dt="2022-11-01T09:08:32.994" v="29" actId="207"/>
        <pc:sldMkLst>
          <pc:docMk/>
          <pc:sldMk cId="1256187860" sldId="935"/>
        </pc:sldMkLst>
        <pc:spChg chg="mod">
          <ac:chgData name="Mr. PPT" userId="6442ff2356111531" providerId="LiveId" clId="{7E8543BE-65F2-4CA6-AE46-38EBD0C97282}" dt="2022-11-01T09:08:32.994" v="29" actId="207"/>
          <ac:spMkLst>
            <pc:docMk/>
            <pc:sldMk cId="1256187860" sldId="935"/>
            <ac:spMk id="40" creationId="{7AAB0D51-4D8A-4D15-AE27-E174DCCBB6CA}"/>
          </ac:spMkLst>
        </pc:spChg>
        <pc:spChg chg="mod">
          <ac:chgData name="Mr. PPT" userId="6442ff2356111531" providerId="LiveId" clId="{7E8543BE-65F2-4CA6-AE46-38EBD0C97282}" dt="2022-11-01T09:08:32.994" v="29" actId="207"/>
          <ac:spMkLst>
            <pc:docMk/>
            <pc:sldMk cId="1256187860" sldId="935"/>
            <ac:spMk id="41" creationId="{D904C42F-F2E6-495A-8E4B-AFB0D44700C6}"/>
          </ac:spMkLst>
        </pc:spChg>
        <pc:spChg chg="mod">
          <ac:chgData name="Mr. PPT" userId="6442ff2356111531" providerId="LiveId" clId="{7E8543BE-65F2-4CA6-AE46-38EBD0C97282}" dt="2022-11-01T09:08:32.994" v="29" actId="207"/>
          <ac:spMkLst>
            <pc:docMk/>
            <pc:sldMk cId="1256187860" sldId="935"/>
            <ac:spMk id="72" creationId="{3F892ABA-9971-4D12-8F2E-D75333F7FFE7}"/>
          </ac:spMkLst>
        </pc:spChg>
        <pc:spChg chg="mod">
          <ac:chgData name="Mr. PPT" userId="6442ff2356111531" providerId="LiveId" clId="{7E8543BE-65F2-4CA6-AE46-38EBD0C97282}" dt="2022-11-01T09:08:32.994" v="29" actId="207"/>
          <ac:spMkLst>
            <pc:docMk/>
            <pc:sldMk cId="1256187860" sldId="935"/>
            <ac:spMk id="73" creationId="{DE766D58-31CF-4544-98B7-E65F3F3AA022}"/>
          </ac:spMkLst>
        </pc:spChg>
        <pc:grpChg chg="mod">
          <ac:chgData name="Mr. PPT" userId="6442ff2356111531" providerId="LiveId" clId="{7E8543BE-65F2-4CA6-AE46-38EBD0C97282}" dt="2022-11-01T09:08:32.994" v="29" actId="207"/>
          <ac:grpSpMkLst>
            <pc:docMk/>
            <pc:sldMk cId="1256187860" sldId="935"/>
            <ac:grpSpMk id="39" creationId="{B7883415-AE7D-4147-A8E6-1FEE195B5844}"/>
          </ac:grpSpMkLst>
        </pc:grpChg>
        <pc:grpChg chg="mod">
          <ac:chgData name="Mr. PPT" userId="6442ff2356111531" providerId="LiveId" clId="{7E8543BE-65F2-4CA6-AE46-38EBD0C97282}" dt="2022-11-01T09:08:32.994" v="29" actId="207"/>
          <ac:grpSpMkLst>
            <pc:docMk/>
            <pc:sldMk cId="1256187860" sldId="935"/>
            <ac:grpSpMk id="71" creationId="{D2158886-E24D-4998-B3D1-B2DE5A449EB5}"/>
          </ac:grpSpMkLst>
        </pc:grpChg>
      </pc:sldChg>
      <pc:sldChg chg="modSp mod">
        <pc:chgData name="Mr. PPT" userId="6442ff2356111531" providerId="LiveId" clId="{7E8543BE-65F2-4CA6-AE46-38EBD0C97282}" dt="2022-11-01T09:09:10.011" v="33" actId="207"/>
        <pc:sldMkLst>
          <pc:docMk/>
          <pc:sldMk cId="3241686541" sldId="936"/>
        </pc:sldMkLst>
        <pc:spChg chg="mod">
          <ac:chgData name="Mr. PPT" userId="6442ff2356111531" providerId="LiveId" clId="{7E8543BE-65F2-4CA6-AE46-38EBD0C97282}" dt="2022-11-01T09:09:10.011" v="33" actId="207"/>
          <ac:spMkLst>
            <pc:docMk/>
            <pc:sldMk cId="3241686541" sldId="936"/>
            <ac:spMk id="33" creationId="{EE68BA8C-BD39-46BD-B75B-CA62191F795B}"/>
          </ac:spMkLst>
        </pc:spChg>
        <pc:spChg chg="mod">
          <ac:chgData name="Mr. PPT" userId="6442ff2356111531" providerId="LiveId" clId="{7E8543BE-65F2-4CA6-AE46-38EBD0C97282}" dt="2022-11-01T09:09:10.011" v="33" actId="207"/>
          <ac:spMkLst>
            <pc:docMk/>
            <pc:sldMk cId="3241686541" sldId="936"/>
            <ac:spMk id="35" creationId="{89E5D823-7D1A-4345-83D2-247BCB2E65C3}"/>
          </ac:spMkLst>
        </pc:spChg>
        <pc:spChg chg="mod">
          <ac:chgData name="Mr. PPT" userId="6442ff2356111531" providerId="LiveId" clId="{7E8543BE-65F2-4CA6-AE46-38EBD0C97282}" dt="2022-11-01T09:09:10.011" v="33" actId="207"/>
          <ac:spMkLst>
            <pc:docMk/>
            <pc:sldMk cId="3241686541" sldId="936"/>
            <ac:spMk id="44" creationId="{C68261C5-CFA0-4251-96E2-4B1189061AF0}"/>
          </ac:spMkLst>
        </pc:spChg>
        <pc:spChg chg="mod">
          <ac:chgData name="Mr. PPT" userId="6442ff2356111531" providerId="LiveId" clId="{7E8543BE-65F2-4CA6-AE46-38EBD0C97282}" dt="2022-11-01T09:09:10.011" v="33" actId="207"/>
          <ac:spMkLst>
            <pc:docMk/>
            <pc:sldMk cId="3241686541" sldId="936"/>
            <ac:spMk id="45" creationId="{BCE9E60D-50C1-47D0-A5E6-841D9A3492FB}"/>
          </ac:spMkLst>
        </pc:spChg>
        <pc:spChg chg="mod">
          <ac:chgData name="Mr. PPT" userId="6442ff2356111531" providerId="LiveId" clId="{7E8543BE-65F2-4CA6-AE46-38EBD0C97282}" dt="2022-11-01T09:09:10.011" v="33" actId="207"/>
          <ac:spMkLst>
            <pc:docMk/>
            <pc:sldMk cId="3241686541" sldId="936"/>
            <ac:spMk id="49" creationId="{7D26ABCC-6B82-4CB5-8E46-9F247958D9C0}"/>
          </ac:spMkLst>
        </pc:spChg>
        <pc:spChg chg="mod">
          <ac:chgData name="Mr. PPT" userId="6442ff2356111531" providerId="LiveId" clId="{7E8543BE-65F2-4CA6-AE46-38EBD0C97282}" dt="2022-11-01T09:09:10.011" v="33" actId="207"/>
          <ac:spMkLst>
            <pc:docMk/>
            <pc:sldMk cId="3241686541" sldId="936"/>
            <ac:spMk id="50" creationId="{DA3B5768-2E44-4068-B2A1-15A186657F58}"/>
          </ac:spMkLst>
        </pc:spChg>
        <pc:grpChg chg="mod">
          <ac:chgData name="Mr. PPT" userId="6442ff2356111531" providerId="LiveId" clId="{7E8543BE-65F2-4CA6-AE46-38EBD0C97282}" dt="2022-11-01T09:09:10.011" v="33" actId="207"/>
          <ac:grpSpMkLst>
            <pc:docMk/>
            <pc:sldMk cId="3241686541" sldId="936"/>
            <ac:grpSpMk id="32" creationId="{93A422C8-1601-4F64-AE03-AFF34DE7C235}"/>
          </ac:grpSpMkLst>
        </pc:grpChg>
        <pc:grpChg chg="mod">
          <ac:chgData name="Mr. PPT" userId="6442ff2356111531" providerId="LiveId" clId="{7E8543BE-65F2-4CA6-AE46-38EBD0C97282}" dt="2022-11-01T09:09:10.011" v="33" actId="207"/>
          <ac:grpSpMkLst>
            <pc:docMk/>
            <pc:sldMk cId="3241686541" sldId="936"/>
            <ac:grpSpMk id="42" creationId="{9C5E2518-69C4-4E3E-BB11-0A827D4D8588}"/>
          </ac:grpSpMkLst>
        </pc:grpChg>
        <pc:grpChg chg="mod">
          <ac:chgData name="Mr. PPT" userId="6442ff2356111531" providerId="LiveId" clId="{7E8543BE-65F2-4CA6-AE46-38EBD0C97282}" dt="2022-11-01T09:09:10.011" v="33" actId="207"/>
          <ac:grpSpMkLst>
            <pc:docMk/>
            <pc:sldMk cId="3241686541" sldId="936"/>
            <ac:grpSpMk id="48" creationId="{88E40582-D00E-4000-96D2-8D7687612C3D}"/>
          </ac:grpSpMkLst>
        </pc:grpChg>
      </pc:sldChg>
      <pc:sldChg chg="modSp mod">
        <pc:chgData name="Mr. PPT" userId="6442ff2356111531" providerId="LiveId" clId="{7E8543BE-65F2-4CA6-AE46-38EBD0C97282}" dt="2022-11-01T09:09:23.046" v="34" actId="207"/>
        <pc:sldMkLst>
          <pc:docMk/>
          <pc:sldMk cId="1354474068" sldId="937"/>
        </pc:sldMkLst>
        <pc:spChg chg="mod">
          <ac:chgData name="Mr. PPT" userId="6442ff2356111531" providerId="LiveId" clId="{7E8543BE-65F2-4CA6-AE46-38EBD0C97282}" dt="2022-11-01T09:09:23.046" v="34" actId="207"/>
          <ac:spMkLst>
            <pc:docMk/>
            <pc:sldMk cId="1354474068" sldId="937"/>
            <ac:spMk id="34" creationId="{5A619246-77EA-420B-8954-372656825D54}"/>
          </ac:spMkLst>
        </pc:spChg>
        <pc:spChg chg="mod">
          <ac:chgData name="Mr. PPT" userId="6442ff2356111531" providerId="LiveId" clId="{7E8543BE-65F2-4CA6-AE46-38EBD0C97282}" dt="2022-11-01T09:09:23.046" v="34" actId="207"/>
          <ac:spMkLst>
            <pc:docMk/>
            <pc:sldMk cId="1354474068" sldId="937"/>
            <ac:spMk id="37" creationId="{940B9C49-8323-40D9-AB28-EF5CFAA7DA22}"/>
          </ac:spMkLst>
        </pc:spChg>
        <pc:grpChg chg="mod">
          <ac:chgData name="Mr. PPT" userId="6442ff2356111531" providerId="LiveId" clId="{7E8543BE-65F2-4CA6-AE46-38EBD0C97282}" dt="2022-11-01T09:09:23.046" v="34" actId="207"/>
          <ac:grpSpMkLst>
            <pc:docMk/>
            <pc:sldMk cId="1354474068" sldId="937"/>
            <ac:grpSpMk id="28" creationId="{39884B62-72AF-48E8-9B6A-EC283F5F3519}"/>
          </ac:grpSpMkLst>
        </pc:grpChg>
      </pc:sldChg>
      <pc:sldChg chg="modSp mod">
        <pc:chgData name="Mr. PPT" userId="6442ff2356111531" providerId="LiveId" clId="{7E8543BE-65F2-4CA6-AE46-38EBD0C97282}" dt="2022-11-01T09:09:27.249" v="35" actId="207"/>
        <pc:sldMkLst>
          <pc:docMk/>
          <pc:sldMk cId="4048128702" sldId="938"/>
        </pc:sldMkLst>
        <pc:spChg chg="mod">
          <ac:chgData name="Mr. PPT" userId="6442ff2356111531" providerId="LiveId" clId="{7E8543BE-65F2-4CA6-AE46-38EBD0C97282}" dt="2022-11-01T09:09:27.249" v="35" actId="207"/>
          <ac:spMkLst>
            <pc:docMk/>
            <pc:sldMk cId="4048128702" sldId="938"/>
            <ac:spMk id="21" creationId="{27EDE2FE-ADA1-4DD1-8D0D-700E5A170FB6}"/>
          </ac:spMkLst>
        </pc:spChg>
        <pc:spChg chg="mod">
          <ac:chgData name="Mr. PPT" userId="6442ff2356111531" providerId="LiveId" clId="{7E8543BE-65F2-4CA6-AE46-38EBD0C97282}" dt="2022-11-01T09:09:27.249" v="35" actId="207"/>
          <ac:spMkLst>
            <pc:docMk/>
            <pc:sldMk cId="4048128702" sldId="938"/>
            <ac:spMk id="22" creationId="{23611BE4-4961-4C62-B826-89126D536154}"/>
          </ac:spMkLst>
        </pc:spChg>
        <pc:spChg chg="mod">
          <ac:chgData name="Mr. PPT" userId="6442ff2356111531" providerId="LiveId" clId="{7E8543BE-65F2-4CA6-AE46-38EBD0C97282}" dt="2022-11-01T09:09:27.249" v="35" actId="207"/>
          <ac:spMkLst>
            <pc:docMk/>
            <pc:sldMk cId="4048128702" sldId="938"/>
            <ac:spMk id="68" creationId="{CC403FA9-0AB0-42A8-AF2D-40B010018F3E}"/>
          </ac:spMkLst>
        </pc:spChg>
        <pc:spChg chg="mod">
          <ac:chgData name="Mr. PPT" userId="6442ff2356111531" providerId="LiveId" clId="{7E8543BE-65F2-4CA6-AE46-38EBD0C97282}" dt="2022-11-01T09:09:27.249" v="35" actId="207"/>
          <ac:spMkLst>
            <pc:docMk/>
            <pc:sldMk cId="4048128702" sldId="938"/>
            <ac:spMk id="69" creationId="{1D5264DC-66D9-492E-8BF3-99A1C8AB9893}"/>
          </ac:spMkLst>
        </pc:spChg>
        <pc:grpChg chg="mod">
          <ac:chgData name="Mr. PPT" userId="6442ff2356111531" providerId="LiveId" clId="{7E8543BE-65F2-4CA6-AE46-38EBD0C97282}" dt="2022-11-01T09:09:27.249" v="35" actId="207"/>
          <ac:grpSpMkLst>
            <pc:docMk/>
            <pc:sldMk cId="4048128702" sldId="938"/>
            <ac:grpSpMk id="20" creationId="{1A888B87-82B3-4DC6-85DD-C905DA4174B6}"/>
          </ac:grpSpMkLst>
        </pc:grpChg>
        <pc:grpChg chg="mod">
          <ac:chgData name="Mr. PPT" userId="6442ff2356111531" providerId="LiveId" clId="{7E8543BE-65F2-4CA6-AE46-38EBD0C97282}" dt="2022-11-01T09:09:27.249" v="35" actId="207"/>
          <ac:grpSpMkLst>
            <pc:docMk/>
            <pc:sldMk cId="4048128702" sldId="938"/>
            <ac:grpSpMk id="49" creationId="{599A0E23-DA52-42FD-8893-380632879F81}"/>
          </ac:grpSpMkLst>
        </pc:grpChg>
      </pc:sldChg>
      <pc:sldChg chg="modSp mod">
        <pc:chgData name="Mr. PPT" userId="6442ff2356111531" providerId="LiveId" clId="{7E8543BE-65F2-4CA6-AE46-38EBD0C97282}" dt="2022-11-01T09:18:01.726" v="50" actId="207"/>
        <pc:sldMkLst>
          <pc:docMk/>
          <pc:sldMk cId="2651780738" sldId="939"/>
        </pc:sldMkLst>
        <pc:spChg chg="mod">
          <ac:chgData name="Mr. PPT" userId="6442ff2356111531" providerId="LiveId" clId="{7E8543BE-65F2-4CA6-AE46-38EBD0C97282}" dt="2022-11-01T09:09:32.698" v="36" actId="207"/>
          <ac:spMkLst>
            <pc:docMk/>
            <pc:sldMk cId="2651780738" sldId="939"/>
            <ac:spMk id="40" creationId="{491F415D-0E5E-4163-B693-96A3DB92210D}"/>
          </ac:spMkLst>
        </pc:spChg>
        <pc:spChg chg="mod">
          <ac:chgData name="Mr. PPT" userId="6442ff2356111531" providerId="LiveId" clId="{7E8543BE-65F2-4CA6-AE46-38EBD0C97282}" dt="2022-11-01T09:09:32.698" v="36" actId="207"/>
          <ac:spMkLst>
            <pc:docMk/>
            <pc:sldMk cId="2651780738" sldId="939"/>
            <ac:spMk id="41" creationId="{2FB43124-7F05-4227-B7D9-3DC24F9CE85D}"/>
          </ac:spMkLst>
        </pc:spChg>
        <pc:spChg chg="mod">
          <ac:chgData name="Mr. PPT" userId="6442ff2356111531" providerId="LiveId" clId="{7E8543BE-65F2-4CA6-AE46-38EBD0C97282}" dt="2022-11-01T09:09:32.698" v="36" actId="207"/>
          <ac:spMkLst>
            <pc:docMk/>
            <pc:sldMk cId="2651780738" sldId="939"/>
            <ac:spMk id="53" creationId="{F47FB6EE-356F-4B5F-A352-9B3953169D9A}"/>
          </ac:spMkLst>
        </pc:spChg>
        <pc:spChg chg="mod">
          <ac:chgData name="Mr. PPT" userId="6442ff2356111531" providerId="LiveId" clId="{7E8543BE-65F2-4CA6-AE46-38EBD0C97282}" dt="2022-11-01T09:09:32.698" v="36" actId="207"/>
          <ac:spMkLst>
            <pc:docMk/>
            <pc:sldMk cId="2651780738" sldId="939"/>
            <ac:spMk id="54" creationId="{7C4664BD-10F6-4EE6-9660-15F5A9294C74}"/>
          </ac:spMkLst>
        </pc:spChg>
        <pc:spChg chg="mod">
          <ac:chgData name="Mr. PPT" userId="6442ff2356111531" providerId="LiveId" clId="{7E8543BE-65F2-4CA6-AE46-38EBD0C97282}" dt="2022-11-01T09:09:32.698" v="36" actId="207"/>
          <ac:spMkLst>
            <pc:docMk/>
            <pc:sldMk cId="2651780738" sldId="939"/>
            <ac:spMk id="58" creationId="{3D43C227-A2D9-4EB7-8286-FE56565A7CD1}"/>
          </ac:spMkLst>
        </pc:spChg>
        <pc:spChg chg="mod">
          <ac:chgData name="Mr. PPT" userId="6442ff2356111531" providerId="LiveId" clId="{7E8543BE-65F2-4CA6-AE46-38EBD0C97282}" dt="2022-11-01T09:09:32.698" v="36" actId="207"/>
          <ac:spMkLst>
            <pc:docMk/>
            <pc:sldMk cId="2651780738" sldId="939"/>
            <ac:spMk id="59" creationId="{824C5FF4-A16C-450D-B400-4832FE5D6CF9}"/>
          </ac:spMkLst>
        </pc:spChg>
        <pc:spChg chg="mod">
          <ac:chgData name="Mr. PPT" userId="6442ff2356111531" providerId="LiveId" clId="{7E8543BE-65F2-4CA6-AE46-38EBD0C97282}" dt="2022-11-01T09:09:32.698" v="36" actId="207"/>
          <ac:spMkLst>
            <pc:docMk/>
            <pc:sldMk cId="2651780738" sldId="939"/>
            <ac:spMk id="61" creationId="{0C99F967-CAC5-43CF-ADB5-FB288D4C5E7F}"/>
          </ac:spMkLst>
        </pc:spChg>
        <pc:spChg chg="mod">
          <ac:chgData name="Mr. PPT" userId="6442ff2356111531" providerId="LiveId" clId="{7E8543BE-65F2-4CA6-AE46-38EBD0C97282}" dt="2022-11-01T09:09:32.698" v="36" actId="207"/>
          <ac:spMkLst>
            <pc:docMk/>
            <pc:sldMk cId="2651780738" sldId="939"/>
            <ac:spMk id="62" creationId="{6B640BED-8FAE-4B1D-AD45-B70E09AE5BB4}"/>
          </ac:spMkLst>
        </pc:spChg>
        <pc:spChg chg="mod">
          <ac:chgData name="Mr. PPT" userId="6442ff2356111531" providerId="LiveId" clId="{7E8543BE-65F2-4CA6-AE46-38EBD0C97282}" dt="2022-11-01T09:18:01.726" v="50" actId="207"/>
          <ac:spMkLst>
            <pc:docMk/>
            <pc:sldMk cId="2651780738" sldId="939"/>
            <ac:spMk id="64" creationId="{108626E7-D943-4C95-800E-DDC4DC9B3B36}"/>
          </ac:spMkLst>
        </pc:spChg>
        <pc:spChg chg="mod">
          <ac:chgData name="Mr. PPT" userId="6442ff2356111531" providerId="LiveId" clId="{7E8543BE-65F2-4CA6-AE46-38EBD0C97282}" dt="2022-11-01T09:18:01.726" v="50" actId="207"/>
          <ac:spMkLst>
            <pc:docMk/>
            <pc:sldMk cId="2651780738" sldId="939"/>
            <ac:spMk id="65" creationId="{6FCF3308-DADF-49C1-9AFE-578DF8E24A7F}"/>
          </ac:spMkLst>
        </pc:spChg>
        <pc:spChg chg="mod">
          <ac:chgData name="Mr. PPT" userId="6442ff2356111531" providerId="LiveId" clId="{7E8543BE-65F2-4CA6-AE46-38EBD0C97282}" dt="2022-11-01T09:18:01.726" v="50" actId="207"/>
          <ac:spMkLst>
            <pc:docMk/>
            <pc:sldMk cId="2651780738" sldId="939"/>
            <ac:spMk id="67" creationId="{D5676059-4CD4-4068-B432-F31DC4155C2A}"/>
          </ac:spMkLst>
        </pc:spChg>
        <pc:spChg chg="mod">
          <ac:chgData name="Mr. PPT" userId="6442ff2356111531" providerId="LiveId" clId="{7E8543BE-65F2-4CA6-AE46-38EBD0C97282}" dt="2022-11-01T09:18:01.726" v="50" actId="207"/>
          <ac:spMkLst>
            <pc:docMk/>
            <pc:sldMk cId="2651780738" sldId="939"/>
            <ac:spMk id="77" creationId="{7B5AB309-8447-435C-8A38-C78DC7E4C878}"/>
          </ac:spMkLst>
        </pc:spChg>
        <pc:spChg chg="mod">
          <ac:chgData name="Mr. PPT" userId="6442ff2356111531" providerId="LiveId" clId="{7E8543BE-65F2-4CA6-AE46-38EBD0C97282}" dt="2022-11-01T09:18:01.726" v="50" actId="207"/>
          <ac:spMkLst>
            <pc:docMk/>
            <pc:sldMk cId="2651780738" sldId="939"/>
            <ac:spMk id="79" creationId="{0717E225-CC7F-47F1-9DDD-50C30D3E8ED3}"/>
          </ac:spMkLst>
        </pc:spChg>
        <pc:spChg chg="mod">
          <ac:chgData name="Mr. PPT" userId="6442ff2356111531" providerId="LiveId" clId="{7E8543BE-65F2-4CA6-AE46-38EBD0C97282}" dt="2022-11-01T09:18:01.726" v="50" actId="207"/>
          <ac:spMkLst>
            <pc:docMk/>
            <pc:sldMk cId="2651780738" sldId="939"/>
            <ac:spMk id="80" creationId="{832444BE-8DDB-4266-B2F3-25F439EFECAD}"/>
          </ac:spMkLst>
        </pc:spChg>
        <pc:spChg chg="mod">
          <ac:chgData name="Mr. PPT" userId="6442ff2356111531" providerId="LiveId" clId="{7E8543BE-65F2-4CA6-AE46-38EBD0C97282}" dt="2022-11-01T09:18:01.726" v="50" actId="207"/>
          <ac:spMkLst>
            <pc:docMk/>
            <pc:sldMk cId="2651780738" sldId="939"/>
            <ac:spMk id="82" creationId="{37285A20-3B58-4735-B2C1-743022CDEF0A}"/>
          </ac:spMkLst>
        </pc:spChg>
        <pc:spChg chg="mod">
          <ac:chgData name="Mr. PPT" userId="6442ff2356111531" providerId="LiveId" clId="{7E8543BE-65F2-4CA6-AE46-38EBD0C97282}" dt="2022-11-01T09:18:01.726" v="50" actId="207"/>
          <ac:spMkLst>
            <pc:docMk/>
            <pc:sldMk cId="2651780738" sldId="939"/>
            <ac:spMk id="83" creationId="{5878B601-E832-4988-A722-1571F5BF4881}"/>
          </ac:spMkLst>
        </pc:spChg>
        <pc:grpChg chg="mod">
          <ac:chgData name="Mr. PPT" userId="6442ff2356111531" providerId="LiveId" clId="{7E8543BE-65F2-4CA6-AE46-38EBD0C97282}" dt="2022-11-01T09:09:32.698" v="36" actId="207"/>
          <ac:grpSpMkLst>
            <pc:docMk/>
            <pc:sldMk cId="2651780738" sldId="939"/>
            <ac:grpSpMk id="39" creationId="{CBE27173-F6C4-4BA2-845F-AE0E0FD4D0A0}"/>
          </ac:grpSpMkLst>
        </pc:grpChg>
        <pc:grpChg chg="mod">
          <ac:chgData name="Mr. PPT" userId="6442ff2356111531" providerId="LiveId" clId="{7E8543BE-65F2-4CA6-AE46-38EBD0C97282}" dt="2022-11-01T09:09:32.698" v="36" actId="207"/>
          <ac:grpSpMkLst>
            <pc:docMk/>
            <pc:sldMk cId="2651780738" sldId="939"/>
            <ac:grpSpMk id="52" creationId="{DD0FB276-FA9C-441E-9A2C-E1A3A115AAFB}"/>
          </ac:grpSpMkLst>
        </pc:grpChg>
        <pc:grpChg chg="mod">
          <ac:chgData name="Mr. PPT" userId="6442ff2356111531" providerId="LiveId" clId="{7E8543BE-65F2-4CA6-AE46-38EBD0C97282}" dt="2022-11-01T09:09:32.698" v="36" actId="207"/>
          <ac:grpSpMkLst>
            <pc:docMk/>
            <pc:sldMk cId="2651780738" sldId="939"/>
            <ac:grpSpMk id="57" creationId="{BB717312-17D6-43C7-B59B-C1AF80DF317E}"/>
          </ac:grpSpMkLst>
        </pc:grpChg>
        <pc:grpChg chg="mod">
          <ac:chgData name="Mr. PPT" userId="6442ff2356111531" providerId="LiveId" clId="{7E8543BE-65F2-4CA6-AE46-38EBD0C97282}" dt="2022-11-01T09:09:32.698" v="36" actId="207"/>
          <ac:grpSpMkLst>
            <pc:docMk/>
            <pc:sldMk cId="2651780738" sldId="939"/>
            <ac:grpSpMk id="60" creationId="{9865111D-9EB4-42C5-A9FD-BD5252C00F98}"/>
          </ac:grpSpMkLst>
        </pc:grpChg>
        <pc:grpChg chg="mod">
          <ac:chgData name="Mr. PPT" userId="6442ff2356111531" providerId="LiveId" clId="{7E8543BE-65F2-4CA6-AE46-38EBD0C97282}" dt="2022-11-01T09:18:01.726" v="50" actId="207"/>
          <ac:grpSpMkLst>
            <pc:docMk/>
            <pc:sldMk cId="2651780738" sldId="939"/>
            <ac:grpSpMk id="63" creationId="{B677E3F6-FED9-4217-9DC7-E0F21DA27867}"/>
          </ac:grpSpMkLst>
        </pc:grpChg>
        <pc:grpChg chg="mod">
          <ac:chgData name="Mr. PPT" userId="6442ff2356111531" providerId="LiveId" clId="{7E8543BE-65F2-4CA6-AE46-38EBD0C97282}" dt="2022-11-01T09:18:01.726" v="50" actId="207"/>
          <ac:grpSpMkLst>
            <pc:docMk/>
            <pc:sldMk cId="2651780738" sldId="939"/>
            <ac:grpSpMk id="66" creationId="{8F871B8C-2F89-45F8-B74E-1BB453A4E365}"/>
          </ac:grpSpMkLst>
        </pc:grpChg>
        <pc:grpChg chg="mod">
          <ac:chgData name="Mr. PPT" userId="6442ff2356111531" providerId="LiveId" clId="{7E8543BE-65F2-4CA6-AE46-38EBD0C97282}" dt="2022-11-01T09:18:01.726" v="50" actId="207"/>
          <ac:grpSpMkLst>
            <pc:docMk/>
            <pc:sldMk cId="2651780738" sldId="939"/>
            <ac:grpSpMk id="78" creationId="{68A9002D-BCC7-4F25-AFC2-DF130F8D466F}"/>
          </ac:grpSpMkLst>
        </pc:grpChg>
        <pc:grpChg chg="mod">
          <ac:chgData name="Mr. PPT" userId="6442ff2356111531" providerId="LiveId" clId="{7E8543BE-65F2-4CA6-AE46-38EBD0C97282}" dt="2022-11-01T09:18:01.726" v="50" actId="207"/>
          <ac:grpSpMkLst>
            <pc:docMk/>
            <pc:sldMk cId="2651780738" sldId="939"/>
            <ac:grpSpMk id="81" creationId="{733E7CA4-6293-4635-ACB1-7B9E3DD93C2A}"/>
          </ac:grpSpMkLst>
        </pc:grpChg>
      </pc:sldChg>
      <pc:sldChg chg="modSp mod">
        <pc:chgData name="Mr. PPT" userId="6442ff2356111531" providerId="LiveId" clId="{7E8543BE-65F2-4CA6-AE46-38EBD0C97282}" dt="2022-11-01T09:18:13.219" v="51" actId="207"/>
        <pc:sldMkLst>
          <pc:docMk/>
          <pc:sldMk cId="2535822626" sldId="940"/>
        </pc:sldMkLst>
        <pc:spChg chg="mod">
          <ac:chgData name="Mr. PPT" userId="6442ff2356111531" providerId="LiveId" clId="{7E8543BE-65F2-4CA6-AE46-38EBD0C97282}" dt="2022-11-01T09:09:35.998" v="37" actId="207"/>
          <ac:spMkLst>
            <pc:docMk/>
            <pc:sldMk cId="2535822626" sldId="940"/>
            <ac:spMk id="40" creationId="{491F415D-0E5E-4163-B693-96A3DB92210D}"/>
          </ac:spMkLst>
        </pc:spChg>
        <pc:spChg chg="mod">
          <ac:chgData name="Mr. PPT" userId="6442ff2356111531" providerId="LiveId" clId="{7E8543BE-65F2-4CA6-AE46-38EBD0C97282}" dt="2022-11-01T09:09:35.998" v="37" actId="207"/>
          <ac:spMkLst>
            <pc:docMk/>
            <pc:sldMk cId="2535822626" sldId="940"/>
            <ac:spMk id="41" creationId="{2FB43124-7F05-4227-B7D9-3DC24F9CE85D}"/>
          </ac:spMkLst>
        </pc:spChg>
        <pc:spChg chg="mod">
          <ac:chgData name="Mr. PPT" userId="6442ff2356111531" providerId="LiveId" clId="{7E8543BE-65F2-4CA6-AE46-38EBD0C97282}" dt="2022-11-01T09:18:13.219" v="51" actId="207"/>
          <ac:spMkLst>
            <pc:docMk/>
            <pc:sldMk cId="2535822626" sldId="940"/>
            <ac:spMk id="64" creationId="{108626E7-D943-4C95-800E-DDC4DC9B3B36}"/>
          </ac:spMkLst>
        </pc:spChg>
        <pc:spChg chg="mod">
          <ac:chgData name="Mr. PPT" userId="6442ff2356111531" providerId="LiveId" clId="{7E8543BE-65F2-4CA6-AE46-38EBD0C97282}" dt="2022-11-01T09:18:13.219" v="51" actId="207"/>
          <ac:spMkLst>
            <pc:docMk/>
            <pc:sldMk cId="2535822626" sldId="940"/>
            <ac:spMk id="65" creationId="{6FCF3308-DADF-49C1-9AFE-578DF8E24A7F}"/>
          </ac:spMkLst>
        </pc:spChg>
        <pc:spChg chg="mod">
          <ac:chgData name="Mr. PPT" userId="6442ff2356111531" providerId="LiveId" clId="{7E8543BE-65F2-4CA6-AE46-38EBD0C97282}" dt="2022-11-01T09:18:13.219" v="51" actId="207"/>
          <ac:spMkLst>
            <pc:docMk/>
            <pc:sldMk cId="2535822626" sldId="940"/>
            <ac:spMk id="67" creationId="{D5676059-4CD4-4068-B432-F31DC4155C2A}"/>
          </ac:spMkLst>
        </pc:spChg>
        <pc:spChg chg="mod">
          <ac:chgData name="Mr. PPT" userId="6442ff2356111531" providerId="LiveId" clId="{7E8543BE-65F2-4CA6-AE46-38EBD0C97282}" dt="2022-11-01T09:18:13.219" v="51" actId="207"/>
          <ac:spMkLst>
            <pc:docMk/>
            <pc:sldMk cId="2535822626" sldId="940"/>
            <ac:spMk id="77" creationId="{7B5AB309-8447-435C-8A38-C78DC7E4C878}"/>
          </ac:spMkLst>
        </pc:spChg>
        <pc:spChg chg="mod">
          <ac:chgData name="Mr. PPT" userId="6442ff2356111531" providerId="LiveId" clId="{7E8543BE-65F2-4CA6-AE46-38EBD0C97282}" dt="2022-11-01T09:18:13.219" v="51" actId="207"/>
          <ac:spMkLst>
            <pc:docMk/>
            <pc:sldMk cId="2535822626" sldId="940"/>
            <ac:spMk id="79" creationId="{0717E225-CC7F-47F1-9DDD-50C30D3E8ED3}"/>
          </ac:spMkLst>
        </pc:spChg>
        <pc:spChg chg="mod">
          <ac:chgData name="Mr. PPT" userId="6442ff2356111531" providerId="LiveId" clId="{7E8543BE-65F2-4CA6-AE46-38EBD0C97282}" dt="2022-11-01T09:18:13.219" v="51" actId="207"/>
          <ac:spMkLst>
            <pc:docMk/>
            <pc:sldMk cId="2535822626" sldId="940"/>
            <ac:spMk id="80" creationId="{832444BE-8DDB-4266-B2F3-25F439EFECAD}"/>
          </ac:spMkLst>
        </pc:spChg>
        <pc:spChg chg="mod">
          <ac:chgData name="Mr. PPT" userId="6442ff2356111531" providerId="LiveId" clId="{7E8543BE-65F2-4CA6-AE46-38EBD0C97282}" dt="2022-11-01T09:18:13.219" v="51" actId="207"/>
          <ac:spMkLst>
            <pc:docMk/>
            <pc:sldMk cId="2535822626" sldId="940"/>
            <ac:spMk id="82" creationId="{37285A20-3B58-4735-B2C1-743022CDEF0A}"/>
          </ac:spMkLst>
        </pc:spChg>
        <pc:spChg chg="mod">
          <ac:chgData name="Mr. PPT" userId="6442ff2356111531" providerId="LiveId" clId="{7E8543BE-65F2-4CA6-AE46-38EBD0C97282}" dt="2022-11-01T09:18:13.219" v="51" actId="207"/>
          <ac:spMkLst>
            <pc:docMk/>
            <pc:sldMk cId="2535822626" sldId="940"/>
            <ac:spMk id="83" creationId="{5878B601-E832-4988-A722-1571F5BF4881}"/>
          </ac:spMkLst>
        </pc:spChg>
        <pc:grpChg chg="mod">
          <ac:chgData name="Mr. PPT" userId="6442ff2356111531" providerId="LiveId" clId="{7E8543BE-65F2-4CA6-AE46-38EBD0C97282}" dt="2022-11-01T09:09:35.998" v="37" actId="207"/>
          <ac:grpSpMkLst>
            <pc:docMk/>
            <pc:sldMk cId="2535822626" sldId="940"/>
            <ac:grpSpMk id="39" creationId="{CBE27173-F6C4-4BA2-845F-AE0E0FD4D0A0}"/>
          </ac:grpSpMkLst>
        </pc:grpChg>
        <pc:grpChg chg="mod">
          <ac:chgData name="Mr. PPT" userId="6442ff2356111531" providerId="LiveId" clId="{7E8543BE-65F2-4CA6-AE46-38EBD0C97282}" dt="2022-11-01T09:18:13.219" v="51" actId="207"/>
          <ac:grpSpMkLst>
            <pc:docMk/>
            <pc:sldMk cId="2535822626" sldId="940"/>
            <ac:grpSpMk id="63" creationId="{B677E3F6-FED9-4217-9DC7-E0F21DA27867}"/>
          </ac:grpSpMkLst>
        </pc:grpChg>
        <pc:grpChg chg="mod">
          <ac:chgData name="Mr. PPT" userId="6442ff2356111531" providerId="LiveId" clId="{7E8543BE-65F2-4CA6-AE46-38EBD0C97282}" dt="2022-11-01T09:18:13.219" v="51" actId="207"/>
          <ac:grpSpMkLst>
            <pc:docMk/>
            <pc:sldMk cId="2535822626" sldId="940"/>
            <ac:grpSpMk id="66" creationId="{8F871B8C-2F89-45F8-B74E-1BB453A4E365}"/>
          </ac:grpSpMkLst>
        </pc:grpChg>
        <pc:grpChg chg="mod">
          <ac:chgData name="Mr. PPT" userId="6442ff2356111531" providerId="LiveId" clId="{7E8543BE-65F2-4CA6-AE46-38EBD0C97282}" dt="2022-11-01T09:18:13.219" v="51" actId="207"/>
          <ac:grpSpMkLst>
            <pc:docMk/>
            <pc:sldMk cId="2535822626" sldId="940"/>
            <ac:grpSpMk id="78" creationId="{68A9002D-BCC7-4F25-AFC2-DF130F8D466F}"/>
          </ac:grpSpMkLst>
        </pc:grpChg>
        <pc:grpChg chg="mod">
          <ac:chgData name="Mr. PPT" userId="6442ff2356111531" providerId="LiveId" clId="{7E8543BE-65F2-4CA6-AE46-38EBD0C97282}" dt="2022-11-01T09:18:13.219" v="51" actId="207"/>
          <ac:grpSpMkLst>
            <pc:docMk/>
            <pc:sldMk cId="2535822626" sldId="940"/>
            <ac:grpSpMk id="81" creationId="{733E7CA4-6293-4635-ACB1-7B9E3DD93C2A}"/>
          </ac:grpSpMkLst>
        </pc:grpChg>
      </pc:sldChg>
      <pc:sldChg chg="modSp mod">
        <pc:chgData name="Mr. PPT" userId="6442ff2356111531" providerId="LiveId" clId="{7E8543BE-65F2-4CA6-AE46-38EBD0C97282}" dt="2022-11-01T09:09:45.070" v="39" actId="207"/>
        <pc:sldMkLst>
          <pc:docMk/>
          <pc:sldMk cId="2979330408" sldId="941"/>
        </pc:sldMkLst>
        <pc:spChg chg="mod">
          <ac:chgData name="Mr. PPT" userId="6442ff2356111531" providerId="LiveId" clId="{7E8543BE-65F2-4CA6-AE46-38EBD0C97282}" dt="2022-11-01T09:09:45.070" v="39" actId="207"/>
          <ac:spMkLst>
            <pc:docMk/>
            <pc:sldMk cId="2979330408" sldId="941"/>
            <ac:spMk id="37" creationId="{EFCFB932-30F2-4017-B173-A8BB0528F342}"/>
          </ac:spMkLst>
        </pc:spChg>
        <pc:spChg chg="mod">
          <ac:chgData name="Mr. PPT" userId="6442ff2356111531" providerId="LiveId" clId="{7E8543BE-65F2-4CA6-AE46-38EBD0C97282}" dt="2022-11-01T09:09:45.070" v="39" actId="207"/>
          <ac:spMkLst>
            <pc:docMk/>
            <pc:sldMk cId="2979330408" sldId="941"/>
            <ac:spMk id="38" creationId="{E3B42A95-56FD-48CE-808D-6B85BA7C0E2C}"/>
          </ac:spMkLst>
        </pc:spChg>
        <pc:spChg chg="mod">
          <ac:chgData name="Mr. PPT" userId="6442ff2356111531" providerId="LiveId" clId="{7E8543BE-65F2-4CA6-AE46-38EBD0C97282}" dt="2022-11-01T09:09:41.127" v="38" actId="207"/>
          <ac:spMkLst>
            <pc:docMk/>
            <pc:sldMk cId="2979330408" sldId="941"/>
            <ac:spMk id="55" creationId="{DFE30D63-10FA-42E0-A337-9BC988460938}"/>
          </ac:spMkLst>
        </pc:spChg>
        <pc:spChg chg="mod">
          <ac:chgData name="Mr. PPT" userId="6442ff2356111531" providerId="LiveId" clId="{7E8543BE-65F2-4CA6-AE46-38EBD0C97282}" dt="2022-11-01T09:09:41.127" v="38" actId="207"/>
          <ac:spMkLst>
            <pc:docMk/>
            <pc:sldMk cId="2979330408" sldId="941"/>
            <ac:spMk id="56" creationId="{40B41817-4FCA-4D65-921B-AA3F01DF1079}"/>
          </ac:spMkLst>
        </pc:spChg>
        <pc:spChg chg="mod">
          <ac:chgData name="Mr. PPT" userId="6442ff2356111531" providerId="LiveId" clId="{7E8543BE-65F2-4CA6-AE46-38EBD0C97282}" dt="2022-11-01T09:09:41.127" v="38" actId="207"/>
          <ac:spMkLst>
            <pc:docMk/>
            <pc:sldMk cId="2979330408" sldId="941"/>
            <ac:spMk id="59" creationId="{A0D4A1EF-4226-442D-B9EF-EE0C9BF40BF2}"/>
          </ac:spMkLst>
        </pc:spChg>
        <pc:spChg chg="mod">
          <ac:chgData name="Mr. PPT" userId="6442ff2356111531" providerId="LiveId" clId="{7E8543BE-65F2-4CA6-AE46-38EBD0C97282}" dt="2022-11-01T09:09:41.127" v="38" actId="207"/>
          <ac:spMkLst>
            <pc:docMk/>
            <pc:sldMk cId="2979330408" sldId="941"/>
            <ac:spMk id="60" creationId="{AB4ED171-ACB5-4F85-8904-C2A35CACA628}"/>
          </ac:spMkLst>
        </pc:spChg>
        <pc:grpChg chg="mod">
          <ac:chgData name="Mr. PPT" userId="6442ff2356111531" providerId="LiveId" clId="{7E8543BE-65F2-4CA6-AE46-38EBD0C97282}" dt="2022-11-01T09:09:41.127" v="38" actId="207"/>
          <ac:grpSpMkLst>
            <pc:docMk/>
            <pc:sldMk cId="2979330408" sldId="941"/>
            <ac:grpSpMk id="17" creationId="{7A3DF405-A66A-4A4C-A210-A7A9F50AB45A}"/>
          </ac:grpSpMkLst>
        </pc:grpChg>
        <pc:grpChg chg="mod">
          <ac:chgData name="Mr. PPT" userId="6442ff2356111531" providerId="LiveId" clId="{7E8543BE-65F2-4CA6-AE46-38EBD0C97282}" dt="2022-11-01T09:09:45.070" v="39" actId="207"/>
          <ac:grpSpMkLst>
            <pc:docMk/>
            <pc:sldMk cId="2979330408" sldId="941"/>
            <ac:grpSpMk id="36" creationId="{61254B2F-A45B-45D9-8F5D-7A750DADC552}"/>
          </ac:grpSpMkLst>
        </pc:grpChg>
        <pc:grpChg chg="mod">
          <ac:chgData name="Mr. PPT" userId="6442ff2356111531" providerId="LiveId" clId="{7E8543BE-65F2-4CA6-AE46-38EBD0C97282}" dt="2022-11-01T09:09:41.127" v="38" actId="207"/>
          <ac:grpSpMkLst>
            <pc:docMk/>
            <pc:sldMk cId="2979330408" sldId="941"/>
            <ac:grpSpMk id="57" creationId="{C0FFDC3B-AE13-4CDA-8504-E9188B99CE79}"/>
          </ac:grpSpMkLst>
        </pc:grpChg>
      </pc:sldChg>
      <pc:sldChg chg="modSp mod">
        <pc:chgData name="Mr. PPT" userId="6442ff2356111531" providerId="LiveId" clId="{7E8543BE-65F2-4CA6-AE46-38EBD0C97282}" dt="2022-11-01T09:10:10.258" v="45" actId="207"/>
        <pc:sldMkLst>
          <pc:docMk/>
          <pc:sldMk cId="1354917350" sldId="943"/>
        </pc:sldMkLst>
        <pc:spChg chg="mod">
          <ac:chgData name="Mr. PPT" userId="6442ff2356111531" providerId="LiveId" clId="{7E8543BE-65F2-4CA6-AE46-38EBD0C97282}" dt="2022-11-01T09:10:10.258" v="45" actId="207"/>
          <ac:spMkLst>
            <pc:docMk/>
            <pc:sldMk cId="1354917350" sldId="943"/>
            <ac:spMk id="101" creationId="{10CA746D-6C83-42B6-A389-53242F394839}"/>
          </ac:spMkLst>
        </pc:spChg>
        <pc:spChg chg="mod">
          <ac:chgData name="Mr. PPT" userId="6442ff2356111531" providerId="LiveId" clId="{7E8543BE-65F2-4CA6-AE46-38EBD0C97282}" dt="2022-11-01T09:10:10.258" v="45" actId="207"/>
          <ac:spMkLst>
            <pc:docMk/>
            <pc:sldMk cId="1354917350" sldId="943"/>
            <ac:spMk id="102" creationId="{491BC490-CEC2-48E5-9F05-CAC2BFA55318}"/>
          </ac:spMkLst>
        </pc:spChg>
        <pc:spChg chg="mod">
          <ac:chgData name="Mr. PPT" userId="6442ff2356111531" providerId="LiveId" clId="{7E8543BE-65F2-4CA6-AE46-38EBD0C97282}" dt="2022-11-01T09:10:10.258" v="45" actId="207"/>
          <ac:spMkLst>
            <pc:docMk/>
            <pc:sldMk cId="1354917350" sldId="943"/>
            <ac:spMk id="122" creationId="{D961D527-72DD-4455-A721-5CED3C41A2EB}"/>
          </ac:spMkLst>
        </pc:spChg>
        <pc:spChg chg="mod">
          <ac:chgData name="Mr. PPT" userId="6442ff2356111531" providerId="LiveId" clId="{7E8543BE-65F2-4CA6-AE46-38EBD0C97282}" dt="2022-11-01T09:10:10.258" v="45" actId="207"/>
          <ac:spMkLst>
            <pc:docMk/>
            <pc:sldMk cId="1354917350" sldId="943"/>
            <ac:spMk id="123" creationId="{E1DDA400-A1CB-46B3-9334-673AC94D5850}"/>
          </ac:spMkLst>
        </pc:spChg>
        <pc:grpChg chg="mod">
          <ac:chgData name="Mr. PPT" userId="6442ff2356111531" providerId="LiveId" clId="{7E8543BE-65F2-4CA6-AE46-38EBD0C97282}" dt="2022-11-01T09:10:10.258" v="45" actId="207"/>
          <ac:grpSpMkLst>
            <pc:docMk/>
            <pc:sldMk cId="1354917350" sldId="943"/>
            <ac:grpSpMk id="100" creationId="{09DF1634-3DF3-4EC0-9D86-BF3B9084894B}"/>
          </ac:grpSpMkLst>
        </pc:grpChg>
        <pc:grpChg chg="mod">
          <ac:chgData name="Mr. PPT" userId="6442ff2356111531" providerId="LiveId" clId="{7E8543BE-65F2-4CA6-AE46-38EBD0C97282}" dt="2022-11-01T09:10:10.258" v="45" actId="207"/>
          <ac:grpSpMkLst>
            <pc:docMk/>
            <pc:sldMk cId="1354917350" sldId="943"/>
            <ac:grpSpMk id="121" creationId="{E91EA125-A775-4CF0-88BE-1FC2E0237B59}"/>
          </ac:grpSpMkLst>
        </pc:grpChg>
      </pc:sldChg>
      <pc:sldChg chg="delSp modSp mod">
        <pc:chgData name="Mr. PPT" userId="6442ff2356111531" providerId="LiveId" clId="{7E8543BE-65F2-4CA6-AE46-38EBD0C97282}" dt="2022-11-01T09:10:05.196" v="44" actId="207"/>
        <pc:sldMkLst>
          <pc:docMk/>
          <pc:sldMk cId="11364815" sldId="944"/>
        </pc:sldMkLst>
        <pc:spChg chg="mod">
          <ac:chgData name="Mr. PPT" userId="6442ff2356111531" providerId="LiveId" clId="{7E8543BE-65F2-4CA6-AE46-38EBD0C97282}" dt="2022-11-01T09:10:05.196" v="44" actId="207"/>
          <ac:spMkLst>
            <pc:docMk/>
            <pc:sldMk cId="11364815" sldId="944"/>
            <ac:spMk id="42" creationId="{1016AC8B-FD57-413C-9F0B-2D63D241D197}"/>
          </ac:spMkLst>
        </pc:spChg>
        <pc:spChg chg="mod">
          <ac:chgData name="Mr. PPT" userId="6442ff2356111531" providerId="LiveId" clId="{7E8543BE-65F2-4CA6-AE46-38EBD0C97282}" dt="2022-11-01T09:10:05.196" v="44" actId="207"/>
          <ac:spMkLst>
            <pc:docMk/>
            <pc:sldMk cId="11364815" sldId="944"/>
            <ac:spMk id="43" creationId="{41B6DD40-E157-4AD4-9549-CF47917FE0F3}"/>
          </ac:spMkLst>
        </pc:spChg>
        <pc:spChg chg="mod topLvl">
          <ac:chgData name="Mr. PPT" userId="6442ff2356111531" providerId="LiveId" clId="{7E8543BE-65F2-4CA6-AE46-38EBD0C97282}" dt="2022-11-01T09:09:58.879" v="43" actId="165"/>
          <ac:spMkLst>
            <pc:docMk/>
            <pc:sldMk cId="11364815" sldId="944"/>
            <ac:spMk id="44" creationId="{5611F976-C5EC-4307-BB49-255C151B7130}"/>
          </ac:spMkLst>
        </pc:spChg>
        <pc:spChg chg="mod topLvl">
          <ac:chgData name="Mr. PPT" userId="6442ff2356111531" providerId="LiveId" clId="{7E8543BE-65F2-4CA6-AE46-38EBD0C97282}" dt="2022-11-01T09:09:58.879" v="43" actId="165"/>
          <ac:spMkLst>
            <pc:docMk/>
            <pc:sldMk cId="11364815" sldId="944"/>
            <ac:spMk id="56" creationId="{053C4EF0-A289-4101-8363-105645BEA202}"/>
          </ac:spMkLst>
        </pc:spChg>
        <pc:spChg chg="mod">
          <ac:chgData name="Mr. PPT" userId="6442ff2356111531" providerId="LiveId" clId="{7E8543BE-65F2-4CA6-AE46-38EBD0C97282}" dt="2022-11-01T09:10:05.196" v="44" actId="207"/>
          <ac:spMkLst>
            <pc:docMk/>
            <pc:sldMk cId="11364815" sldId="944"/>
            <ac:spMk id="57" creationId="{91AA36DE-627A-46C1-82FB-A9EECDCCB16B}"/>
          </ac:spMkLst>
        </pc:spChg>
        <pc:spChg chg="mod">
          <ac:chgData name="Mr. PPT" userId="6442ff2356111531" providerId="LiveId" clId="{7E8543BE-65F2-4CA6-AE46-38EBD0C97282}" dt="2022-11-01T09:10:05.196" v="44" actId="207"/>
          <ac:spMkLst>
            <pc:docMk/>
            <pc:sldMk cId="11364815" sldId="944"/>
            <ac:spMk id="59" creationId="{3431D772-0B1B-4A1F-8DF0-7FFF427E6C89}"/>
          </ac:spMkLst>
        </pc:spChg>
        <pc:spChg chg="mod topLvl">
          <ac:chgData name="Mr. PPT" userId="6442ff2356111531" providerId="LiveId" clId="{7E8543BE-65F2-4CA6-AE46-38EBD0C97282}" dt="2022-11-01T09:09:58.879" v="43" actId="165"/>
          <ac:spMkLst>
            <pc:docMk/>
            <pc:sldMk cId="11364815" sldId="944"/>
            <ac:spMk id="68" creationId="{6A2F1920-4E81-43FB-90AB-8C7FEF98A142}"/>
          </ac:spMkLst>
        </pc:spChg>
        <pc:spChg chg="mod">
          <ac:chgData name="Mr. PPT" userId="6442ff2356111531" providerId="LiveId" clId="{7E8543BE-65F2-4CA6-AE46-38EBD0C97282}" dt="2022-11-01T09:10:05.196" v="44" actId="207"/>
          <ac:spMkLst>
            <pc:docMk/>
            <pc:sldMk cId="11364815" sldId="944"/>
            <ac:spMk id="69" creationId="{BCB5EFEE-8547-496B-9309-3CDB4266B5D4}"/>
          </ac:spMkLst>
        </pc:spChg>
        <pc:spChg chg="mod">
          <ac:chgData name="Mr. PPT" userId="6442ff2356111531" providerId="LiveId" clId="{7E8543BE-65F2-4CA6-AE46-38EBD0C97282}" dt="2022-11-01T09:10:05.196" v="44" actId="207"/>
          <ac:spMkLst>
            <pc:docMk/>
            <pc:sldMk cId="11364815" sldId="944"/>
            <ac:spMk id="70" creationId="{4003EBF3-7F7A-4C38-BAAC-7A5193D66F17}"/>
          </ac:spMkLst>
        </pc:spChg>
        <pc:grpChg chg="del mod">
          <ac:chgData name="Mr. PPT" userId="6442ff2356111531" providerId="LiveId" clId="{7E8543BE-65F2-4CA6-AE46-38EBD0C97282}" dt="2022-11-01T09:09:58.879" v="43" actId="165"/>
          <ac:grpSpMkLst>
            <pc:docMk/>
            <pc:sldMk cId="11364815" sldId="944"/>
            <ac:grpSpMk id="3" creationId="{9B5A6384-7855-4893-80E6-443789A22F66}"/>
          </ac:grpSpMkLst>
        </pc:grpChg>
        <pc:grpChg chg="mod topLvl">
          <ac:chgData name="Mr. PPT" userId="6442ff2356111531" providerId="LiveId" clId="{7E8543BE-65F2-4CA6-AE46-38EBD0C97282}" dt="2022-11-01T09:10:05.196" v="44" actId="207"/>
          <ac:grpSpMkLst>
            <pc:docMk/>
            <pc:sldMk cId="11364815" sldId="944"/>
            <ac:grpSpMk id="4" creationId="{BECC8BD6-E806-480F-A094-85C6343D6329}"/>
          </ac:grpSpMkLst>
        </pc:grpChg>
        <pc:grpChg chg="del mod">
          <ac:chgData name="Mr. PPT" userId="6442ff2356111531" providerId="LiveId" clId="{7E8543BE-65F2-4CA6-AE46-38EBD0C97282}" dt="2022-11-01T09:09:58.879" v="43" actId="165"/>
          <ac:grpSpMkLst>
            <pc:docMk/>
            <pc:sldMk cId="11364815" sldId="944"/>
            <ac:grpSpMk id="8" creationId="{CB4A44B3-6DBE-4804-BA4C-81E1C45BCF1A}"/>
          </ac:grpSpMkLst>
        </pc:grpChg>
        <pc:grpChg chg="mod topLvl">
          <ac:chgData name="Mr. PPT" userId="6442ff2356111531" providerId="LiveId" clId="{7E8543BE-65F2-4CA6-AE46-38EBD0C97282}" dt="2022-11-01T09:10:05.196" v="44" actId="207"/>
          <ac:grpSpMkLst>
            <pc:docMk/>
            <pc:sldMk cId="11364815" sldId="944"/>
            <ac:grpSpMk id="38" creationId="{45887939-EFD2-45F6-B225-C517CFCFF5CC}"/>
          </ac:grpSpMkLst>
        </pc:grpChg>
        <pc:grpChg chg="del mod">
          <ac:chgData name="Mr. PPT" userId="6442ff2356111531" providerId="LiveId" clId="{7E8543BE-65F2-4CA6-AE46-38EBD0C97282}" dt="2022-11-01T09:09:58.879" v="43" actId="165"/>
          <ac:grpSpMkLst>
            <pc:docMk/>
            <pc:sldMk cId="11364815" sldId="944"/>
            <ac:grpSpMk id="54" creationId="{F25F870C-2F38-4D4F-98B5-A3D4BAC8E33F}"/>
          </ac:grpSpMkLst>
        </pc:grpChg>
        <pc:grpChg chg="mod topLvl">
          <ac:chgData name="Mr. PPT" userId="6442ff2356111531" providerId="LiveId" clId="{7E8543BE-65F2-4CA6-AE46-38EBD0C97282}" dt="2022-11-01T09:10:05.196" v="44" actId="207"/>
          <ac:grpSpMkLst>
            <pc:docMk/>
            <pc:sldMk cId="11364815" sldId="944"/>
            <ac:grpSpMk id="55" creationId="{3E1A1D4B-5B64-4462-AD2A-ED754B0813E5}"/>
          </ac:grpSpMkLst>
        </pc:grpChg>
      </pc:sldChg>
      <pc:sldChg chg="modSp mod">
        <pc:chgData name="Mr. PPT" userId="6442ff2356111531" providerId="LiveId" clId="{7E8543BE-65F2-4CA6-AE46-38EBD0C97282}" dt="2022-11-01T09:10:23.643" v="49" actId="207"/>
        <pc:sldMkLst>
          <pc:docMk/>
          <pc:sldMk cId="921719643" sldId="945"/>
        </pc:sldMkLst>
        <pc:spChg chg="mod">
          <ac:chgData name="Mr. PPT" userId="6442ff2356111531" providerId="LiveId" clId="{7E8543BE-65F2-4CA6-AE46-38EBD0C97282}" dt="2022-11-01T09:10:23.643" v="49" actId="207"/>
          <ac:spMkLst>
            <pc:docMk/>
            <pc:sldMk cId="921719643" sldId="945"/>
            <ac:spMk id="55" creationId="{372FA87F-3049-4524-952A-0787C6CEAE8C}"/>
          </ac:spMkLst>
        </pc:spChg>
        <pc:spChg chg="mod">
          <ac:chgData name="Mr. PPT" userId="6442ff2356111531" providerId="LiveId" clId="{7E8543BE-65F2-4CA6-AE46-38EBD0C97282}" dt="2022-11-01T09:10:23.643" v="49" actId="207"/>
          <ac:spMkLst>
            <pc:docMk/>
            <pc:sldMk cId="921719643" sldId="945"/>
            <ac:spMk id="56" creationId="{A53606C5-6BA7-4B97-8C98-23124F244578}"/>
          </ac:spMkLst>
        </pc:spChg>
        <pc:grpChg chg="mod">
          <ac:chgData name="Mr. PPT" userId="6442ff2356111531" providerId="LiveId" clId="{7E8543BE-65F2-4CA6-AE46-38EBD0C97282}" dt="2022-11-01T09:10:23.643" v="49" actId="207"/>
          <ac:grpSpMkLst>
            <pc:docMk/>
            <pc:sldMk cId="921719643" sldId="945"/>
            <ac:grpSpMk id="4" creationId="{E6FA696B-43BF-4917-AE77-0ED2CF823A1F}"/>
          </ac:grpSpMkLst>
        </pc:grpChg>
      </pc:sldChg>
      <pc:sldChg chg="modSp mod">
        <pc:chgData name="Mr. PPT" userId="6442ff2356111531" providerId="LiveId" clId="{7E8543BE-65F2-4CA6-AE46-38EBD0C97282}" dt="2022-11-01T09:06:29.617" v="2" actId="207"/>
        <pc:sldMkLst>
          <pc:docMk/>
          <pc:sldMk cId="4293679326" sldId="948"/>
        </pc:sldMkLst>
        <pc:spChg chg="mod">
          <ac:chgData name="Mr. PPT" userId="6442ff2356111531" providerId="LiveId" clId="{7E8543BE-65F2-4CA6-AE46-38EBD0C97282}" dt="2022-11-01T09:06:29.617" v="2" actId="207"/>
          <ac:spMkLst>
            <pc:docMk/>
            <pc:sldMk cId="4293679326" sldId="948"/>
            <ac:spMk id="8" creationId="{13E187F7-62ED-4440-A6B6-45EF7BED766D}"/>
          </ac:spMkLst>
        </pc:spChg>
        <pc:spChg chg="mod">
          <ac:chgData name="Mr. PPT" userId="6442ff2356111531" providerId="LiveId" clId="{7E8543BE-65F2-4CA6-AE46-38EBD0C97282}" dt="2022-11-01T09:06:29.617" v="2" actId="207"/>
          <ac:spMkLst>
            <pc:docMk/>
            <pc:sldMk cId="4293679326" sldId="948"/>
            <ac:spMk id="9" creationId="{25E134F0-AB78-42B1-8278-27C3E371698B}"/>
          </ac:spMkLst>
        </pc:spChg>
        <pc:grpChg chg="mod">
          <ac:chgData name="Mr. PPT" userId="6442ff2356111531" providerId="LiveId" clId="{7E8543BE-65F2-4CA6-AE46-38EBD0C97282}" dt="2022-11-01T09:06:29.617" v="2" actId="207"/>
          <ac:grpSpMkLst>
            <pc:docMk/>
            <pc:sldMk cId="4293679326" sldId="948"/>
            <ac:grpSpMk id="7" creationId="{33308D62-28FF-4A2E-A4CA-D208E556C4C8}"/>
          </ac:grpSpMkLst>
        </pc:grpChg>
      </pc:sldChg>
      <pc:sldChg chg="modSp mod">
        <pc:chgData name="Mr. PPT" userId="6442ff2356111531" providerId="LiveId" clId="{7E8543BE-65F2-4CA6-AE46-38EBD0C97282}" dt="2022-11-01T09:06:44.128" v="3" actId="207"/>
        <pc:sldMkLst>
          <pc:docMk/>
          <pc:sldMk cId="857649588" sldId="951"/>
        </pc:sldMkLst>
        <pc:spChg chg="mod">
          <ac:chgData name="Mr. PPT" userId="6442ff2356111531" providerId="LiveId" clId="{7E8543BE-65F2-4CA6-AE46-38EBD0C97282}" dt="2022-11-01T09:06:44.128" v="3" actId="207"/>
          <ac:spMkLst>
            <pc:docMk/>
            <pc:sldMk cId="857649588" sldId="951"/>
            <ac:spMk id="8" creationId="{13E187F7-62ED-4440-A6B6-45EF7BED766D}"/>
          </ac:spMkLst>
        </pc:spChg>
        <pc:spChg chg="mod">
          <ac:chgData name="Mr. PPT" userId="6442ff2356111531" providerId="LiveId" clId="{7E8543BE-65F2-4CA6-AE46-38EBD0C97282}" dt="2022-11-01T09:06:44.128" v="3" actId="207"/>
          <ac:spMkLst>
            <pc:docMk/>
            <pc:sldMk cId="857649588" sldId="951"/>
            <ac:spMk id="9" creationId="{25E134F0-AB78-42B1-8278-27C3E371698B}"/>
          </ac:spMkLst>
        </pc:spChg>
        <pc:grpChg chg="mod">
          <ac:chgData name="Mr. PPT" userId="6442ff2356111531" providerId="LiveId" clId="{7E8543BE-65F2-4CA6-AE46-38EBD0C97282}" dt="2022-11-01T09:06:44.128" v="3" actId="207"/>
          <ac:grpSpMkLst>
            <pc:docMk/>
            <pc:sldMk cId="857649588" sldId="951"/>
            <ac:grpSpMk id="7" creationId="{33308D62-28FF-4A2E-A4CA-D208E556C4C8}"/>
          </ac:grpSpMkLst>
        </pc:grpChg>
      </pc:sldChg>
      <pc:sldChg chg="modSp mod">
        <pc:chgData name="Mr. PPT" userId="6442ff2356111531" providerId="LiveId" clId="{7E8543BE-65F2-4CA6-AE46-38EBD0C97282}" dt="2022-11-01T09:07:04.928" v="8" actId="207"/>
        <pc:sldMkLst>
          <pc:docMk/>
          <pc:sldMk cId="1849593802" sldId="957"/>
        </pc:sldMkLst>
        <pc:spChg chg="mod">
          <ac:chgData name="Mr. PPT" userId="6442ff2356111531" providerId="LiveId" clId="{7E8543BE-65F2-4CA6-AE46-38EBD0C97282}" dt="2022-11-01T09:07:04.928" v="8" actId="207"/>
          <ac:spMkLst>
            <pc:docMk/>
            <pc:sldMk cId="1849593802" sldId="957"/>
            <ac:spMk id="68" creationId="{F4AAFED7-07B6-4585-8034-0FDCE7BA24C4}"/>
          </ac:spMkLst>
        </pc:spChg>
        <pc:spChg chg="mod">
          <ac:chgData name="Mr. PPT" userId="6442ff2356111531" providerId="LiveId" clId="{7E8543BE-65F2-4CA6-AE46-38EBD0C97282}" dt="2022-11-01T09:07:04.928" v="8" actId="207"/>
          <ac:spMkLst>
            <pc:docMk/>
            <pc:sldMk cId="1849593802" sldId="957"/>
            <ac:spMk id="69" creationId="{5354BF8D-7DC0-4E3D-B843-4269819D0566}"/>
          </ac:spMkLst>
        </pc:spChg>
        <pc:spChg chg="mod">
          <ac:chgData name="Mr. PPT" userId="6442ff2356111531" providerId="LiveId" clId="{7E8543BE-65F2-4CA6-AE46-38EBD0C97282}" dt="2022-11-01T09:07:04.928" v="8" actId="207"/>
          <ac:spMkLst>
            <pc:docMk/>
            <pc:sldMk cId="1849593802" sldId="957"/>
            <ac:spMk id="70" creationId="{8E0DFCAA-D927-4D3B-8FAA-3A4CBBF839C2}"/>
          </ac:spMkLst>
        </pc:spChg>
        <pc:spChg chg="mod">
          <ac:chgData name="Mr. PPT" userId="6442ff2356111531" providerId="LiveId" clId="{7E8543BE-65F2-4CA6-AE46-38EBD0C97282}" dt="2022-11-01T09:07:04.928" v="8" actId="207"/>
          <ac:spMkLst>
            <pc:docMk/>
            <pc:sldMk cId="1849593802" sldId="957"/>
            <ac:spMk id="71" creationId="{6DBE29B5-C776-447D-9FFD-A5AFF4252DF3}"/>
          </ac:spMkLst>
        </pc:spChg>
        <pc:spChg chg="mod">
          <ac:chgData name="Mr. PPT" userId="6442ff2356111531" providerId="LiveId" clId="{7E8543BE-65F2-4CA6-AE46-38EBD0C97282}" dt="2022-11-01T09:07:04.928" v="8" actId="207"/>
          <ac:spMkLst>
            <pc:docMk/>
            <pc:sldMk cId="1849593802" sldId="957"/>
            <ac:spMk id="75" creationId="{D4368DFA-E805-426D-8FD6-29DD0A63E37B}"/>
          </ac:spMkLst>
        </pc:spChg>
        <pc:spChg chg="mod">
          <ac:chgData name="Mr. PPT" userId="6442ff2356111531" providerId="LiveId" clId="{7E8543BE-65F2-4CA6-AE46-38EBD0C97282}" dt="2022-11-01T09:07:04.928" v="8" actId="207"/>
          <ac:spMkLst>
            <pc:docMk/>
            <pc:sldMk cId="1849593802" sldId="957"/>
            <ac:spMk id="76" creationId="{C7C21DA5-3653-4843-85BA-542A77D107C2}"/>
          </ac:spMkLst>
        </pc:spChg>
        <pc:grpChg chg="mod">
          <ac:chgData name="Mr. PPT" userId="6442ff2356111531" providerId="LiveId" clId="{7E8543BE-65F2-4CA6-AE46-38EBD0C97282}" dt="2022-11-01T09:07:04.928" v="8" actId="207"/>
          <ac:grpSpMkLst>
            <pc:docMk/>
            <pc:sldMk cId="1849593802" sldId="957"/>
            <ac:grpSpMk id="43" creationId="{D6FFDEE1-C499-4F93-8027-85A9136C3231}"/>
          </ac:grpSpMkLst>
        </pc:grpChg>
        <pc:grpChg chg="mod">
          <ac:chgData name="Mr. PPT" userId="6442ff2356111531" providerId="LiveId" clId="{7E8543BE-65F2-4CA6-AE46-38EBD0C97282}" dt="2022-11-01T09:07:04.928" v="8" actId="207"/>
          <ac:grpSpMkLst>
            <pc:docMk/>
            <pc:sldMk cId="1849593802" sldId="957"/>
            <ac:grpSpMk id="47" creationId="{265D985E-2EBF-46A9-AF2E-00B7C35BEFB7}"/>
          </ac:grpSpMkLst>
        </pc:grpChg>
        <pc:grpChg chg="mod">
          <ac:chgData name="Mr. PPT" userId="6442ff2356111531" providerId="LiveId" clId="{7E8543BE-65F2-4CA6-AE46-38EBD0C97282}" dt="2022-11-01T09:07:04.928" v="8" actId="207"/>
          <ac:grpSpMkLst>
            <pc:docMk/>
            <pc:sldMk cId="1849593802" sldId="957"/>
            <ac:grpSpMk id="52" creationId="{DBAC2A13-3DEB-42F6-BB55-F8FAF738B43C}"/>
          </ac:grpSpMkLst>
        </pc:grpChg>
      </pc:sldChg>
      <pc:sldChg chg="modSp mod">
        <pc:chgData name="Mr. PPT" userId="6442ff2356111531" providerId="LiveId" clId="{7E8543BE-65F2-4CA6-AE46-38EBD0C97282}" dt="2022-11-01T09:09:50.596" v="40" actId="207"/>
        <pc:sldMkLst>
          <pc:docMk/>
          <pc:sldMk cId="2739436513" sldId="958"/>
        </pc:sldMkLst>
        <pc:spChg chg="mod">
          <ac:chgData name="Mr. PPT" userId="6442ff2356111531" providerId="LiveId" clId="{7E8543BE-65F2-4CA6-AE46-38EBD0C97282}" dt="2022-11-01T09:09:50.596" v="40" actId="207"/>
          <ac:spMkLst>
            <pc:docMk/>
            <pc:sldMk cId="2739436513" sldId="958"/>
            <ac:spMk id="37" creationId="{EAD0EE86-952C-491A-97CE-5561E78B4026}"/>
          </ac:spMkLst>
        </pc:spChg>
        <pc:spChg chg="mod">
          <ac:chgData name="Mr. PPT" userId="6442ff2356111531" providerId="LiveId" clId="{7E8543BE-65F2-4CA6-AE46-38EBD0C97282}" dt="2022-11-01T09:09:50.596" v="40" actId="207"/>
          <ac:spMkLst>
            <pc:docMk/>
            <pc:sldMk cId="2739436513" sldId="958"/>
            <ac:spMk id="38" creationId="{D125AE4A-03C8-4A25-9D60-B869DA37CA80}"/>
          </ac:spMkLst>
        </pc:spChg>
        <pc:spChg chg="mod">
          <ac:chgData name="Mr. PPT" userId="6442ff2356111531" providerId="LiveId" clId="{7E8543BE-65F2-4CA6-AE46-38EBD0C97282}" dt="2022-11-01T09:09:50.596" v="40" actId="207"/>
          <ac:spMkLst>
            <pc:docMk/>
            <pc:sldMk cId="2739436513" sldId="958"/>
            <ac:spMk id="101" creationId="{5C02FD1D-DD0A-448A-8DA6-8C28A1E0B538}"/>
          </ac:spMkLst>
        </pc:spChg>
        <pc:spChg chg="mod">
          <ac:chgData name="Mr. PPT" userId="6442ff2356111531" providerId="LiveId" clId="{7E8543BE-65F2-4CA6-AE46-38EBD0C97282}" dt="2022-11-01T09:09:50.596" v="40" actId="207"/>
          <ac:spMkLst>
            <pc:docMk/>
            <pc:sldMk cId="2739436513" sldId="958"/>
            <ac:spMk id="102" creationId="{4C227340-A590-4C15-808F-3072450A58ED}"/>
          </ac:spMkLst>
        </pc:spChg>
        <pc:spChg chg="mod">
          <ac:chgData name="Mr. PPT" userId="6442ff2356111531" providerId="LiveId" clId="{7E8543BE-65F2-4CA6-AE46-38EBD0C97282}" dt="2022-11-01T09:09:50.596" v="40" actId="207"/>
          <ac:spMkLst>
            <pc:docMk/>
            <pc:sldMk cId="2739436513" sldId="958"/>
            <ac:spMk id="138" creationId="{F727C3F5-DC22-4E35-95D9-CAE118842E4B}"/>
          </ac:spMkLst>
        </pc:spChg>
        <pc:spChg chg="mod">
          <ac:chgData name="Mr. PPT" userId="6442ff2356111531" providerId="LiveId" clId="{7E8543BE-65F2-4CA6-AE46-38EBD0C97282}" dt="2022-11-01T09:09:50.596" v="40" actId="207"/>
          <ac:spMkLst>
            <pc:docMk/>
            <pc:sldMk cId="2739436513" sldId="958"/>
            <ac:spMk id="139" creationId="{916D7090-1D47-4DB7-B25E-F091E6A1920C}"/>
          </ac:spMkLst>
        </pc:spChg>
        <pc:grpChg chg="mod">
          <ac:chgData name="Mr. PPT" userId="6442ff2356111531" providerId="LiveId" clId="{7E8543BE-65F2-4CA6-AE46-38EBD0C97282}" dt="2022-11-01T09:09:50.596" v="40" actId="207"/>
          <ac:grpSpMkLst>
            <pc:docMk/>
            <pc:sldMk cId="2739436513" sldId="958"/>
            <ac:grpSpMk id="18" creationId="{649C9230-CE20-4A55-A61C-6671B1C2D1B7}"/>
          </ac:grpSpMkLst>
        </pc:grpChg>
        <pc:grpChg chg="mod">
          <ac:chgData name="Mr. PPT" userId="6442ff2356111531" providerId="LiveId" clId="{7E8543BE-65F2-4CA6-AE46-38EBD0C97282}" dt="2022-11-01T09:09:50.596" v="40" actId="207"/>
          <ac:grpSpMkLst>
            <pc:docMk/>
            <pc:sldMk cId="2739436513" sldId="958"/>
            <ac:grpSpMk id="100" creationId="{0787ED12-857E-42EB-9F0E-56B6A50F3E4E}"/>
          </ac:grpSpMkLst>
        </pc:grpChg>
        <pc:grpChg chg="mod">
          <ac:chgData name="Mr. PPT" userId="6442ff2356111531" providerId="LiveId" clId="{7E8543BE-65F2-4CA6-AE46-38EBD0C97282}" dt="2022-11-01T09:09:50.596" v="40" actId="207"/>
          <ac:grpSpMkLst>
            <pc:docMk/>
            <pc:sldMk cId="2739436513" sldId="958"/>
            <ac:grpSpMk id="128" creationId="{C06AACF8-5DDC-413E-9345-91335C89D0F7}"/>
          </ac:grpSpMkLst>
        </pc:grpChg>
      </pc:sldChg>
    </pc:docChg>
  </pc:docChgLst>
  <pc:docChgLst>
    <pc:chgData name="PPT Mr." userId="6442ff2356111531" providerId="LiveId" clId="{7BDC950A-392B-4660-BA00-A31CD2485764}"/>
    <pc:docChg chg="undo custSel addSld delSld modSld sldOrd modSection">
      <pc:chgData name="PPT Mr." userId="6442ff2356111531" providerId="LiveId" clId="{7BDC950A-392B-4660-BA00-A31CD2485764}" dt="2023-09-13T02:16:55.102" v="1239" actId="1036"/>
      <pc:docMkLst>
        <pc:docMk/>
      </pc:docMkLst>
      <pc:sldChg chg="delSp modSp">
        <pc:chgData name="PPT Mr." userId="6442ff2356111531" providerId="LiveId" clId="{7BDC950A-392B-4660-BA00-A31CD2485764}" dt="2023-09-13T00:32:57.092" v="8" actId="165"/>
        <pc:sldMkLst>
          <pc:docMk/>
          <pc:sldMk cId="3878933837" sldId="1002"/>
        </pc:sldMkLst>
        <pc:spChg chg="mod">
          <ac:chgData name="PPT Mr." userId="6442ff2356111531" providerId="LiveId" clId="{7BDC950A-392B-4660-BA00-A31CD2485764}" dt="2023-09-13T00:32:57.092" v="8" actId="165"/>
          <ac:spMkLst>
            <pc:docMk/>
            <pc:sldMk cId="3878933837" sldId="1002"/>
            <ac:spMk id="6" creationId="{6799846D-E014-1B3B-06AD-752DE9022F1C}"/>
          </ac:spMkLst>
        </pc:spChg>
        <pc:spChg chg="mod">
          <ac:chgData name="PPT Mr." userId="6442ff2356111531" providerId="LiveId" clId="{7BDC950A-392B-4660-BA00-A31CD2485764}" dt="2023-09-13T00:32:57.092" v="8" actId="165"/>
          <ac:spMkLst>
            <pc:docMk/>
            <pc:sldMk cId="3878933837" sldId="1002"/>
            <ac:spMk id="7" creationId="{9F261AEF-0CD7-E1AD-4B74-1E27A3AFB08A}"/>
          </ac:spMkLst>
        </pc:spChg>
        <pc:spChg chg="mod topLvl">
          <ac:chgData name="PPT Mr." userId="6442ff2356111531" providerId="LiveId" clId="{7BDC950A-392B-4660-BA00-A31CD2485764}" dt="2023-09-13T00:32:57.092" v="8" actId="165"/>
          <ac:spMkLst>
            <pc:docMk/>
            <pc:sldMk cId="3878933837" sldId="1002"/>
            <ac:spMk id="15" creationId="{01A73440-BD46-F5D3-D43E-5513F6EBDD07}"/>
          </ac:spMkLst>
        </pc:spChg>
        <pc:grpChg chg="mod topLvl">
          <ac:chgData name="PPT Mr." userId="6442ff2356111531" providerId="LiveId" clId="{7BDC950A-392B-4660-BA00-A31CD2485764}" dt="2023-09-13T00:32:57.092" v="8" actId="165"/>
          <ac:grpSpMkLst>
            <pc:docMk/>
            <pc:sldMk cId="3878933837" sldId="1002"/>
            <ac:grpSpMk id="8" creationId="{69DF3F91-9DEB-8911-EFA7-0A1BD948490D}"/>
          </ac:grpSpMkLst>
        </pc:grpChg>
        <pc:grpChg chg="del">
          <ac:chgData name="PPT Mr." userId="6442ff2356111531" providerId="LiveId" clId="{7BDC950A-392B-4660-BA00-A31CD2485764}" dt="2023-09-13T00:32:57.092" v="8" actId="165"/>
          <ac:grpSpMkLst>
            <pc:docMk/>
            <pc:sldMk cId="3878933837" sldId="1002"/>
            <ac:grpSpMk id="16" creationId="{C9D15122-C58C-5AD6-7B95-57073FFAD817}"/>
          </ac:grpSpMkLst>
        </pc:grpChg>
      </pc:sldChg>
      <pc:sldChg chg="delSp del mod">
        <pc:chgData name="PPT Mr." userId="6442ff2356111531" providerId="LiveId" clId="{7BDC950A-392B-4660-BA00-A31CD2485764}" dt="2023-09-13T00:32:04.136" v="2" actId="47"/>
        <pc:sldMkLst>
          <pc:docMk/>
          <pc:sldMk cId="3067827919" sldId="1007"/>
        </pc:sldMkLst>
        <pc:spChg chg="del">
          <ac:chgData name="PPT Mr." userId="6442ff2356111531" providerId="LiveId" clId="{7BDC950A-392B-4660-BA00-A31CD2485764}" dt="2023-09-13T00:31:54.514" v="0" actId="478"/>
          <ac:spMkLst>
            <pc:docMk/>
            <pc:sldMk cId="3067827919" sldId="1007"/>
            <ac:spMk id="2" creationId="{9AC656DB-B2F8-5775-59D5-277B898F1245}"/>
          </ac:spMkLst>
        </pc:spChg>
        <pc:spChg chg="del">
          <ac:chgData name="PPT Mr." userId="6442ff2356111531" providerId="LiveId" clId="{7BDC950A-392B-4660-BA00-A31CD2485764}" dt="2023-09-13T00:31:54.514" v="0" actId="478"/>
          <ac:spMkLst>
            <pc:docMk/>
            <pc:sldMk cId="3067827919" sldId="1007"/>
            <ac:spMk id="4" creationId="{58536F2B-5B26-2F70-08B0-98961A0314C0}"/>
          </ac:spMkLst>
        </pc:spChg>
        <pc:spChg chg="del">
          <ac:chgData name="PPT Mr." userId="6442ff2356111531" providerId="LiveId" clId="{7BDC950A-392B-4660-BA00-A31CD2485764}" dt="2023-09-13T00:31:54.514" v="0" actId="478"/>
          <ac:spMkLst>
            <pc:docMk/>
            <pc:sldMk cId="3067827919" sldId="1007"/>
            <ac:spMk id="5" creationId="{542AD1D2-4483-5D20-C9F8-7B36BDAFA0CA}"/>
          </ac:spMkLst>
        </pc:spChg>
        <pc:spChg chg="del">
          <ac:chgData name="PPT Mr." userId="6442ff2356111531" providerId="LiveId" clId="{7BDC950A-392B-4660-BA00-A31CD2485764}" dt="2023-09-13T00:31:54.514" v="0" actId="478"/>
          <ac:spMkLst>
            <pc:docMk/>
            <pc:sldMk cId="3067827919" sldId="1007"/>
            <ac:spMk id="6" creationId="{E7E4BBD2-D85D-3D46-CC10-67600BD79221}"/>
          </ac:spMkLst>
        </pc:spChg>
        <pc:spChg chg="del">
          <ac:chgData name="PPT Mr." userId="6442ff2356111531" providerId="LiveId" clId="{7BDC950A-392B-4660-BA00-A31CD2485764}" dt="2023-09-13T00:31:54.514" v="0" actId="478"/>
          <ac:spMkLst>
            <pc:docMk/>
            <pc:sldMk cId="3067827919" sldId="1007"/>
            <ac:spMk id="7" creationId="{DEFB051B-AA83-E0B0-5025-FAFCC9782AEF}"/>
          </ac:spMkLst>
        </pc:spChg>
        <pc:spChg chg="del">
          <ac:chgData name="PPT Mr." userId="6442ff2356111531" providerId="LiveId" clId="{7BDC950A-392B-4660-BA00-A31CD2485764}" dt="2023-09-13T00:31:54.514" v="0" actId="478"/>
          <ac:spMkLst>
            <pc:docMk/>
            <pc:sldMk cId="3067827919" sldId="1007"/>
            <ac:spMk id="18" creationId="{A4D764DA-440C-D8E6-D401-6E4213DCD591}"/>
          </ac:spMkLst>
        </pc:spChg>
        <pc:spChg chg="del">
          <ac:chgData name="PPT Mr." userId="6442ff2356111531" providerId="LiveId" clId="{7BDC950A-392B-4660-BA00-A31CD2485764}" dt="2023-09-13T00:31:54.514" v="0" actId="478"/>
          <ac:spMkLst>
            <pc:docMk/>
            <pc:sldMk cId="3067827919" sldId="1007"/>
            <ac:spMk id="30" creationId="{FF49923F-41B1-5767-BEAA-722FE2AF8161}"/>
          </ac:spMkLst>
        </pc:spChg>
      </pc:sldChg>
      <pc:sldChg chg="addSp delSp modSp add mod">
        <pc:chgData name="PPT Mr." userId="6442ff2356111531" providerId="LiveId" clId="{7BDC950A-392B-4660-BA00-A31CD2485764}" dt="2023-09-13T01:18:41.445" v="379" actId="1036"/>
        <pc:sldMkLst>
          <pc:docMk/>
          <pc:sldMk cId="3986911078" sldId="1008"/>
        </pc:sldMkLst>
        <pc:spChg chg="mod">
          <ac:chgData name="PPT Mr." userId="6442ff2356111531" providerId="LiveId" clId="{7BDC950A-392B-4660-BA00-A31CD2485764}" dt="2023-09-13T01:15:52.891" v="303" actId="552"/>
          <ac:spMkLst>
            <pc:docMk/>
            <pc:sldMk cId="3986911078" sldId="1008"/>
            <ac:spMk id="3" creationId="{2B46C61E-4E5B-7533-F1A6-7E3E9F0A8DA7}"/>
          </ac:spMkLst>
        </pc:spChg>
        <pc:spChg chg="del">
          <ac:chgData name="PPT Mr." userId="6442ff2356111531" providerId="LiveId" clId="{7BDC950A-392B-4660-BA00-A31CD2485764}" dt="2023-09-13T00:32:33.994" v="5" actId="478"/>
          <ac:spMkLst>
            <pc:docMk/>
            <pc:sldMk cId="3986911078" sldId="1008"/>
            <ac:spMk id="4" creationId="{033C2FC3-BE07-43D7-6E74-909E35AA0884}"/>
          </ac:spMkLst>
        </pc:spChg>
        <pc:spChg chg="del mod topLvl">
          <ac:chgData name="PPT Mr." userId="6442ff2356111531" providerId="LiveId" clId="{7BDC950A-392B-4660-BA00-A31CD2485764}" dt="2023-09-13T01:09:43.519" v="235" actId="478"/>
          <ac:spMkLst>
            <pc:docMk/>
            <pc:sldMk cId="3986911078" sldId="1008"/>
            <ac:spMk id="6" creationId="{ABA34B78-CE2E-9931-AB84-696582FFD3A3}"/>
          </ac:spMkLst>
        </pc:spChg>
        <pc:spChg chg="del mod topLvl">
          <ac:chgData name="PPT Mr." userId="6442ff2356111531" providerId="LiveId" clId="{7BDC950A-392B-4660-BA00-A31CD2485764}" dt="2023-09-13T01:09:43.519" v="235" actId="478"/>
          <ac:spMkLst>
            <pc:docMk/>
            <pc:sldMk cId="3986911078" sldId="1008"/>
            <ac:spMk id="7" creationId="{1E7F59E1-FD6A-E051-83B0-69E66520A3B4}"/>
          </ac:spMkLst>
        </pc:spChg>
        <pc:spChg chg="add del mod">
          <ac:chgData name="PPT Mr." userId="6442ff2356111531" providerId="LiveId" clId="{7BDC950A-392B-4660-BA00-A31CD2485764}" dt="2023-09-13T01:16:07.455" v="312" actId="478"/>
          <ac:spMkLst>
            <pc:docMk/>
            <pc:sldMk cId="3986911078" sldId="1008"/>
            <ac:spMk id="8" creationId="{5C13082D-A9D8-8CAA-284E-2581DB100F02}"/>
          </ac:spMkLst>
        </pc:spChg>
        <pc:spChg chg="add del mod">
          <ac:chgData name="PPT Mr." userId="6442ff2356111531" providerId="LiveId" clId="{7BDC950A-392B-4660-BA00-A31CD2485764}" dt="2023-09-13T00:42:11.333" v="57"/>
          <ac:spMkLst>
            <pc:docMk/>
            <pc:sldMk cId="3986911078" sldId="1008"/>
            <ac:spMk id="9" creationId="{F70E6F1F-5AF1-7EFC-4625-8CC5E0141592}"/>
          </ac:spMkLst>
        </pc:spChg>
        <pc:spChg chg="add del mod ord">
          <ac:chgData name="PPT Mr." userId="6442ff2356111531" providerId="LiveId" clId="{7BDC950A-392B-4660-BA00-A31CD2485764}" dt="2023-09-13T00:42:11.333" v="57"/>
          <ac:spMkLst>
            <pc:docMk/>
            <pc:sldMk cId="3986911078" sldId="1008"/>
            <ac:spMk id="11" creationId="{46CBBD1E-A76D-D60D-7777-615D943594B1}"/>
          </ac:spMkLst>
        </pc:spChg>
        <pc:spChg chg="add del mod">
          <ac:chgData name="PPT Mr." userId="6442ff2356111531" providerId="LiveId" clId="{7BDC950A-392B-4660-BA00-A31CD2485764}" dt="2023-09-13T00:44:18.428" v="83"/>
          <ac:spMkLst>
            <pc:docMk/>
            <pc:sldMk cId="3986911078" sldId="1008"/>
            <ac:spMk id="12" creationId="{2F7769BD-11BF-BAF1-29C0-9ECE65557C94}"/>
          </ac:spMkLst>
        </pc:spChg>
        <pc:spChg chg="add del mod">
          <ac:chgData name="PPT Mr." userId="6442ff2356111531" providerId="LiveId" clId="{7BDC950A-392B-4660-BA00-A31CD2485764}" dt="2023-09-13T01:07:20.236" v="231" actId="478"/>
          <ac:spMkLst>
            <pc:docMk/>
            <pc:sldMk cId="3986911078" sldId="1008"/>
            <ac:spMk id="13" creationId="{D9A49E79-9AF5-66BD-781A-E7372B34CBED}"/>
          </ac:spMkLst>
        </pc:spChg>
        <pc:spChg chg="add del mod">
          <ac:chgData name="PPT Mr." userId="6442ff2356111531" providerId="LiveId" clId="{7BDC950A-392B-4660-BA00-A31CD2485764}" dt="2023-09-13T00:47:48.462" v="176"/>
          <ac:spMkLst>
            <pc:docMk/>
            <pc:sldMk cId="3986911078" sldId="1008"/>
            <ac:spMk id="14" creationId="{76AEDE79-0B38-E2C6-0B72-F1B6863121E7}"/>
          </ac:spMkLst>
        </pc:spChg>
        <pc:spChg chg="add del mod">
          <ac:chgData name="PPT Mr." userId="6442ff2356111531" providerId="LiveId" clId="{7BDC950A-392B-4660-BA00-A31CD2485764}" dt="2023-09-13T00:41:42.353" v="50" actId="478"/>
          <ac:spMkLst>
            <pc:docMk/>
            <pc:sldMk cId="3986911078" sldId="1008"/>
            <ac:spMk id="15" creationId="{8013EA25-D781-CBF6-911A-D768CBE57638}"/>
          </ac:spMkLst>
        </pc:spChg>
        <pc:spChg chg="add mod">
          <ac:chgData name="PPT Mr." userId="6442ff2356111531" providerId="LiveId" clId="{7BDC950A-392B-4660-BA00-A31CD2485764}" dt="2023-09-13T00:41:53.803" v="55" actId="571"/>
          <ac:spMkLst>
            <pc:docMk/>
            <pc:sldMk cId="3986911078" sldId="1008"/>
            <ac:spMk id="16" creationId="{47414D7C-5014-5060-25F8-5A3C642EC491}"/>
          </ac:spMkLst>
        </pc:spChg>
        <pc:spChg chg="add del mod">
          <ac:chgData name="PPT Mr." userId="6442ff2356111531" providerId="LiveId" clId="{7BDC950A-392B-4660-BA00-A31CD2485764}" dt="2023-09-13T01:07:21.232" v="233" actId="478"/>
          <ac:spMkLst>
            <pc:docMk/>
            <pc:sldMk cId="3986911078" sldId="1008"/>
            <ac:spMk id="18" creationId="{523958C0-A9B4-7431-EF14-1AA9A51DB6C6}"/>
          </ac:spMkLst>
        </pc:spChg>
        <pc:spChg chg="del mod ord">
          <ac:chgData name="PPT Mr." userId="6442ff2356111531" providerId="LiveId" clId="{7BDC950A-392B-4660-BA00-A31CD2485764}" dt="2023-09-13T00:48:57.326" v="185"/>
          <ac:spMkLst>
            <pc:docMk/>
            <pc:sldMk cId="3986911078" sldId="1008"/>
            <ac:spMk id="19" creationId="{94E43E5A-F77A-2071-7ABB-8E644B7A7A5E}"/>
          </ac:spMkLst>
        </pc:spChg>
        <pc:spChg chg="add del mod">
          <ac:chgData name="PPT Mr." userId="6442ff2356111531" providerId="LiveId" clId="{7BDC950A-392B-4660-BA00-A31CD2485764}" dt="2023-09-13T00:48:57.326" v="185"/>
          <ac:spMkLst>
            <pc:docMk/>
            <pc:sldMk cId="3986911078" sldId="1008"/>
            <ac:spMk id="20" creationId="{C9B4D747-6219-708E-0230-21C7DF47EFEE}"/>
          </ac:spMkLst>
        </pc:spChg>
        <pc:spChg chg="del">
          <ac:chgData name="PPT Mr." userId="6442ff2356111531" providerId="LiveId" clId="{7BDC950A-392B-4660-BA00-A31CD2485764}" dt="2023-09-13T00:32:05.948" v="3" actId="478"/>
          <ac:spMkLst>
            <pc:docMk/>
            <pc:sldMk cId="3986911078" sldId="1008"/>
            <ac:spMk id="22" creationId="{8CD1ECC7-615B-A232-54C4-BF5A3C2BF7FB}"/>
          </ac:spMkLst>
        </pc:spChg>
        <pc:spChg chg="mod">
          <ac:chgData name="PPT Mr." userId="6442ff2356111531" providerId="LiveId" clId="{7BDC950A-392B-4660-BA00-A31CD2485764}" dt="2023-09-13T00:42:48.631" v="63"/>
          <ac:spMkLst>
            <pc:docMk/>
            <pc:sldMk cId="3986911078" sldId="1008"/>
            <ac:spMk id="23" creationId="{3A69818B-776E-1539-F9CB-8CC0B5805AB4}"/>
          </ac:spMkLst>
        </pc:spChg>
        <pc:spChg chg="mod">
          <ac:chgData name="PPT Mr." userId="6442ff2356111531" providerId="LiveId" clId="{7BDC950A-392B-4660-BA00-A31CD2485764}" dt="2023-09-13T00:43:08.307" v="68"/>
          <ac:spMkLst>
            <pc:docMk/>
            <pc:sldMk cId="3986911078" sldId="1008"/>
            <ac:spMk id="24" creationId="{4C7E2599-E3E0-D201-A90A-B7B63DBF28D2}"/>
          </ac:spMkLst>
        </pc:spChg>
        <pc:spChg chg="add del mod">
          <ac:chgData name="PPT Mr." userId="6442ff2356111531" providerId="LiveId" clId="{7BDC950A-392B-4660-BA00-A31CD2485764}" dt="2023-09-13T00:44:18.428" v="83"/>
          <ac:spMkLst>
            <pc:docMk/>
            <pc:sldMk cId="3986911078" sldId="1008"/>
            <ac:spMk id="25" creationId="{406EA72C-4C18-86E2-3F5D-2767AB2887DF}"/>
          </ac:spMkLst>
        </pc:spChg>
        <pc:spChg chg="add del mod">
          <ac:chgData name="PPT Mr." userId="6442ff2356111531" providerId="LiveId" clId="{7BDC950A-392B-4660-BA00-A31CD2485764}" dt="2023-09-13T00:47:02.585" v="163"/>
          <ac:spMkLst>
            <pc:docMk/>
            <pc:sldMk cId="3986911078" sldId="1008"/>
            <ac:spMk id="26" creationId="{B3D1C018-D265-1C69-1E3B-6D6EAC831E35}"/>
          </ac:spMkLst>
        </pc:spChg>
        <pc:spChg chg="add mod">
          <ac:chgData name="PPT Mr." userId="6442ff2356111531" providerId="LiveId" clId="{7BDC950A-392B-4660-BA00-A31CD2485764}" dt="2023-09-13T00:45:35.330" v="123" actId="571"/>
          <ac:spMkLst>
            <pc:docMk/>
            <pc:sldMk cId="3986911078" sldId="1008"/>
            <ac:spMk id="27" creationId="{B4510F5C-0425-3F53-A603-4B2578900D2B}"/>
          </ac:spMkLst>
        </pc:spChg>
        <pc:spChg chg="mod">
          <ac:chgData name="PPT Mr." userId="6442ff2356111531" providerId="LiveId" clId="{7BDC950A-392B-4660-BA00-A31CD2485764}" dt="2023-09-13T00:46:49.735" v="158"/>
          <ac:spMkLst>
            <pc:docMk/>
            <pc:sldMk cId="3986911078" sldId="1008"/>
            <ac:spMk id="29" creationId="{BE05FF18-8FC3-E43C-5730-E7F7E3082C8A}"/>
          </ac:spMkLst>
        </pc:spChg>
        <pc:spChg chg="add mod">
          <ac:chgData name="PPT Mr." userId="6442ff2356111531" providerId="LiveId" clId="{7BDC950A-392B-4660-BA00-A31CD2485764}" dt="2023-09-13T00:46:48.436" v="154" actId="571"/>
          <ac:spMkLst>
            <pc:docMk/>
            <pc:sldMk cId="3986911078" sldId="1008"/>
            <ac:spMk id="30" creationId="{7B2BAE12-1562-7800-BE11-7C43C66F15DF}"/>
          </ac:spMkLst>
        </pc:spChg>
        <pc:spChg chg="add del mod">
          <ac:chgData name="PPT Mr." userId="6442ff2356111531" providerId="LiveId" clId="{7BDC950A-392B-4660-BA00-A31CD2485764}" dt="2023-09-13T00:47:02.585" v="163"/>
          <ac:spMkLst>
            <pc:docMk/>
            <pc:sldMk cId="3986911078" sldId="1008"/>
            <ac:spMk id="32" creationId="{F2198A53-F6D2-BFD5-D169-01DBEDDCE6DD}"/>
          </ac:spMkLst>
        </pc:spChg>
        <pc:spChg chg="del">
          <ac:chgData name="PPT Mr." userId="6442ff2356111531" providerId="LiveId" clId="{7BDC950A-392B-4660-BA00-A31CD2485764}" dt="2023-09-13T00:32:05.948" v="3" actId="478"/>
          <ac:spMkLst>
            <pc:docMk/>
            <pc:sldMk cId="3986911078" sldId="1008"/>
            <ac:spMk id="34" creationId="{5F46F4B3-BFF2-B86E-F38C-AA740514423C}"/>
          </ac:spMkLst>
        </pc:spChg>
        <pc:spChg chg="del mod">
          <ac:chgData name="PPT Mr." userId="6442ff2356111531" providerId="LiveId" clId="{7BDC950A-392B-4660-BA00-A31CD2485764}" dt="2023-09-13T00:47:20.231" v="171"/>
          <ac:spMkLst>
            <pc:docMk/>
            <pc:sldMk cId="3986911078" sldId="1008"/>
            <ac:spMk id="35" creationId="{0CE1CC65-B267-DF62-EA91-B8200CCCD607}"/>
          </ac:spMkLst>
        </pc:spChg>
        <pc:spChg chg="add del mod">
          <ac:chgData name="PPT Mr." userId="6442ff2356111531" providerId="LiveId" clId="{7BDC950A-392B-4660-BA00-A31CD2485764}" dt="2023-09-13T00:47:20.231" v="171"/>
          <ac:spMkLst>
            <pc:docMk/>
            <pc:sldMk cId="3986911078" sldId="1008"/>
            <ac:spMk id="36" creationId="{D403BEB7-B84A-495B-E1A5-2B023011A4EA}"/>
          </ac:spMkLst>
        </pc:spChg>
        <pc:spChg chg="del">
          <ac:chgData name="PPT Mr." userId="6442ff2356111531" providerId="LiveId" clId="{7BDC950A-392B-4660-BA00-A31CD2485764}" dt="2023-09-13T00:32:05.948" v="3" actId="478"/>
          <ac:spMkLst>
            <pc:docMk/>
            <pc:sldMk cId="3986911078" sldId="1008"/>
            <ac:spMk id="38" creationId="{B1087940-AE25-8471-4FAD-851393A5DC76}"/>
          </ac:spMkLst>
        </pc:spChg>
        <pc:spChg chg="del mod">
          <ac:chgData name="PPT Mr." userId="6442ff2356111531" providerId="LiveId" clId="{7BDC950A-392B-4660-BA00-A31CD2485764}" dt="2023-09-13T01:07:19.497" v="229" actId="478"/>
          <ac:spMkLst>
            <pc:docMk/>
            <pc:sldMk cId="3986911078" sldId="1008"/>
            <ac:spMk id="39" creationId="{7EB79A96-ED37-F145-EC08-40C3B9EE1F85}"/>
          </ac:spMkLst>
        </pc:spChg>
        <pc:spChg chg="del">
          <ac:chgData name="PPT Mr." userId="6442ff2356111531" providerId="LiveId" clId="{7BDC950A-392B-4660-BA00-A31CD2485764}" dt="2023-09-13T00:32:05.948" v="3" actId="478"/>
          <ac:spMkLst>
            <pc:docMk/>
            <pc:sldMk cId="3986911078" sldId="1008"/>
            <ac:spMk id="40" creationId="{47625374-6A3E-A7C0-A6EE-8FD23143524E}"/>
          </ac:spMkLst>
        </pc:spChg>
        <pc:spChg chg="add del mod">
          <ac:chgData name="PPT Mr." userId="6442ff2356111531" providerId="LiveId" clId="{7BDC950A-392B-4660-BA00-A31CD2485764}" dt="2023-09-13T00:47:48.462" v="176"/>
          <ac:spMkLst>
            <pc:docMk/>
            <pc:sldMk cId="3986911078" sldId="1008"/>
            <ac:spMk id="43" creationId="{D71BDB43-A060-4883-DAD3-8DD38358D6D6}"/>
          </ac:spMkLst>
        </pc:spChg>
        <pc:spChg chg="del mod">
          <ac:chgData name="PPT Mr." userId="6442ff2356111531" providerId="LiveId" clId="{7BDC950A-392B-4660-BA00-A31CD2485764}" dt="2023-09-13T01:07:19.933" v="230" actId="478"/>
          <ac:spMkLst>
            <pc:docMk/>
            <pc:sldMk cId="3986911078" sldId="1008"/>
            <ac:spMk id="44" creationId="{06A22925-A71D-5195-870B-602610CA4D5B}"/>
          </ac:spMkLst>
        </pc:spChg>
        <pc:spChg chg="del">
          <ac:chgData name="PPT Mr." userId="6442ff2356111531" providerId="LiveId" clId="{7BDC950A-392B-4660-BA00-A31CD2485764}" dt="2023-09-13T00:32:09.144" v="4" actId="478"/>
          <ac:spMkLst>
            <pc:docMk/>
            <pc:sldMk cId="3986911078" sldId="1008"/>
            <ac:spMk id="45" creationId="{2AFFE94C-5224-27AB-1741-C264D2116131}"/>
          </ac:spMkLst>
        </pc:spChg>
        <pc:spChg chg="del mod">
          <ac:chgData name="PPT Mr." userId="6442ff2356111531" providerId="LiveId" clId="{7BDC950A-392B-4660-BA00-A31CD2485764}" dt="2023-09-13T01:07:19.161" v="228" actId="478"/>
          <ac:spMkLst>
            <pc:docMk/>
            <pc:sldMk cId="3986911078" sldId="1008"/>
            <ac:spMk id="46" creationId="{EFE486C8-D7A4-7ADB-836D-4E306CF013D5}"/>
          </ac:spMkLst>
        </pc:spChg>
        <pc:spChg chg="add mod">
          <ac:chgData name="PPT Mr." userId="6442ff2356111531" providerId="LiveId" clId="{7BDC950A-392B-4660-BA00-A31CD2485764}" dt="2023-09-13T00:49:54.554" v="205" actId="164"/>
          <ac:spMkLst>
            <pc:docMk/>
            <pc:sldMk cId="3986911078" sldId="1008"/>
            <ac:spMk id="47" creationId="{23C3C79A-DA48-3B36-642C-E26B904EBC2D}"/>
          </ac:spMkLst>
        </pc:spChg>
        <pc:spChg chg="del">
          <ac:chgData name="PPT Mr." userId="6442ff2356111531" providerId="LiveId" clId="{7BDC950A-392B-4660-BA00-A31CD2485764}" dt="2023-09-13T00:32:09.144" v="4" actId="478"/>
          <ac:spMkLst>
            <pc:docMk/>
            <pc:sldMk cId="3986911078" sldId="1008"/>
            <ac:spMk id="48" creationId="{EBD7C2EA-B40C-6EB6-7DCD-DE0E63F1C422}"/>
          </ac:spMkLst>
        </pc:spChg>
        <pc:spChg chg="add mod">
          <ac:chgData name="PPT Mr." userId="6442ff2356111531" providerId="LiveId" clId="{7BDC950A-392B-4660-BA00-A31CD2485764}" dt="2023-09-13T00:50:00.140" v="208" actId="164"/>
          <ac:spMkLst>
            <pc:docMk/>
            <pc:sldMk cId="3986911078" sldId="1008"/>
            <ac:spMk id="49" creationId="{9AB8F0A5-4179-911B-B5AF-7DD820638ED7}"/>
          </ac:spMkLst>
        </pc:spChg>
        <pc:spChg chg="add del mod topLvl">
          <ac:chgData name="PPT Mr." userId="6442ff2356111531" providerId="LiveId" clId="{7BDC950A-392B-4660-BA00-A31CD2485764}" dt="2023-09-13T00:50:22.555" v="215" actId="478"/>
          <ac:spMkLst>
            <pc:docMk/>
            <pc:sldMk cId="3986911078" sldId="1008"/>
            <ac:spMk id="52" creationId="{88B4D273-6EFC-AE65-85F5-EA115EA527AA}"/>
          </ac:spMkLst>
        </pc:spChg>
        <pc:spChg chg="add del mod topLvl">
          <ac:chgData name="PPT Mr." userId="6442ff2356111531" providerId="LiveId" clId="{7BDC950A-392B-4660-BA00-A31CD2485764}" dt="2023-09-13T00:50:22.822" v="216" actId="478"/>
          <ac:spMkLst>
            <pc:docMk/>
            <pc:sldMk cId="3986911078" sldId="1008"/>
            <ac:spMk id="53" creationId="{5E4F6721-51CD-F55A-C251-F2BFE56972F4}"/>
          </ac:spMkLst>
        </pc:spChg>
        <pc:spChg chg="add mod">
          <ac:chgData name="PPT Mr." userId="6442ff2356111531" providerId="LiveId" clId="{7BDC950A-392B-4660-BA00-A31CD2485764}" dt="2023-09-13T00:49:54.554" v="205" actId="164"/>
          <ac:spMkLst>
            <pc:docMk/>
            <pc:sldMk cId="3986911078" sldId="1008"/>
            <ac:spMk id="55" creationId="{6BB49855-2C90-7CE9-6BC2-AE230D97895B}"/>
          </ac:spMkLst>
        </pc:spChg>
        <pc:spChg chg="mod">
          <ac:chgData name="PPT Mr." userId="6442ff2356111531" providerId="LiveId" clId="{7BDC950A-392B-4660-BA00-A31CD2485764}" dt="2023-09-13T00:50:01.476" v="209" actId="571"/>
          <ac:spMkLst>
            <pc:docMk/>
            <pc:sldMk cId="3986911078" sldId="1008"/>
            <ac:spMk id="60" creationId="{BB83E4E5-8EE0-3D5E-BDD5-1F4F1B21A664}"/>
          </ac:spMkLst>
        </pc:spChg>
        <pc:spChg chg="mod">
          <ac:chgData name="PPT Mr." userId="6442ff2356111531" providerId="LiveId" clId="{7BDC950A-392B-4660-BA00-A31CD2485764}" dt="2023-09-13T00:50:01.476" v="209" actId="571"/>
          <ac:spMkLst>
            <pc:docMk/>
            <pc:sldMk cId="3986911078" sldId="1008"/>
            <ac:spMk id="62" creationId="{2508B9C2-8A9D-AA36-E538-6EDF7601948C}"/>
          </ac:spMkLst>
        </pc:spChg>
        <pc:spChg chg="mod">
          <ac:chgData name="PPT Mr." userId="6442ff2356111531" providerId="LiveId" clId="{7BDC950A-392B-4660-BA00-A31CD2485764}" dt="2023-09-13T00:50:01.476" v="209" actId="571"/>
          <ac:spMkLst>
            <pc:docMk/>
            <pc:sldMk cId="3986911078" sldId="1008"/>
            <ac:spMk id="64" creationId="{0C2668EC-06AA-0129-E5F8-2FCCF5B264B3}"/>
          </ac:spMkLst>
        </pc:spChg>
        <pc:spChg chg="mod">
          <ac:chgData name="PPT Mr." userId="6442ff2356111531" providerId="LiveId" clId="{7BDC950A-392B-4660-BA00-A31CD2485764}" dt="2023-09-13T01:16:10.312" v="313" actId="165"/>
          <ac:spMkLst>
            <pc:docMk/>
            <pc:sldMk cId="3986911078" sldId="1008"/>
            <ac:spMk id="68" creationId="{4F836B72-0473-473A-94AC-599119A16898}"/>
          </ac:spMkLst>
        </pc:spChg>
        <pc:spChg chg="mod">
          <ac:chgData name="PPT Mr." userId="6442ff2356111531" providerId="LiveId" clId="{7BDC950A-392B-4660-BA00-A31CD2485764}" dt="2023-09-13T01:16:10.312" v="313" actId="165"/>
          <ac:spMkLst>
            <pc:docMk/>
            <pc:sldMk cId="3986911078" sldId="1008"/>
            <ac:spMk id="69" creationId="{9BF5C8E3-2C53-FD19-1308-4778452606BB}"/>
          </ac:spMkLst>
        </pc:spChg>
        <pc:spChg chg="mod">
          <ac:chgData name="PPT Mr." userId="6442ff2356111531" providerId="LiveId" clId="{7BDC950A-392B-4660-BA00-A31CD2485764}" dt="2023-09-13T01:17:44.916" v="374" actId="12788"/>
          <ac:spMkLst>
            <pc:docMk/>
            <pc:sldMk cId="3986911078" sldId="1008"/>
            <ac:spMk id="71" creationId="{3500F27E-7450-379F-BFC2-81CADB79E70A}"/>
          </ac:spMkLst>
        </pc:spChg>
        <pc:spChg chg="mod">
          <ac:chgData name="PPT Mr." userId="6442ff2356111531" providerId="LiveId" clId="{7BDC950A-392B-4660-BA00-A31CD2485764}" dt="2023-09-13T01:17:44.916" v="374" actId="12788"/>
          <ac:spMkLst>
            <pc:docMk/>
            <pc:sldMk cId="3986911078" sldId="1008"/>
            <ac:spMk id="72" creationId="{76D62E4A-55F8-B65C-6FE0-5EC714D78AD5}"/>
          </ac:spMkLst>
        </pc:spChg>
        <pc:spChg chg="add del mod">
          <ac:chgData name="PPT Mr." userId="6442ff2356111531" providerId="LiveId" clId="{7BDC950A-392B-4660-BA00-A31CD2485764}" dt="2023-09-13T01:15:11.844" v="288" actId="21"/>
          <ac:spMkLst>
            <pc:docMk/>
            <pc:sldMk cId="3986911078" sldId="1008"/>
            <ac:spMk id="79" creationId="{F2D40D97-390B-186B-44F6-6A1336BE5780}"/>
          </ac:spMkLst>
        </pc:spChg>
        <pc:spChg chg="add del mod">
          <ac:chgData name="PPT Mr." userId="6442ff2356111531" providerId="LiveId" clId="{7BDC950A-392B-4660-BA00-A31CD2485764}" dt="2023-09-13T01:15:11.844" v="288" actId="21"/>
          <ac:spMkLst>
            <pc:docMk/>
            <pc:sldMk cId="3986911078" sldId="1008"/>
            <ac:spMk id="80" creationId="{D82FA35E-AE71-740D-4BCE-C89082E6AFAA}"/>
          </ac:spMkLst>
        </pc:spChg>
        <pc:spChg chg="add mod topLvl">
          <ac:chgData name="PPT Mr." userId="6442ff2356111531" providerId="LiveId" clId="{7BDC950A-392B-4660-BA00-A31CD2485764}" dt="2023-09-13T01:16:10.312" v="313" actId="165"/>
          <ac:spMkLst>
            <pc:docMk/>
            <pc:sldMk cId="3986911078" sldId="1008"/>
            <ac:spMk id="81" creationId="{5DBFF94C-9DF0-23AA-0A98-82E6A7AF5B35}"/>
          </ac:spMkLst>
        </pc:spChg>
        <pc:spChg chg="add mod topLvl">
          <ac:chgData name="PPT Mr." userId="6442ff2356111531" providerId="LiveId" clId="{7BDC950A-392B-4660-BA00-A31CD2485764}" dt="2023-09-13T01:17:10.477" v="365" actId="14100"/>
          <ac:spMkLst>
            <pc:docMk/>
            <pc:sldMk cId="3986911078" sldId="1008"/>
            <ac:spMk id="82" creationId="{D5417A6A-070F-9E9A-B656-F0EFCFE7D7A4}"/>
          </ac:spMkLst>
        </pc:spChg>
        <pc:spChg chg="add mod topLvl">
          <ac:chgData name="PPT Mr." userId="6442ff2356111531" providerId="LiveId" clId="{7BDC950A-392B-4660-BA00-A31CD2485764}" dt="2023-09-13T01:16:10.312" v="313" actId="165"/>
          <ac:spMkLst>
            <pc:docMk/>
            <pc:sldMk cId="3986911078" sldId="1008"/>
            <ac:spMk id="83" creationId="{2BC93C6B-1770-76A3-F748-602D1AAA9157}"/>
          </ac:spMkLst>
        </pc:spChg>
        <pc:spChg chg="mod topLvl">
          <ac:chgData name="PPT Mr." userId="6442ff2356111531" providerId="LiveId" clId="{7BDC950A-392B-4660-BA00-A31CD2485764}" dt="2023-09-13T01:16:27.187" v="315" actId="207"/>
          <ac:spMkLst>
            <pc:docMk/>
            <pc:sldMk cId="3986911078" sldId="1008"/>
            <ac:spMk id="87" creationId="{4A742B3A-33FF-2C0D-3802-1B1B37988820}"/>
          </ac:spMkLst>
        </pc:spChg>
        <pc:spChg chg="mod topLvl">
          <ac:chgData name="PPT Mr." userId="6442ff2356111531" providerId="LiveId" clId="{7BDC950A-392B-4660-BA00-A31CD2485764}" dt="2023-09-13T01:17:32.971" v="370"/>
          <ac:spMkLst>
            <pc:docMk/>
            <pc:sldMk cId="3986911078" sldId="1008"/>
            <ac:spMk id="88" creationId="{B29E2BB1-3264-25B0-66E0-ECA849AC8F38}"/>
          </ac:spMkLst>
        </pc:spChg>
        <pc:spChg chg="mod topLvl">
          <ac:chgData name="PPT Mr." userId="6442ff2356111531" providerId="LiveId" clId="{7BDC950A-392B-4660-BA00-A31CD2485764}" dt="2023-09-13T01:16:21.635" v="314" actId="207"/>
          <ac:spMkLst>
            <pc:docMk/>
            <pc:sldMk cId="3986911078" sldId="1008"/>
            <ac:spMk id="89" creationId="{A1C999C3-2F8A-120D-D280-6F37BFB73A33}"/>
          </ac:spMkLst>
        </pc:spChg>
        <pc:spChg chg="mod">
          <ac:chgData name="PPT Mr." userId="6442ff2356111531" providerId="LiveId" clId="{7BDC950A-392B-4660-BA00-A31CD2485764}" dt="2023-09-13T01:16:10.312" v="313" actId="165"/>
          <ac:spMkLst>
            <pc:docMk/>
            <pc:sldMk cId="3986911078" sldId="1008"/>
            <ac:spMk id="90" creationId="{A257B9CF-0957-FD4A-4490-02C90F080D0A}"/>
          </ac:spMkLst>
        </pc:spChg>
        <pc:spChg chg="mod">
          <ac:chgData name="PPT Mr." userId="6442ff2356111531" providerId="LiveId" clId="{7BDC950A-392B-4660-BA00-A31CD2485764}" dt="2023-09-13T01:16:10.312" v="313" actId="165"/>
          <ac:spMkLst>
            <pc:docMk/>
            <pc:sldMk cId="3986911078" sldId="1008"/>
            <ac:spMk id="91" creationId="{64A8096E-9325-2AFD-0EAE-D5154C3E0179}"/>
          </ac:spMkLst>
        </pc:spChg>
        <pc:spChg chg="mod topLvl">
          <ac:chgData name="PPT Mr." userId="6442ff2356111531" providerId="LiveId" clId="{7BDC950A-392B-4660-BA00-A31CD2485764}" dt="2023-09-13T01:16:36.755" v="317" actId="207"/>
          <ac:spMkLst>
            <pc:docMk/>
            <pc:sldMk cId="3986911078" sldId="1008"/>
            <ac:spMk id="94" creationId="{3E8E9DDA-4DAF-1F30-6C27-E9C2EBE7DBCE}"/>
          </ac:spMkLst>
        </pc:spChg>
        <pc:spChg chg="mod topLvl">
          <ac:chgData name="PPT Mr." userId="6442ff2356111531" providerId="LiveId" clId="{7BDC950A-392B-4660-BA00-A31CD2485764}" dt="2023-09-13T01:17:34.780" v="372"/>
          <ac:spMkLst>
            <pc:docMk/>
            <pc:sldMk cId="3986911078" sldId="1008"/>
            <ac:spMk id="95" creationId="{BCC495E0-A934-397C-3AC7-DC1BD76A2EAB}"/>
          </ac:spMkLst>
        </pc:spChg>
        <pc:spChg chg="mod topLvl">
          <ac:chgData name="PPT Mr." userId="6442ff2356111531" providerId="LiveId" clId="{7BDC950A-392B-4660-BA00-A31CD2485764}" dt="2023-09-13T01:16:32.297" v="316" actId="207"/>
          <ac:spMkLst>
            <pc:docMk/>
            <pc:sldMk cId="3986911078" sldId="1008"/>
            <ac:spMk id="96" creationId="{5E692251-D5E1-B005-DEAB-9C0E55303E9D}"/>
          </ac:spMkLst>
        </pc:spChg>
        <pc:spChg chg="mod">
          <ac:chgData name="PPT Mr." userId="6442ff2356111531" providerId="LiveId" clId="{7BDC950A-392B-4660-BA00-A31CD2485764}" dt="2023-09-13T01:16:10.312" v="313" actId="165"/>
          <ac:spMkLst>
            <pc:docMk/>
            <pc:sldMk cId="3986911078" sldId="1008"/>
            <ac:spMk id="97" creationId="{EEAC6B13-0DBF-F4E2-61FC-F04F1271A8E7}"/>
          </ac:spMkLst>
        </pc:spChg>
        <pc:spChg chg="mod">
          <ac:chgData name="PPT Mr." userId="6442ff2356111531" providerId="LiveId" clId="{7BDC950A-392B-4660-BA00-A31CD2485764}" dt="2023-09-13T01:16:10.312" v="313" actId="165"/>
          <ac:spMkLst>
            <pc:docMk/>
            <pc:sldMk cId="3986911078" sldId="1008"/>
            <ac:spMk id="98" creationId="{52D2BA0B-4C86-80C0-BDC6-E0FC452F7D2F}"/>
          </ac:spMkLst>
        </pc:spChg>
        <pc:grpChg chg="add del mod">
          <ac:chgData name="PPT Mr." userId="6442ff2356111531" providerId="LiveId" clId="{7BDC950A-392B-4660-BA00-A31CD2485764}" dt="2023-09-13T00:49:37.056" v="196" actId="165"/>
          <ac:grpSpMkLst>
            <pc:docMk/>
            <pc:sldMk cId="3986911078" sldId="1008"/>
            <ac:grpSpMk id="5" creationId="{A407C269-33F5-FD1B-5F0E-52C12674B721}"/>
          </ac:grpSpMkLst>
        </pc:grpChg>
        <pc:grpChg chg="del">
          <ac:chgData name="PPT Mr." userId="6442ff2356111531" providerId="LiveId" clId="{7BDC950A-392B-4660-BA00-A31CD2485764}" dt="2023-09-13T00:32:05.948" v="3" actId="478"/>
          <ac:grpSpMkLst>
            <pc:docMk/>
            <pc:sldMk cId="3986911078" sldId="1008"/>
            <ac:grpSpMk id="21" creationId="{BA07A0D9-4360-79A8-7CC8-D718BD763828}"/>
          </ac:grpSpMkLst>
        </pc:grpChg>
        <pc:grpChg chg="add mod">
          <ac:chgData name="PPT Mr." userId="6442ff2356111531" providerId="LiveId" clId="{7BDC950A-392B-4660-BA00-A31CD2485764}" dt="2023-09-13T00:45:30.228" v="116" actId="164"/>
          <ac:grpSpMkLst>
            <pc:docMk/>
            <pc:sldMk cId="3986911078" sldId="1008"/>
            <ac:grpSpMk id="28" creationId="{A6D03FCF-CB1D-EE1A-2A3D-6FF5D3E5FAEC}"/>
          </ac:grpSpMkLst>
        </pc:grpChg>
        <pc:grpChg chg="add mod">
          <ac:chgData name="PPT Mr." userId="6442ff2356111531" providerId="LiveId" clId="{7BDC950A-392B-4660-BA00-A31CD2485764}" dt="2023-09-13T00:46:45.915" v="150" actId="164"/>
          <ac:grpSpMkLst>
            <pc:docMk/>
            <pc:sldMk cId="3986911078" sldId="1008"/>
            <ac:grpSpMk id="31" creationId="{842029C5-5EE2-988A-4F6C-74E5A0A653A0}"/>
          </ac:grpSpMkLst>
        </pc:grpChg>
        <pc:grpChg chg="del">
          <ac:chgData name="PPT Mr." userId="6442ff2356111531" providerId="LiveId" clId="{7BDC950A-392B-4660-BA00-A31CD2485764}" dt="2023-09-13T00:32:05.948" v="3" actId="478"/>
          <ac:grpSpMkLst>
            <pc:docMk/>
            <pc:sldMk cId="3986911078" sldId="1008"/>
            <ac:grpSpMk id="37" creationId="{F7E46A43-4984-46D7-0C48-4258CA8CD0F1}"/>
          </ac:grpSpMkLst>
        </pc:grpChg>
        <pc:grpChg chg="add del mod">
          <ac:chgData name="PPT Mr." userId="6442ff2356111531" providerId="LiveId" clId="{7BDC950A-392B-4660-BA00-A31CD2485764}" dt="2023-09-13T00:49:28.642" v="195" actId="165"/>
          <ac:grpSpMkLst>
            <pc:docMk/>
            <pc:sldMk cId="3986911078" sldId="1008"/>
            <ac:grpSpMk id="54" creationId="{76B52F31-A301-CC26-4707-371D654A4538}"/>
          </ac:grpSpMkLst>
        </pc:grpChg>
        <pc:grpChg chg="del">
          <ac:chgData name="PPT Mr." userId="6442ff2356111531" providerId="LiveId" clId="{7BDC950A-392B-4660-BA00-A31CD2485764}" dt="2023-09-13T00:32:09.144" v="4" actId="478"/>
          <ac:grpSpMkLst>
            <pc:docMk/>
            <pc:sldMk cId="3986911078" sldId="1008"/>
            <ac:grpSpMk id="56" creationId="{8D02E70C-4FA3-0119-2D68-2A1C6083287D}"/>
          </ac:grpSpMkLst>
        </pc:grpChg>
        <pc:grpChg chg="add mod">
          <ac:chgData name="PPT Mr." userId="6442ff2356111531" providerId="LiveId" clId="{7BDC950A-392B-4660-BA00-A31CD2485764}" dt="2023-09-13T00:50:00.140" v="208" actId="164"/>
          <ac:grpSpMkLst>
            <pc:docMk/>
            <pc:sldMk cId="3986911078" sldId="1008"/>
            <ac:grpSpMk id="57" creationId="{A108FBC4-E205-3D9C-6CC3-AD94E1FAF527}"/>
          </ac:grpSpMkLst>
        </pc:grpChg>
        <pc:grpChg chg="add mod ord">
          <ac:chgData name="PPT Mr." userId="6442ff2356111531" providerId="LiveId" clId="{7BDC950A-392B-4660-BA00-A31CD2485764}" dt="2023-09-13T00:50:28.833" v="217" actId="164"/>
          <ac:grpSpMkLst>
            <pc:docMk/>
            <pc:sldMk cId="3986911078" sldId="1008"/>
            <ac:grpSpMk id="58" creationId="{B059241A-3267-6137-49A2-828BE0BD65D6}"/>
          </ac:grpSpMkLst>
        </pc:grpChg>
        <pc:grpChg chg="add mod ord">
          <ac:chgData name="PPT Mr." userId="6442ff2356111531" providerId="LiveId" clId="{7BDC950A-392B-4660-BA00-A31CD2485764}" dt="2023-09-13T00:50:28.833" v="217" actId="164"/>
          <ac:grpSpMkLst>
            <pc:docMk/>
            <pc:sldMk cId="3986911078" sldId="1008"/>
            <ac:grpSpMk id="59" creationId="{F9B80866-4AB7-8A92-8BBB-59084DAB13C9}"/>
          </ac:grpSpMkLst>
        </pc:grpChg>
        <pc:grpChg chg="mod">
          <ac:chgData name="PPT Mr." userId="6442ff2356111531" providerId="LiveId" clId="{7BDC950A-392B-4660-BA00-A31CD2485764}" dt="2023-09-13T00:50:01.476" v="209" actId="571"/>
          <ac:grpSpMkLst>
            <pc:docMk/>
            <pc:sldMk cId="3986911078" sldId="1008"/>
            <ac:grpSpMk id="61" creationId="{DF31C25B-040A-4D1D-0ADB-6C9927F960A2}"/>
          </ac:grpSpMkLst>
        </pc:grpChg>
        <pc:grpChg chg="add del mod">
          <ac:chgData name="PPT Mr." userId="6442ff2356111531" providerId="LiveId" clId="{7BDC950A-392B-4660-BA00-A31CD2485764}" dt="2023-09-13T01:07:18.839" v="227" actId="478"/>
          <ac:grpSpMkLst>
            <pc:docMk/>
            <pc:sldMk cId="3986911078" sldId="1008"/>
            <ac:grpSpMk id="66" creationId="{1D3C4B0E-1EF5-A950-04A7-0858A96040B4}"/>
          </ac:grpSpMkLst>
        </pc:grpChg>
        <pc:grpChg chg="add mod topLvl">
          <ac:chgData name="PPT Mr." userId="6442ff2356111531" providerId="LiveId" clId="{7BDC950A-392B-4660-BA00-A31CD2485764}" dt="2023-09-13T01:16:10.312" v="313" actId="165"/>
          <ac:grpSpMkLst>
            <pc:docMk/>
            <pc:sldMk cId="3986911078" sldId="1008"/>
            <ac:grpSpMk id="67" creationId="{FC1B1D88-F0B5-A021-0B4C-BD4581E5EEAA}"/>
          </ac:grpSpMkLst>
        </pc:grpChg>
        <pc:grpChg chg="add mod">
          <ac:chgData name="PPT Mr." userId="6442ff2356111531" providerId="LiveId" clId="{7BDC950A-392B-4660-BA00-A31CD2485764}" dt="2023-09-13T01:18:41.445" v="379" actId="1036"/>
          <ac:grpSpMkLst>
            <pc:docMk/>
            <pc:sldMk cId="3986911078" sldId="1008"/>
            <ac:grpSpMk id="70" creationId="{28B885D4-35C5-1505-A497-9DB8F7B8BA7C}"/>
          </ac:grpSpMkLst>
        </pc:grpChg>
        <pc:grpChg chg="add del mod">
          <ac:chgData name="PPT Mr." userId="6442ff2356111531" providerId="LiveId" clId="{7BDC950A-392B-4660-BA00-A31CD2485764}" dt="2023-09-13T01:16:10.312" v="313" actId="165"/>
          <ac:grpSpMkLst>
            <pc:docMk/>
            <pc:sldMk cId="3986911078" sldId="1008"/>
            <ac:grpSpMk id="84" creationId="{8158AF55-4B04-D5F0-8D87-73F652460F7D}"/>
          </ac:grpSpMkLst>
        </pc:grpChg>
        <pc:grpChg chg="add del mod">
          <ac:chgData name="PPT Mr." userId="6442ff2356111531" providerId="LiveId" clId="{7BDC950A-392B-4660-BA00-A31CD2485764}" dt="2023-09-13T01:16:10.312" v="313" actId="165"/>
          <ac:grpSpMkLst>
            <pc:docMk/>
            <pc:sldMk cId="3986911078" sldId="1008"/>
            <ac:grpSpMk id="85" creationId="{CB84037B-E0DF-7BF7-67BF-B00B1490840E}"/>
          </ac:grpSpMkLst>
        </pc:grpChg>
        <pc:grpChg chg="mod topLvl">
          <ac:chgData name="PPT Mr." userId="6442ff2356111531" providerId="LiveId" clId="{7BDC950A-392B-4660-BA00-A31CD2485764}" dt="2023-09-13T01:16:10.312" v="313" actId="165"/>
          <ac:grpSpMkLst>
            <pc:docMk/>
            <pc:sldMk cId="3986911078" sldId="1008"/>
            <ac:grpSpMk id="86" creationId="{6AFD1EE5-9952-A383-C443-93E946F46067}"/>
          </ac:grpSpMkLst>
        </pc:grpChg>
        <pc:grpChg chg="add del mod">
          <ac:chgData name="PPT Mr." userId="6442ff2356111531" providerId="LiveId" clId="{7BDC950A-392B-4660-BA00-A31CD2485764}" dt="2023-09-13T01:16:10.312" v="313" actId="165"/>
          <ac:grpSpMkLst>
            <pc:docMk/>
            <pc:sldMk cId="3986911078" sldId="1008"/>
            <ac:grpSpMk id="92" creationId="{11DCDA67-D150-082E-501C-CEC93AA59BA4}"/>
          </ac:grpSpMkLst>
        </pc:grpChg>
        <pc:grpChg chg="mod topLvl">
          <ac:chgData name="PPT Mr." userId="6442ff2356111531" providerId="LiveId" clId="{7BDC950A-392B-4660-BA00-A31CD2485764}" dt="2023-09-13T01:16:10.312" v="313" actId="165"/>
          <ac:grpSpMkLst>
            <pc:docMk/>
            <pc:sldMk cId="3986911078" sldId="1008"/>
            <ac:grpSpMk id="93" creationId="{FC4C3CC3-DB8F-DC88-839E-02DE29BBEBDD}"/>
          </ac:grpSpMkLst>
        </pc:grpChg>
        <pc:graphicFrameChg chg="add del mod">
          <ac:chgData name="PPT Mr." userId="6442ff2356111531" providerId="LiveId" clId="{7BDC950A-392B-4660-BA00-A31CD2485764}" dt="2023-09-13T01:11:41.111" v="251" actId="478"/>
          <ac:graphicFrameMkLst>
            <pc:docMk/>
            <pc:sldMk cId="3986911078" sldId="1008"/>
            <ac:graphicFrameMk id="75" creationId="{35EC69B9-187E-AB01-AFBC-307EE84F46B0}"/>
          </ac:graphicFrameMkLst>
        </pc:graphicFrameChg>
        <pc:graphicFrameChg chg="add mod">
          <ac:chgData name="PPT Mr." userId="6442ff2356111531" providerId="LiveId" clId="{7BDC950A-392B-4660-BA00-A31CD2485764}" dt="2023-09-13T01:18:41.445" v="379" actId="1036"/>
          <ac:graphicFrameMkLst>
            <pc:docMk/>
            <pc:sldMk cId="3986911078" sldId="1008"/>
            <ac:graphicFrameMk id="78" creationId="{F58D1EA4-EE0F-8476-AA5A-2DBAC722CFDA}"/>
          </ac:graphicFrameMkLst>
        </pc:graphicFrameChg>
        <pc:picChg chg="del">
          <ac:chgData name="PPT Mr." userId="6442ff2356111531" providerId="LiveId" clId="{7BDC950A-392B-4660-BA00-A31CD2485764}" dt="2023-09-13T00:32:05.948" v="3" actId="478"/>
          <ac:picMkLst>
            <pc:docMk/>
            <pc:sldMk cId="3986911078" sldId="1008"/>
            <ac:picMk id="33" creationId="{9797A3C1-2031-3692-2510-84FB501EF2EE}"/>
          </ac:picMkLst>
        </pc:picChg>
        <pc:picChg chg="del">
          <ac:chgData name="PPT Mr." userId="6442ff2356111531" providerId="LiveId" clId="{7BDC950A-392B-4660-BA00-A31CD2485764}" dt="2023-09-13T00:32:09.144" v="4" actId="478"/>
          <ac:picMkLst>
            <pc:docMk/>
            <pc:sldMk cId="3986911078" sldId="1008"/>
            <ac:picMk id="63" creationId="{BE4C9D18-FE4F-7C73-72A5-FF5696446D35}"/>
          </ac:picMkLst>
        </pc:picChg>
        <pc:picChg chg="del">
          <ac:chgData name="PPT Mr." userId="6442ff2356111531" providerId="LiveId" clId="{7BDC950A-392B-4660-BA00-A31CD2485764}" dt="2023-09-13T00:32:05.948" v="3" actId="478"/>
          <ac:picMkLst>
            <pc:docMk/>
            <pc:sldMk cId="3986911078" sldId="1008"/>
            <ac:picMk id="65" creationId="{ECD76FC2-1D4F-7C45-73C6-281EDA2D3D59}"/>
          </ac:picMkLst>
        </pc:picChg>
      </pc:sldChg>
      <pc:sldChg chg="addSp delSp modSp add mod ord">
        <pc:chgData name="PPT Mr." userId="6442ff2356111531" providerId="LiveId" clId="{7BDC950A-392B-4660-BA00-A31CD2485764}" dt="2023-09-13T02:13:35.660" v="1115" actId="1076"/>
        <pc:sldMkLst>
          <pc:docMk/>
          <pc:sldMk cId="1806425498" sldId="1009"/>
        </pc:sldMkLst>
        <pc:spChg chg="del mod topLvl">
          <ac:chgData name="PPT Mr." userId="6442ff2356111531" providerId="LiveId" clId="{7BDC950A-392B-4660-BA00-A31CD2485764}" dt="2023-09-13T01:33:29.772" v="764" actId="478"/>
          <ac:spMkLst>
            <pc:docMk/>
            <pc:sldMk cId="1806425498" sldId="1009"/>
            <ac:spMk id="3" creationId="{D48F32A7-D587-6628-9354-A09A5C5F6AA1}"/>
          </ac:spMkLst>
        </pc:spChg>
        <pc:spChg chg="del mod topLvl">
          <ac:chgData name="PPT Mr." userId="6442ff2356111531" providerId="LiveId" clId="{7BDC950A-392B-4660-BA00-A31CD2485764}" dt="2023-09-13T01:33:29.772" v="764" actId="478"/>
          <ac:spMkLst>
            <pc:docMk/>
            <pc:sldMk cId="1806425498" sldId="1009"/>
            <ac:spMk id="4" creationId="{4085C114-6D5F-2640-5E81-E8982FDDBEDC}"/>
          </ac:spMkLst>
        </pc:spChg>
        <pc:spChg chg="add del mod">
          <ac:chgData name="PPT Mr." userId="6442ff2356111531" providerId="LiveId" clId="{7BDC950A-392B-4660-BA00-A31CD2485764}" dt="2023-09-13T01:33:29.772" v="764" actId="478"/>
          <ac:spMkLst>
            <pc:docMk/>
            <pc:sldMk cId="1806425498" sldId="1009"/>
            <ac:spMk id="5" creationId="{414B2BB9-0ADB-2E1D-73A0-B27EE39E9D19}"/>
          </ac:spMkLst>
        </pc:spChg>
        <pc:spChg chg="add del mod">
          <ac:chgData name="PPT Mr." userId="6442ff2356111531" providerId="LiveId" clId="{7BDC950A-392B-4660-BA00-A31CD2485764}" dt="2023-09-13T01:20:33.815" v="402" actId="11529"/>
          <ac:spMkLst>
            <pc:docMk/>
            <pc:sldMk cId="1806425498" sldId="1009"/>
            <ac:spMk id="6" creationId="{BBA655F1-D75B-91BF-8CE4-B437E2710CAA}"/>
          </ac:spMkLst>
        </pc:spChg>
        <pc:spChg chg="add mod">
          <ac:chgData name="PPT Mr." userId="6442ff2356111531" providerId="LiveId" clId="{7BDC950A-392B-4660-BA00-A31CD2485764}" dt="2023-09-13T01:20:32.244" v="399" actId="571"/>
          <ac:spMkLst>
            <pc:docMk/>
            <pc:sldMk cId="1806425498" sldId="1009"/>
            <ac:spMk id="7" creationId="{D9F9426D-EB37-F8D4-DBBE-98980339C535}"/>
          </ac:spMkLst>
        </pc:spChg>
        <pc:spChg chg="add del">
          <ac:chgData name="PPT Mr." userId="6442ff2356111531" providerId="LiveId" clId="{7BDC950A-392B-4660-BA00-A31CD2485764}" dt="2023-09-13T01:20:42.427" v="404" actId="478"/>
          <ac:spMkLst>
            <pc:docMk/>
            <pc:sldMk cId="1806425498" sldId="1009"/>
            <ac:spMk id="8" creationId="{DB2A488F-1B13-BA45-E997-D451ED7DEF10}"/>
          </ac:spMkLst>
        </pc:spChg>
        <pc:spChg chg="add del mod ord">
          <ac:chgData name="PPT Mr." userId="6442ff2356111531" providerId="LiveId" clId="{7BDC950A-392B-4660-BA00-A31CD2485764}" dt="2023-09-13T01:22:19.901" v="430"/>
          <ac:spMkLst>
            <pc:docMk/>
            <pc:sldMk cId="1806425498" sldId="1009"/>
            <ac:spMk id="9" creationId="{99790595-780B-7BEF-04FE-BAD3CA33B105}"/>
          </ac:spMkLst>
        </pc:spChg>
        <pc:spChg chg="add del mod">
          <ac:chgData name="PPT Mr." userId="6442ff2356111531" providerId="LiveId" clId="{7BDC950A-392B-4660-BA00-A31CD2485764}" dt="2023-09-13T01:22:09.875" v="424"/>
          <ac:spMkLst>
            <pc:docMk/>
            <pc:sldMk cId="1806425498" sldId="1009"/>
            <ac:spMk id="10" creationId="{565C278A-1EB5-BFF6-4959-F0B248A6EA7A}"/>
          </ac:spMkLst>
        </pc:spChg>
        <pc:spChg chg="add del mod">
          <ac:chgData name="PPT Mr." userId="6442ff2356111531" providerId="LiveId" clId="{7BDC950A-392B-4660-BA00-A31CD2485764}" dt="2023-09-13T01:21:52.544" v="419" actId="478"/>
          <ac:spMkLst>
            <pc:docMk/>
            <pc:sldMk cId="1806425498" sldId="1009"/>
            <ac:spMk id="17" creationId="{2F65F392-C85E-4C35-080C-5CCD710255D1}"/>
          </ac:spMkLst>
        </pc:spChg>
        <pc:spChg chg="add del mod">
          <ac:chgData name="PPT Mr." userId="6442ff2356111531" providerId="LiveId" clId="{7BDC950A-392B-4660-BA00-A31CD2485764}" dt="2023-09-13T01:22:09.875" v="424"/>
          <ac:spMkLst>
            <pc:docMk/>
            <pc:sldMk cId="1806425498" sldId="1009"/>
            <ac:spMk id="18" creationId="{DED1944C-D448-5FA6-AF4D-E09FAB5D8C7E}"/>
          </ac:spMkLst>
        </pc:spChg>
        <pc:spChg chg="del">
          <ac:chgData name="PPT Mr." userId="6442ff2356111531" providerId="LiveId" clId="{7BDC950A-392B-4660-BA00-A31CD2485764}" dt="2023-09-13T01:28:33.923" v="577" actId="478"/>
          <ac:spMkLst>
            <pc:docMk/>
            <pc:sldMk cId="1806425498" sldId="1009"/>
            <ac:spMk id="19" creationId="{607AB049-28BF-6158-23E0-D47F20786E20}"/>
          </ac:spMkLst>
        </pc:spChg>
        <pc:spChg chg="del">
          <ac:chgData name="PPT Mr." userId="6442ff2356111531" providerId="LiveId" clId="{7BDC950A-392B-4660-BA00-A31CD2485764}" dt="2023-09-13T01:28:33.923" v="577" actId="478"/>
          <ac:spMkLst>
            <pc:docMk/>
            <pc:sldMk cId="1806425498" sldId="1009"/>
            <ac:spMk id="20" creationId="{41A5B41F-584C-C3D1-FE9A-2ECD8653F8B0}"/>
          </ac:spMkLst>
        </pc:spChg>
        <pc:spChg chg="add del mod">
          <ac:chgData name="PPT Mr." userId="6442ff2356111531" providerId="LiveId" clId="{7BDC950A-392B-4660-BA00-A31CD2485764}" dt="2023-09-13T01:22:09.875" v="424"/>
          <ac:spMkLst>
            <pc:docMk/>
            <pc:sldMk cId="1806425498" sldId="1009"/>
            <ac:spMk id="21" creationId="{D63BEB3A-8CB5-8635-873D-897BF9D78975}"/>
          </ac:spMkLst>
        </pc:spChg>
        <pc:spChg chg="del mod">
          <ac:chgData name="PPT Mr." userId="6442ff2356111531" providerId="LiveId" clId="{7BDC950A-392B-4660-BA00-A31CD2485764}" dt="2023-09-13T01:22:19.901" v="430"/>
          <ac:spMkLst>
            <pc:docMk/>
            <pc:sldMk cId="1806425498" sldId="1009"/>
            <ac:spMk id="22" creationId="{A72629CA-C0E7-9CAB-1EAB-666968FC074B}"/>
          </ac:spMkLst>
        </pc:spChg>
        <pc:spChg chg="del mod">
          <ac:chgData name="PPT Mr." userId="6442ff2356111531" providerId="LiveId" clId="{7BDC950A-392B-4660-BA00-A31CD2485764}" dt="2023-09-13T01:22:13.406" v="426" actId="478"/>
          <ac:spMkLst>
            <pc:docMk/>
            <pc:sldMk cId="1806425498" sldId="1009"/>
            <ac:spMk id="23" creationId="{FF23D22B-C3E7-146A-9EC3-D448F872AA20}"/>
          </ac:spMkLst>
        </pc:spChg>
        <pc:spChg chg="del mod">
          <ac:chgData name="PPT Mr." userId="6442ff2356111531" providerId="LiveId" clId="{7BDC950A-392B-4660-BA00-A31CD2485764}" dt="2023-09-13T01:22:15.155" v="428" actId="478"/>
          <ac:spMkLst>
            <pc:docMk/>
            <pc:sldMk cId="1806425498" sldId="1009"/>
            <ac:spMk id="24" creationId="{9EEF2743-E754-F0A9-138D-7F25F0063CDE}"/>
          </ac:spMkLst>
        </pc:spChg>
        <pc:spChg chg="del mod">
          <ac:chgData name="PPT Mr." userId="6442ff2356111531" providerId="LiveId" clId="{7BDC950A-392B-4660-BA00-A31CD2485764}" dt="2023-09-13T01:22:12.825" v="425" actId="478"/>
          <ac:spMkLst>
            <pc:docMk/>
            <pc:sldMk cId="1806425498" sldId="1009"/>
            <ac:spMk id="25" creationId="{63FAD414-A4D1-83F8-5AEA-6E0593774B58}"/>
          </ac:spMkLst>
        </pc:spChg>
        <pc:spChg chg="del mod">
          <ac:chgData name="PPT Mr." userId="6442ff2356111531" providerId="LiveId" clId="{7BDC950A-392B-4660-BA00-A31CD2485764}" dt="2023-09-13T01:22:14.811" v="427" actId="478"/>
          <ac:spMkLst>
            <pc:docMk/>
            <pc:sldMk cId="1806425498" sldId="1009"/>
            <ac:spMk id="26" creationId="{5AAC44B7-419C-CAA2-3268-7CE67D77C5DD}"/>
          </ac:spMkLst>
        </pc:spChg>
        <pc:spChg chg="del mod">
          <ac:chgData name="PPT Mr." userId="6442ff2356111531" providerId="LiveId" clId="{7BDC950A-392B-4660-BA00-A31CD2485764}" dt="2023-09-13T01:26:45.431" v="556" actId="478"/>
          <ac:spMkLst>
            <pc:docMk/>
            <pc:sldMk cId="1806425498" sldId="1009"/>
            <ac:spMk id="27" creationId="{B16DA478-AFF6-561A-1BE0-64BE47D231D6}"/>
          </ac:spMkLst>
        </pc:spChg>
        <pc:spChg chg="add del mod">
          <ac:chgData name="PPT Mr." userId="6442ff2356111531" providerId="LiveId" clId="{7BDC950A-392B-4660-BA00-A31CD2485764}" dt="2023-09-13T01:26:45.431" v="556" actId="478"/>
          <ac:spMkLst>
            <pc:docMk/>
            <pc:sldMk cId="1806425498" sldId="1009"/>
            <ac:spMk id="28" creationId="{13F52537-1697-FB71-E933-E7F3135C5FA9}"/>
          </ac:spMkLst>
        </pc:spChg>
        <pc:spChg chg="add del mod">
          <ac:chgData name="PPT Mr." userId="6442ff2356111531" providerId="LiveId" clId="{7BDC950A-392B-4660-BA00-A31CD2485764}" dt="2023-09-13T01:25:23.194" v="519"/>
          <ac:spMkLst>
            <pc:docMk/>
            <pc:sldMk cId="1806425498" sldId="1009"/>
            <ac:spMk id="29" creationId="{1E61FD55-BBBF-45E2-8EAD-0F57215D8199}"/>
          </ac:spMkLst>
        </pc:spChg>
        <pc:spChg chg="add del mod">
          <ac:chgData name="PPT Mr." userId="6442ff2356111531" providerId="LiveId" clId="{7BDC950A-392B-4660-BA00-A31CD2485764}" dt="2023-09-13T01:25:26.607" v="520"/>
          <ac:spMkLst>
            <pc:docMk/>
            <pc:sldMk cId="1806425498" sldId="1009"/>
            <ac:spMk id="30" creationId="{050DCF73-8FB2-1B6C-DB23-853D82ABB393}"/>
          </ac:spMkLst>
        </pc:spChg>
        <pc:spChg chg="add del mod">
          <ac:chgData name="PPT Mr." userId="6442ff2356111531" providerId="LiveId" clId="{7BDC950A-392B-4660-BA00-A31CD2485764}" dt="2023-09-13T01:25:55.625" v="535" actId="478"/>
          <ac:spMkLst>
            <pc:docMk/>
            <pc:sldMk cId="1806425498" sldId="1009"/>
            <ac:spMk id="31" creationId="{267B6EDE-FD4B-9301-A206-98E01AD550F2}"/>
          </ac:spMkLst>
        </pc:spChg>
        <pc:spChg chg="add del mod">
          <ac:chgData name="PPT Mr." userId="6442ff2356111531" providerId="LiveId" clId="{7BDC950A-392B-4660-BA00-A31CD2485764}" dt="2023-09-13T01:25:55.625" v="535" actId="478"/>
          <ac:spMkLst>
            <pc:docMk/>
            <pc:sldMk cId="1806425498" sldId="1009"/>
            <ac:spMk id="32" creationId="{7C017329-4176-651C-4911-47E6CD80336F}"/>
          </ac:spMkLst>
        </pc:spChg>
        <pc:spChg chg="add del mod">
          <ac:chgData name="PPT Mr." userId="6442ff2356111531" providerId="LiveId" clId="{7BDC950A-392B-4660-BA00-A31CD2485764}" dt="2023-09-13T01:25:23.194" v="519"/>
          <ac:spMkLst>
            <pc:docMk/>
            <pc:sldMk cId="1806425498" sldId="1009"/>
            <ac:spMk id="33" creationId="{18089F38-8739-32F5-4CFB-C4C764C4B8B9}"/>
          </ac:spMkLst>
        </pc:spChg>
        <pc:spChg chg="add mod">
          <ac:chgData name="PPT Mr." userId="6442ff2356111531" providerId="LiveId" clId="{7BDC950A-392B-4660-BA00-A31CD2485764}" dt="2023-09-13T01:23:07.220" v="459" actId="571"/>
          <ac:spMkLst>
            <pc:docMk/>
            <pc:sldMk cId="1806425498" sldId="1009"/>
            <ac:spMk id="34" creationId="{1E9D4693-190B-7E54-4F2D-2AA40CAE6885}"/>
          </ac:spMkLst>
        </pc:spChg>
        <pc:spChg chg="add del mod">
          <ac:chgData name="PPT Mr." userId="6442ff2356111531" providerId="LiveId" clId="{7BDC950A-392B-4660-BA00-A31CD2485764}" dt="2023-09-13T01:25:28.835" v="521"/>
          <ac:spMkLst>
            <pc:docMk/>
            <pc:sldMk cId="1806425498" sldId="1009"/>
            <ac:spMk id="35" creationId="{0A3A7CC0-150D-9E2C-4AD0-533AFC5AB23C}"/>
          </ac:spMkLst>
        </pc:spChg>
        <pc:spChg chg="add del mod">
          <ac:chgData name="PPT Mr." userId="6442ff2356111531" providerId="LiveId" clId="{7BDC950A-392B-4660-BA00-A31CD2485764}" dt="2023-09-13T01:25:26.607" v="520"/>
          <ac:spMkLst>
            <pc:docMk/>
            <pc:sldMk cId="1806425498" sldId="1009"/>
            <ac:spMk id="36" creationId="{9560601F-5EA4-E68B-D8F7-1A5DC70506E9}"/>
          </ac:spMkLst>
        </pc:spChg>
        <pc:spChg chg="add del mod">
          <ac:chgData name="PPT Mr." userId="6442ff2356111531" providerId="LiveId" clId="{7BDC950A-392B-4660-BA00-A31CD2485764}" dt="2023-09-13T01:25:34.590" v="524"/>
          <ac:spMkLst>
            <pc:docMk/>
            <pc:sldMk cId="1806425498" sldId="1009"/>
            <ac:spMk id="37" creationId="{AB1F32C2-02E7-0825-5E52-897001F96750}"/>
          </ac:spMkLst>
        </pc:spChg>
        <pc:spChg chg="add del mod">
          <ac:chgData name="PPT Mr." userId="6442ff2356111531" providerId="LiveId" clId="{7BDC950A-392B-4660-BA00-A31CD2485764}" dt="2023-09-13T01:24:56.233" v="511"/>
          <ac:spMkLst>
            <pc:docMk/>
            <pc:sldMk cId="1806425498" sldId="1009"/>
            <ac:spMk id="38" creationId="{79D1D119-2944-708F-23D4-74A5FB9B8937}"/>
          </ac:spMkLst>
        </pc:spChg>
        <pc:spChg chg="mod">
          <ac:chgData name="PPT Mr." userId="6442ff2356111531" providerId="LiveId" clId="{7BDC950A-392B-4660-BA00-A31CD2485764}" dt="2023-09-13T01:24:55.953" v="510"/>
          <ac:spMkLst>
            <pc:docMk/>
            <pc:sldMk cId="1806425498" sldId="1009"/>
            <ac:spMk id="39" creationId="{55258A8A-1730-D3D4-E1E6-46DD748D9FD3}"/>
          </ac:spMkLst>
        </pc:spChg>
        <pc:spChg chg="add del mod">
          <ac:chgData name="PPT Mr." userId="6442ff2356111531" providerId="LiveId" clId="{7BDC950A-392B-4660-BA00-A31CD2485764}" dt="2023-09-13T01:24:55.631" v="509"/>
          <ac:spMkLst>
            <pc:docMk/>
            <pc:sldMk cId="1806425498" sldId="1009"/>
            <ac:spMk id="40" creationId="{9E82A3C8-73EA-05B6-1F1B-AD183C9996DD}"/>
          </ac:spMkLst>
        </pc:spChg>
        <pc:spChg chg="mod">
          <ac:chgData name="PPT Mr." userId="6442ff2356111531" providerId="LiveId" clId="{7BDC950A-392B-4660-BA00-A31CD2485764}" dt="2023-09-13T01:24:54.355" v="505"/>
          <ac:spMkLst>
            <pc:docMk/>
            <pc:sldMk cId="1806425498" sldId="1009"/>
            <ac:spMk id="41" creationId="{D96B2121-E4DE-F40C-F0B6-415A16C1740B}"/>
          </ac:spMkLst>
        </pc:spChg>
        <pc:spChg chg="mod">
          <ac:chgData name="PPT Mr." userId="6442ff2356111531" providerId="LiveId" clId="{7BDC950A-392B-4660-BA00-A31CD2485764}" dt="2023-09-13T01:24:53.789" v="503" actId="571"/>
          <ac:spMkLst>
            <pc:docMk/>
            <pc:sldMk cId="1806425498" sldId="1009"/>
            <ac:spMk id="44" creationId="{5AD45981-20D3-38EE-ECD7-34875BC4657A}"/>
          </ac:spMkLst>
        </pc:spChg>
        <pc:spChg chg="mod">
          <ac:chgData name="PPT Mr." userId="6442ff2356111531" providerId="LiveId" clId="{7BDC950A-392B-4660-BA00-A31CD2485764}" dt="2023-09-13T01:24:53.789" v="503" actId="571"/>
          <ac:spMkLst>
            <pc:docMk/>
            <pc:sldMk cId="1806425498" sldId="1009"/>
            <ac:spMk id="45" creationId="{E8E9A20C-D47B-7A33-134B-2C1E7A17C8D1}"/>
          </ac:spMkLst>
        </pc:spChg>
        <pc:spChg chg="del mod">
          <ac:chgData name="PPT Mr." userId="6442ff2356111531" providerId="LiveId" clId="{7BDC950A-392B-4660-BA00-A31CD2485764}" dt="2023-09-13T01:25:28.835" v="521"/>
          <ac:spMkLst>
            <pc:docMk/>
            <pc:sldMk cId="1806425498" sldId="1009"/>
            <ac:spMk id="47" creationId="{1519480F-C639-D0B7-66B1-93678067C5E7}"/>
          </ac:spMkLst>
        </pc:spChg>
        <pc:spChg chg="del mod">
          <ac:chgData name="PPT Mr." userId="6442ff2356111531" providerId="LiveId" clId="{7BDC950A-392B-4660-BA00-A31CD2485764}" dt="2023-09-13T01:25:34.590" v="524"/>
          <ac:spMkLst>
            <pc:docMk/>
            <pc:sldMk cId="1806425498" sldId="1009"/>
            <ac:spMk id="48" creationId="{CC4896FE-EB7C-0414-F6DF-1D299E75D360}"/>
          </ac:spMkLst>
        </pc:spChg>
        <pc:spChg chg="mod topLvl">
          <ac:chgData name="PPT Mr." userId="6442ff2356111531" providerId="LiveId" clId="{7BDC950A-392B-4660-BA00-A31CD2485764}" dt="2023-09-13T01:31:39.674" v="639" actId="165"/>
          <ac:spMkLst>
            <pc:docMk/>
            <pc:sldMk cId="1806425498" sldId="1009"/>
            <ac:spMk id="49" creationId="{736B676C-BC69-67C3-E255-D17236F60E20}"/>
          </ac:spMkLst>
        </pc:spChg>
        <pc:spChg chg="mod topLvl">
          <ac:chgData name="PPT Mr." userId="6442ff2356111531" providerId="LiveId" clId="{7BDC950A-392B-4660-BA00-A31CD2485764}" dt="2023-09-13T01:31:39.674" v="639" actId="165"/>
          <ac:spMkLst>
            <pc:docMk/>
            <pc:sldMk cId="1806425498" sldId="1009"/>
            <ac:spMk id="50" creationId="{08EB3154-3CD9-59E1-726D-D97CAB2E5F76}"/>
          </ac:spMkLst>
        </pc:spChg>
        <pc:spChg chg="mod topLvl">
          <ac:chgData name="PPT Mr." userId="6442ff2356111531" providerId="LiveId" clId="{7BDC950A-392B-4660-BA00-A31CD2485764}" dt="2023-09-13T01:31:39.674" v="639" actId="165"/>
          <ac:spMkLst>
            <pc:docMk/>
            <pc:sldMk cId="1806425498" sldId="1009"/>
            <ac:spMk id="61" creationId="{8B0A137C-1269-D0AC-D291-5B9AF10F6864}"/>
          </ac:spMkLst>
        </pc:spChg>
        <pc:spChg chg="mod topLvl">
          <ac:chgData name="PPT Mr." userId="6442ff2356111531" providerId="LiveId" clId="{7BDC950A-392B-4660-BA00-A31CD2485764}" dt="2023-09-13T01:31:39.674" v="639" actId="165"/>
          <ac:spMkLst>
            <pc:docMk/>
            <pc:sldMk cId="1806425498" sldId="1009"/>
            <ac:spMk id="62" creationId="{CC872E5A-69EB-8557-89EF-96C4CB4D0BB0}"/>
          </ac:spMkLst>
        </pc:spChg>
        <pc:spChg chg="add mod">
          <ac:chgData name="PPT Mr." userId="6442ff2356111531" providerId="LiveId" clId="{7BDC950A-392B-4660-BA00-A31CD2485764}" dt="2023-09-13T01:31:39.674" v="639" actId="165"/>
          <ac:spMkLst>
            <pc:docMk/>
            <pc:sldMk cId="1806425498" sldId="1009"/>
            <ac:spMk id="63" creationId="{B59A80BD-AE50-BAC4-9B01-2980F725DE98}"/>
          </ac:spMkLst>
        </pc:spChg>
        <pc:spChg chg="add mod">
          <ac:chgData name="PPT Mr." userId="6442ff2356111531" providerId="LiveId" clId="{7BDC950A-392B-4660-BA00-A31CD2485764}" dt="2023-09-13T01:31:39.674" v="639" actId="165"/>
          <ac:spMkLst>
            <pc:docMk/>
            <pc:sldMk cId="1806425498" sldId="1009"/>
            <ac:spMk id="64" creationId="{B9DCCB5B-8D04-88F0-6408-B489CD764180}"/>
          </ac:spMkLst>
        </pc:spChg>
        <pc:spChg chg="add del mod">
          <ac:chgData name="PPT Mr." userId="6442ff2356111531" providerId="LiveId" clId="{7BDC950A-392B-4660-BA00-A31CD2485764}" dt="2023-09-13T01:27:07.542" v="558"/>
          <ac:spMkLst>
            <pc:docMk/>
            <pc:sldMk cId="1806425498" sldId="1009"/>
            <ac:spMk id="68" creationId="{550CD1B4-B040-411B-79B0-A2C09AED3A58}"/>
          </ac:spMkLst>
        </pc:spChg>
        <pc:spChg chg="add del mod">
          <ac:chgData name="PPT Mr." userId="6442ff2356111531" providerId="LiveId" clId="{7BDC950A-392B-4660-BA00-A31CD2485764}" dt="2023-09-13T01:27:07.542" v="558"/>
          <ac:spMkLst>
            <pc:docMk/>
            <pc:sldMk cId="1806425498" sldId="1009"/>
            <ac:spMk id="69" creationId="{BA11D917-F7EC-DC28-B6E9-972A4677A767}"/>
          </ac:spMkLst>
        </pc:spChg>
        <pc:spChg chg="add mod">
          <ac:chgData name="PPT Mr." userId="6442ff2356111531" providerId="LiveId" clId="{7BDC950A-392B-4660-BA00-A31CD2485764}" dt="2023-09-13T01:29:22.071" v="591" actId="164"/>
          <ac:spMkLst>
            <pc:docMk/>
            <pc:sldMk cId="1806425498" sldId="1009"/>
            <ac:spMk id="72" creationId="{7B24D6EF-28D2-F5A5-5FCF-3404BEDA1D12}"/>
          </ac:spMkLst>
        </pc:spChg>
        <pc:spChg chg="add mod">
          <ac:chgData name="PPT Mr." userId="6442ff2356111531" providerId="LiveId" clId="{7BDC950A-392B-4660-BA00-A31CD2485764}" dt="2023-09-13T01:29:22.071" v="591" actId="164"/>
          <ac:spMkLst>
            <pc:docMk/>
            <pc:sldMk cId="1806425498" sldId="1009"/>
            <ac:spMk id="73" creationId="{4B8D7EB7-1A3B-3DDA-A45B-CD21F77E6C02}"/>
          </ac:spMkLst>
        </pc:spChg>
        <pc:spChg chg="add mod">
          <ac:chgData name="PPT Mr." userId="6442ff2356111531" providerId="LiveId" clId="{7BDC950A-392B-4660-BA00-A31CD2485764}" dt="2023-09-13T01:29:23.133" v="592" actId="164"/>
          <ac:spMkLst>
            <pc:docMk/>
            <pc:sldMk cId="1806425498" sldId="1009"/>
            <ac:spMk id="74" creationId="{0AA5A093-EE25-5A1A-AAD1-2D73049C676B}"/>
          </ac:spMkLst>
        </pc:spChg>
        <pc:spChg chg="add mod">
          <ac:chgData name="PPT Mr." userId="6442ff2356111531" providerId="LiveId" clId="{7BDC950A-392B-4660-BA00-A31CD2485764}" dt="2023-09-13T01:29:23.133" v="592" actId="164"/>
          <ac:spMkLst>
            <pc:docMk/>
            <pc:sldMk cId="1806425498" sldId="1009"/>
            <ac:spMk id="75" creationId="{DA48BF4B-84C4-CA7A-FDDD-3AD3616C3125}"/>
          </ac:spMkLst>
        </pc:spChg>
        <pc:spChg chg="add mod">
          <ac:chgData name="PPT Mr." userId="6442ff2356111531" providerId="LiveId" clId="{7BDC950A-392B-4660-BA00-A31CD2485764}" dt="2023-09-13T01:29:24.401" v="593" actId="164"/>
          <ac:spMkLst>
            <pc:docMk/>
            <pc:sldMk cId="1806425498" sldId="1009"/>
            <ac:spMk id="78" creationId="{8273BD36-BE55-A0F9-AD54-D4FF845E9318}"/>
          </ac:spMkLst>
        </pc:spChg>
        <pc:spChg chg="add mod">
          <ac:chgData name="PPT Mr." userId="6442ff2356111531" providerId="LiveId" clId="{7BDC950A-392B-4660-BA00-A31CD2485764}" dt="2023-09-13T01:29:24.401" v="593" actId="164"/>
          <ac:spMkLst>
            <pc:docMk/>
            <pc:sldMk cId="1806425498" sldId="1009"/>
            <ac:spMk id="82" creationId="{8D9D52B0-F391-4C0E-2025-2FA7E9645D57}"/>
          </ac:spMkLst>
        </pc:spChg>
        <pc:spChg chg="add mod">
          <ac:chgData name="PPT Mr." userId="6442ff2356111531" providerId="LiveId" clId="{7BDC950A-392B-4660-BA00-A31CD2485764}" dt="2023-09-13T01:29:25.149" v="594" actId="164"/>
          <ac:spMkLst>
            <pc:docMk/>
            <pc:sldMk cId="1806425498" sldId="1009"/>
            <ac:spMk id="83" creationId="{17144648-AF6F-9678-12CB-4010649BF6ED}"/>
          </ac:spMkLst>
        </pc:spChg>
        <pc:spChg chg="add mod">
          <ac:chgData name="PPT Mr." userId="6442ff2356111531" providerId="LiveId" clId="{7BDC950A-392B-4660-BA00-A31CD2485764}" dt="2023-09-13T01:29:25.149" v="594" actId="164"/>
          <ac:spMkLst>
            <pc:docMk/>
            <pc:sldMk cId="1806425498" sldId="1009"/>
            <ac:spMk id="84" creationId="{C03F58A4-B98E-1600-2355-6A9BBB4A4F8F}"/>
          </ac:spMkLst>
        </pc:spChg>
        <pc:spChg chg="add mod">
          <ac:chgData name="PPT Mr." userId="6442ff2356111531" providerId="LiveId" clId="{7BDC950A-392B-4660-BA00-A31CD2485764}" dt="2023-09-13T01:28:39.118" v="579" actId="1076"/>
          <ac:spMkLst>
            <pc:docMk/>
            <pc:sldMk cId="1806425498" sldId="1009"/>
            <ac:spMk id="85" creationId="{EAC85596-3834-274B-4549-681E7544B678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86" creationId="{D4612778-2F35-7601-BA2C-D647061F21DB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87" creationId="{D1DD9A5E-08DC-3469-73AD-98157307B556}"/>
          </ac:spMkLst>
        </pc:spChg>
        <pc:spChg chg="add mod">
          <ac:chgData name="PPT Mr." userId="6442ff2356111531" providerId="LiveId" clId="{7BDC950A-392B-4660-BA00-A31CD2485764}" dt="2023-09-13T01:28:39.118" v="579" actId="1076"/>
          <ac:spMkLst>
            <pc:docMk/>
            <pc:sldMk cId="1806425498" sldId="1009"/>
            <ac:spMk id="88" creationId="{E236DB90-1B08-E427-020A-FBD39A9F13AB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97" creationId="{6A3CE3FE-CB4F-6B13-4831-EB52CD4B76C9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98" creationId="{F628486C-178D-F60B-F105-2DCF1933E0F4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100" creationId="{0D6E9731-EB80-18E5-C8C7-075A40D891E5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101" creationId="{F5CE3B2A-0A35-C1EB-25E0-B196005A1037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113" creationId="{2FA51F77-C808-1CF6-0E18-43B8015D9908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114" creationId="{58CBF050-85E5-0F62-2A6F-D3C2550B4A5D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115" creationId="{47D5EBF8-F578-BFE4-CD69-F4016E38E387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116" creationId="{521326F7-D6E9-833D-75AB-C0320E801729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117" creationId="{923B2030-825A-57E3-8265-6989D5C90318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118" creationId="{068B27AA-1CA6-55E4-A70B-6CCAD191C55C}"/>
          </ac:spMkLst>
        </pc:spChg>
        <pc:spChg chg="del">
          <ac:chgData name="PPT Mr." userId="6442ff2356111531" providerId="LiveId" clId="{7BDC950A-392B-4660-BA00-A31CD2485764}" dt="2023-09-13T01:19:01.485" v="383" actId="478"/>
          <ac:spMkLst>
            <pc:docMk/>
            <pc:sldMk cId="1806425498" sldId="1009"/>
            <ac:spMk id="125" creationId="{F5959617-013B-7801-5D9F-BD5420EE5D85}"/>
          </ac:spMkLst>
        </pc:spChg>
        <pc:spChg chg="mod">
          <ac:chgData name="PPT Mr." userId="6442ff2356111531" providerId="LiveId" clId="{7BDC950A-392B-4660-BA00-A31CD2485764}" dt="2023-09-13T01:30:44.174" v="617" actId="571"/>
          <ac:spMkLst>
            <pc:docMk/>
            <pc:sldMk cId="1806425498" sldId="1009"/>
            <ac:spMk id="132" creationId="{09A91308-117E-985E-B9DA-168FB5C46867}"/>
          </ac:spMkLst>
        </pc:spChg>
        <pc:spChg chg="mod">
          <ac:chgData name="PPT Mr." userId="6442ff2356111531" providerId="LiveId" clId="{7BDC950A-392B-4660-BA00-A31CD2485764}" dt="2023-09-13T01:30:44.174" v="617" actId="571"/>
          <ac:spMkLst>
            <pc:docMk/>
            <pc:sldMk cId="1806425498" sldId="1009"/>
            <ac:spMk id="133" creationId="{C7DB2D42-DDBB-0974-6125-0E112826554D}"/>
          </ac:spMkLst>
        </pc:spChg>
        <pc:spChg chg="mod">
          <ac:chgData name="PPT Mr." userId="6442ff2356111531" providerId="LiveId" clId="{7BDC950A-392B-4660-BA00-A31CD2485764}" dt="2023-09-13T01:30:44.174" v="617" actId="571"/>
          <ac:spMkLst>
            <pc:docMk/>
            <pc:sldMk cId="1806425498" sldId="1009"/>
            <ac:spMk id="136" creationId="{96A7D05F-E6A3-38AE-ADDD-DE0B560515F7}"/>
          </ac:spMkLst>
        </pc:spChg>
        <pc:spChg chg="mod">
          <ac:chgData name="PPT Mr." userId="6442ff2356111531" providerId="LiveId" clId="{7BDC950A-392B-4660-BA00-A31CD2485764}" dt="2023-09-13T01:30:44.174" v="617" actId="571"/>
          <ac:spMkLst>
            <pc:docMk/>
            <pc:sldMk cId="1806425498" sldId="1009"/>
            <ac:spMk id="137" creationId="{EF1D5215-6B63-2DEE-011A-3FB70E79AD7B}"/>
          </ac:spMkLst>
        </pc:spChg>
        <pc:spChg chg="mod">
          <ac:chgData name="PPT Mr." userId="6442ff2356111531" providerId="LiveId" clId="{7BDC950A-392B-4660-BA00-A31CD2485764}" dt="2023-09-13T01:30:44.174" v="617" actId="571"/>
          <ac:spMkLst>
            <pc:docMk/>
            <pc:sldMk cId="1806425498" sldId="1009"/>
            <ac:spMk id="138" creationId="{E6DB0B6E-F0DF-83AC-BE49-57F52A14D5D8}"/>
          </ac:spMkLst>
        </pc:spChg>
        <pc:spChg chg="mod">
          <ac:chgData name="PPT Mr." userId="6442ff2356111531" providerId="LiveId" clId="{7BDC950A-392B-4660-BA00-A31CD2485764}" dt="2023-09-13T01:30:44.174" v="617" actId="571"/>
          <ac:spMkLst>
            <pc:docMk/>
            <pc:sldMk cId="1806425498" sldId="1009"/>
            <ac:spMk id="139" creationId="{24B96644-712C-5EE2-8D06-C0B5C62E9F5F}"/>
          </ac:spMkLst>
        </pc:spChg>
        <pc:spChg chg="add del mod">
          <ac:chgData name="PPT Mr." userId="6442ff2356111531" providerId="LiveId" clId="{7BDC950A-392B-4660-BA00-A31CD2485764}" dt="2023-09-13T01:32:50.734" v="732" actId="478"/>
          <ac:spMkLst>
            <pc:docMk/>
            <pc:sldMk cId="1806425498" sldId="1009"/>
            <ac:spMk id="146" creationId="{427EC7E0-545D-117B-68C4-D247575C633E}"/>
          </ac:spMkLst>
        </pc:spChg>
        <pc:spChg chg="add mod">
          <ac:chgData name="PPT Mr." userId="6442ff2356111531" providerId="LiveId" clId="{7BDC950A-392B-4660-BA00-A31CD2485764}" dt="2023-09-13T01:33:16.718" v="763" actId="207"/>
          <ac:spMkLst>
            <pc:docMk/>
            <pc:sldMk cId="1806425498" sldId="1009"/>
            <ac:spMk id="147" creationId="{914A4369-F8E4-7E01-AADF-A15A9BEABB1D}"/>
          </ac:spMkLst>
        </pc:spChg>
        <pc:grpChg chg="add del mod">
          <ac:chgData name="PPT Mr." userId="6442ff2356111531" providerId="LiveId" clId="{7BDC950A-392B-4660-BA00-A31CD2485764}" dt="2023-09-13T01:19:09.363" v="386" actId="165"/>
          <ac:grpSpMkLst>
            <pc:docMk/>
            <pc:sldMk cId="1806425498" sldId="1009"/>
            <ac:grpSpMk id="2" creationId="{B68F882B-2CD1-0E82-F4A6-7CAA83D53A27}"/>
          </ac:grpSpMkLst>
        </pc:grpChg>
        <pc:grpChg chg="del">
          <ac:chgData name="PPT Mr." userId="6442ff2356111531" providerId="LiveId" clId="{7BDC950A-392B-4660-BA00-A31CD2485764}" dt="2023-09-13T01:19:01.485" v="383" actId="478"/>
          <ac:grpSpMkLst>
            <pc:docMk/>
            <pc:sldMk cId="1806425498" sldId="1009"/>
            <ac:grpSpMk id="13" creationId="{49568907-C17E-16DE-39C4-D336B28EF19D}"/>
          </ac:grpSpMkLst>
        </pc:grpChg>
        <pc:grpChg chg="del">
          <ac:chgData name="PPT Mr." userId="6442ff2356111531" providerId="LiveId" clId="{7BDC950A-392B-4660-BA00-A31CD2485764}" dt="2023-09-13T01:19:01.485" v="383" actId="478"/>
          <ac:grpSpMkLst>
            <pc:docMk/>
            <pc:sldMk cId="1806425498" sldId="1009"/>
            <ac:grpSpMk id="14" creationId="{8ED36023-FF6A-F748-64E2-9A3F3D50F94A}"/>
          </ac:grpSpMkLst>
        </pc:grpChg>
        <pc:grpChg chg="add mod">
          <ac:chgData name="PPT Mr." userId="6442ff2356111531" providerId="LiveId" clId="{7BDC950A-392B-4660-BA00-A31CD2485764}" dt="2023-09-13T01:24:54.019" v="504" actId="164"/>
          <ac:grpSpMkLst>
            <pc:docMk/>
            <pc:sldMk cId="1806425498" sldId="1009"/>
            <ac:grpSpMk id="42" creationId="{0A3A04C4-2E81-E1BB-7B51-BCB5C4DEB5E6}"/>
          </ac:grpSpMkLst>
        </pc:grpChg>
        <pc:grpChg chg="add mod ord">
          <ac:chgData name="PPT Mr." userId="6442ff2356111531" providerId="LiveId" clId="{7BDC950A-392B-4660-BA00-A31CD2485764}" dt="2023-09-13T01:24:53.789" v="503" actId="571"/>
          <ac:grpSpMkLst>
            <pc:docMk/>
            <pc:sldMk cId="1806425498" sldId="1009"/>
            <ac:grpSpMk id="43" creationId="{CF171739-C44C-7974-8A23-0C3CB65C0F49}"/>
          </ac:grpSpMkLst>
        </pc:grpChg>
        <pc:grpChg chg="add del mod">
          <ac:chgData name="PPT Mr." userId="6442ff2356111531" providerId="LiveId" clId="{7BDC950A-392B-4660-BA00-A31CD2485764}" dt="2023-09-13T01:26:02.410" v="536" actId="165"/>
          <ac:grpSpMkLst>
            <pc:docMk/>
            <pc:sldMk cId="1806425498" sldId="1009"/>
            <ac:grpSpMk id="51" creationId="{E586FC26-FA08-1D55-238C-E47BD1B3E60C}"/>
          </ac:grpSpMkLst>
        </pc:grpChg>
        <pc:grpChg chg="del">
          <ac:chgData name="PPT Mr." userId="6442ff2356111531" providerId="LiveId" clId="{7BDC950A-392B-4660-BA00-A31CD2485764}" dt="2023-09-13T01:19:01.485" v="383" actId="478"/>
          <ac:grpSpMkLst>
            <pc:docMk/>
            <pc:sldMk cId="1806425498" sldId="1009"/>
            <ac:grpSpMk id="52" creationId="{E6FC3F0E-5D0C-EFC7-FEC1-B1B7F49742C2}"/>
          </ac:grpSpMkLst>
        </pc:grpChg>
        <pc:grpChg chg="add del mod ord">
          <ac:chgData name="PPT Mr." userId="6442ff2356111531" providerId="LiveId" clId="{7BDC950A-392B-4660-BA00-A31CD2485764}" dt="2023-09-13T01:26:02.410" v="536" actId="165"/>
          <ac:grpSpMkLst>
            <pc:docMk/>
            <pc:sldMk cId="1806425498" sldId="1009"/>
            <ac:grpSpMk id="56" creationId="{0A6A970C-D722-D218-3EE6-27C9D5CB97B7}"/>
          </ac:grpSpMkLst>
        </pc:grpChg>
        <pc:grpChg chg="del">
          <ac:chgData name="PPT Mr." userId="6442ff2356111531" providerId="LiveId" clId="{7BDC950A-392B-4660-BA00-A31CD2485764}" dt="2023-09-13T01:19:01.485" v="383" actId="478"/>
          <ac:grpSpMkLst>
            <pc:docMk/>
            <pc:sldMk cId="1806425498" sldId="1009"/>
            <ac:grpSpMk id="57" creationId="{55D2D4FD-6DCD-C95E-FB4B-F5D9B49BDAA6}"/>
          </ac:grpSpMkLst>
        </pc:grpChg>
        <pc:grpChg chg="add mod topLvl">
          <ac:chgData name="PPT Mr." userId="6442ff2356111531" providerId="LiveId" clId="{7BDC950A-392B-4660-BA00-A31CD2485764}" dt="2023-09-13T01:31:39.674" v="639" actId="165"/>
          <ac:grpSpMkLst>
            <pc:docMk/>
            <pc:sldMk cId="1806425498" sldId="1009"/>
            <ac:grpSpMk id="65" creationId="{25C45C32-8EF8-4E3F-8609-8BE4756925A9}"/>
          </ac:grpSpMkLst>
        </pc:grpChg>
        <pc:grpChg chg="add mod topLvl">
          <ac:chgData name="PPT Mr." userId="6442ff2356111531" providerId="LiveId" clId="{7BDC950A-392B-4660-BA00-A31CD2485764}" dt="2023-09-13T01:31:39.674" v="639" actId="165"/>
          <ac:grpSpMkLst>
            <pc:docMk/>
            <pc:sldMk cId="1806425498" sldId="1009"/>
            <ac:grpSpMk id="66" creationId="{AD6DF97B-355D-4D22-D2E3-D35DC6CDF911}"/>
          </ac:grpSpMkLst>
        </pc:grpChg>
        <pc:grpChg chg="add del mod topLvl">
          <ac:chgData name="PPT Mr." userId="6442ff2356111531" providerId="LiveId" clId="{7BDC950A-392B-4660-BA00-A31CD2485764}" dt="2023-09-13T01:31:39.674" v="639" actId="165"/>
          <ac:grpSpMkLst>
            <pc:docMk/>
            <pc:sldMk cId="1806425498" sldId="1009"/>
            <ac:grpSpMk id="67" creationId="{8C6F62EB-5075-540B-EE4A-ABC4A9EEFA93}"/>
          </ac:grpSpMkLst>
        </pc:grpChg>
        <pc:grpChg chg="add del mod">
          <ac:chgData name="PPT Mr." userId="6442ff2356111531" providerId="LiveId" clId="{7BDC950A-392B-4660-BA00-A31CD2485764}" dt="2023-09-13T01:31:37.891" v="638" actId="165"/>
          <ac:grpSpMkLst>
            <pc:docMk/>
            <pc:sldMk cId="1806425498" sldId="1009"/>
            <ac:grpSpMk id="89" creationId="{7836F251-F3AA-4ED9-ED90-40EAD7C37E06}"/>
          </ac:grpSpMkLst>
        </pc:grpChg>
        <pc:grpChg chg="add mod">
          <ac:chgData name="PPT Mr." userId="6442ff2356111531" providerId="LiveId" clId="{7BDC950A-392B-4660-BA00-A31CD2485764}" dt="2023-09-13T01:30:14.034" v="605" actId="552"/>
          <ac:grpSpMkLst>
            <pc:docMk/>
            <pc:sldMk cId="1806425498" sldId="1009"/>
            <ac:grpSpMk id="90" creationId="{10110A65-3EC4-A5EF-3DFD-8DB59A85BE53}"/>
          </ac:grpSpMkLst>
        </pc:grpChg>
        <pc:grpChg chg="add mod">
          <ac:chgData name="PPT Mr." userId="6442ff2356111531" providerId="LiveId" clId="{7BDC950A-392B-4660-BA00-A31CD2485764}" dt="2023-09-13T01:30:18.821" v="606" actId="1076"/>
          <ac:grpSpMkLst>
            <pc:docMk/>
            <pc:sldMk cId="1806425498" sldId="1009"/>
            <ac:grpSpMk id="91" creationId="{67F27289-8496-68AB-10B9-CFBD673C3DEE}"/>
          </ac:grpSpMkLst>
        </pc:grpChg>
        <pc:grpChg chg="add mod">
          <ac:chgData name="PPT Mr." userId="6442ff2356111531" providerId="LiveId" clId="{7BDC950A-392B-4660-BA00-A31CD2485764}" dt="2023-09-13T01:31:01.144" v="622" actId="1076"/>
          <ac:grpSpMkLst>
            <pc:docMk/>
            <pc:sldMk cId="1806425498" sldId="1009"/>
            <ac:grpSpMk id="92" creationId="{43897934-DEF0-9D04-7635-10EA20C8C257}"/>
          </ac:grpSpMkLst>
        </pc:grpChg>
        <pc:grpChg chg="add mod">
          <ac:chgData name="PPT Mr." userId="6442ff2356111531" providerId="LiveId" clId="{7BDC950A-392B-4660-BA00-A31CD2485764}" dt="2023-09-13T01:31:01.144" v="622" actId="1076"/>
          <ac:grpSpMkLst>
            <pc:docMk/>
            <pc:sldMk cId="1806425498" sldId="1009"/>
            <ac:grpSpMk id="93" creationId="{732AFBC1-22D8-359A-261E-2AF971A16E71}"/>
          </ac:grpSpMkLst>
        </pc:grpChg>
        <pc:grpChg chg="del">
          <ac:chgData name="PPT Mr." userId="6442ff2356111531" providerId="LiveId" clId="{7BDC950A-392B-4660-BA00-A31CD2485764}" dt="2023-09-13T01:19:01.485" v="383" actId="478"/>
          <ac:grpSpMkLst>
            <pc:docMk/>
            <pc:sldMk cId="1806425498" sldId="1009"/>
            <ac:grpSpMk id="104" creationId="{37B69337-634E-E860-59C3-03481FAF53CA}"/>
          </ac:grpSpMkLst>
        </pc:grpChg>
        <pc:grpChg chg="del">
          <ac:chgData name="PPT Mr." userId="6442ff2356111531" providerId="LiveId" clId="{7BDC950A-392B-4660-BA00-A31CD2485764}" dt="2023-09-13T01:19:01.485" v="383" actId="478"/>
          <ac:grpSpMkLst>
            <pc:docMk/>
            <pc:sldMk cId="1806425498" sldId="1009"/>
            <ac:grpSpMk id="106" creationId="{526C5100-82A3-A6A1-2E77-56F08194E9EE}"/>
          </ac:grpSpMkLst>
        </pc:grpChg>
        <pc:grpChg chg="del">
          <ac:chgData name="PPT Mr." userId="6442ff2356111531" providerId="LiveId" clId="{7BDC950A-392B-4660-BA00-A31CD2485764}" dt="2023-09-13T01:19:01.485" v="383" actId="478"/>
          <ac:grpSpMkLst>
            <pc:docMk/>
            <pc:sldMk cId="1806425498" sldId="1009"/>
            <ac:grpSpMk id="108" creationId="{D43BA5BA-577C-7E2B-9C68-66AC9E43D2F6}"/>
          </ac:grpSpMkLst>
        </pc:grpChg>
        <pc:grpChg chg="add mod">
          <ac:chgData name="PPT Mr." userId="6442ff2356111531" providerId="LiveId" clId="{7BDC950A-392B-4660-BA00-A31CD2485764}" dt="2023-09-13T01:30:44.174" v="617" actId="571"/>
          <ac:grpSpMkLst>
            <pc:docMk/>
            <pc:sldMk cId="1806425498" sldId="1009"/>
            <ac:grpSpMk id="126" creationId="{2B158574-6D37-14AF-188A-BA76BCD640A9}"/>
          </ac:grpSpMkLst>
        </pc:grpChg>
        <pc:grpChg chg="mod">
          <ac:chgData name="PPT Mr." userId="6442ff2356111531" providerId="LiveId" clId="{7BDC950A-392B-4660-BA00-A31CD2485764}" dt="2023-09-13T01:30:44.174" v="617" actId="571"/>
          <ac:grpSpMkLst>
            <pc:docMk/>
            <pc:sldMk cId="1806425498" sldId="1009"/>
            <ac:grpSpMk id="127" creationId="{D895F594-6A65-1026-6BA5-A53583E65CD2}"/>
          </ac:grpSpMkLst>
        </pc:grpChg>
        <pc:grpChg chg="mod">
          <ac:chgData name="PPT Mr." userId="6442ff2356111531" providerId="LiveId" clId="{7BDC950A-392B-4660-BA00-A31CD2485764}" dt="2023-09-13T01:30:44.174" v="617" actId="571"/>
          <ac:grpSpMkLst>
            <pc:docMk/>
            <pc:sldMk cId="1806425498" sldId="1009"/>
            <ac:grpSpMk id="134" creationId="{7C4E9097-C320-2317-F55C-F6EC2763A5B3}"/>
          </ac:grpSpMkLst>
        </pc:grpChg>
        <pc:grpChg chg="mod">
          <ac:chgData name="PPT Mr." userId="6442ff2356111531" providerId="LiveId" clId="{7BDC950A-392B-4660-BA00-A31CD2485764}" dt="2023-09-13T01:30:44.174" v="617" actId="571"/>
          <ac:grpSpMkLst>
            <pc:docMk/>
            <pc:sldMk cId="1806425498" sldId="1009"/>
            <ac:grpSpMk id="135" creationId="{8505BF56-2D6A-3BD6-1C3A-F730A204816E}"/>
          </ac:grpSpMkLst>
        </pc:grpChg>
        <pc:picChg chg="del">
          <ac:chgData name="PPT Mr." userId="6442ff2356111531" providerId="LiveId" clId="{7BDC950A-392B-4660-BA00-A31CD2485764}" dt="2023-09-13T01:19:01.485" v="383" actId="478"/>
          <ac:picMkLst>
            <pc:docMk/>
            <pc:sldMk cId="1806425498" sldId="1009"/>
            <ac:picMk id="46" creationId="{61978ECF-7517-7411-E817-369EA3B67591}"/>
          </ac:picMkLst>
        </pc:picChg>
        <pc:picChg chg="del">
          <ac:chgData name="PPT Mr." userId="6442ff2356111531" providerId="LiveId" clId="{7BDC950A-392B-4660-BA00-A31CD2485764}" dt="2023-09-13T01:19:01.485" v="383" actId="478"/>
          <ac:picMkLst>
            <pc:docMk/>
            <pc:sldMk cId="1806425498" sldId="1009"/>
            <ac:picMk id="53" creationId="{31C60E03-FA9D-37C7-F9B8-88F41F8832EA}"/>
          </ac:picMkLst>
        </pc:picChg>
        <pc:picChg chg="del">
          <ac:chgData name="PPT Mr." userId="6442ff2356111531" providerId="LiveId" clId="{7BDC950A-392B-4660-BA00-A31CD2485764}" dt="2023-09-13T01:19:01.485" v="383" actId="478"/>
          <ac:picMkLst>
            <pc:docMk/>
            <pc:sldMk cId="1806425498" sldId="1009"/>
            <ac:picMk id="58" creationId="{1D714986-F4D2-3CE8-98BE-6D42465907A5}"/>
          </ac:picMkLst>
        </pc:picChg>
        <pc:picChg chg="add mod topLvl">
          <ac:chgData name="PPT Mr." userId="6442ff2356111531" providerId="LiveId" clId="{7BDC950A-392B-4660-BA00-A31CD2485764}" dt="2023-09-13T01:31:37.891" v="638" actId="165"/>
          <ac:picMkLst>
            <pc:docMk/>
            <pc:sldMk cId="1806425498" sldId="1009"/>
            <ac:picMk id="70" creationId="{B59D628B-7214-FBC5-AE1B-5FD73F087AA9}"/>
          </ac:picMkLst>
        </pc:picChg>
        <pc:picChg chg="add mod topLvl">
          <ac:chgData name="PPT Mr." userId="6442ff2356111531" providerId="LiveId" clId="{7BDC950A-392B-4660-BA00-A31CD2485764}" dt="2023-09-13T02:13:35.660" v="1115" actId="1076"/>
          <ac:picMkLst>
            <pc:docMk/>
            <pc:sldMk cId="1806425498" sldId="1009"/>
            <ac:picMk id="71" creationId="{5EB077E0-D7E4-CEF4-FDAF-F8D94D578424}"/>
          </ac:picMkLst>
        </pc:picChg>
        <pc:picChg chg="add mod topLvl">
          <ac:chgData name="PPT Mr." userId="6442ff2356111531" providerId="LiveId" clId="{7BDC950A-392B-4660-BA00-A31CD2485764}" dt="2023-09-13T01:31:37.891" v="638" actId="165"/>
          <ac:picMkLst>
            <pc:docMk/>
            <pc:sldMk cId="1806425498" sldId="1009"/>
            <ac:picMk id="76" creationId="{28941088-823C-31D9-BE02-E9EE094B881E}"/>
          </ac:picMkLst>
        </pc:picChg>
        <pc:picChg chg="add mod topLvl">
          <ac:chgData name="PPT Mr." userId="6442ff2356111531" providerId="LiveId" clId="{7BDC950A-392B-4660-BA00-A31CD2485764}" dt="2023-09-13T01:31:37.891" v="638" actId="165"/>
          <ac:picMkLst>
            <pc:docMk/>
            <pc:sldMk cId="1806425498" sldId="1009"/>
            <ac:picMk id="77" creationId="{17DF26E0-7559-8A05-8B90-B9A1663B935D}"/>
          </ac:picMkLst>
        </pc:picChg>
        <pc:picChg chg="del">
          <ac:chgData name="PPT Mr." userId="6442ff2356111531" providerId="LiveId" clId="{7BDC950A-392B-4660-BA00-A31CD2485764}" dt="2023-09-13T01:19:01.485" v="383" actId="478"/>
          <ac:picMkLst>
            <pc:docMk/>
            <pc:sldMk cId="1806425498" sldId="1009"/>
            <ac:picMk id="105" creationId="{E07DACE0-2EC8-CA2D-ACC1-95F8E4413F27}"/>
          </ac:picMkLst>
        </pc:picChg>
        <pc:picChg chg="del">
          <ac:chgData name="PPT Mr." userId="6442ff2356111531" providerId="LiveId" clId="{7BDC950A-392B-4660-BA00-A31CD2485764}" dt="2023-09-13T01:19:01.485" v="383" actId="478"/>
          <ac:picMkLst>
            <pc:docMk/>
            <pc:sldMk cId="1806425498" sldId="1009"/>
            <ac:picMk id="107" creationId="{79072958-F977-E50D-BE0F-19AEF677F6A4}"/>
          </ac:picMkLst>
        </pc:picChg>
        <pc:picChg chg="del">
          <ac:chgData name="PPT Mr." userId="6442ff2356111531" providerId="LiveId" clId="{7BDC950A-392B-4660-BA00-A31CD2485764}" dt="2023-09-13T01:19:01.485" v="383" actId="478"/>
          <ac:picMkLst>
            <pc:docMk/>
            <pc:sldMk cId="1806425498" sldId="1009"/>
            <ac:picMk id="109" creationId="{BFABBB69-347B-9F2A-E6D0-AD2300686A28}"/>
          </ac:picMkLst>
        </pc:picChg>
        <pc:picChg chg="mod">
          <ac:chgData name="PPT Mr." userId="6442ff2356111531" providerId="LiveId" clId="{7BDC950A-392B-4660-BA00-A31CD2485764}" dt="2023-09-13T01:30:44.174" v="617" actId="571"/>
          <ac:picMkLst>
            <pc:docMk/>
            <pc:sldMk cId="1806425498" sldId="1009"/>
            <ac:picMk id="128" creationId="{7E85D2EE-F5EB-DFF2-C176-F73875D2E547}"/>
          </ac:picMkLst>
        </pc:picChg>
        <pc:picChg chg="mod">
          <ac:chgData name="PPT Mr." userId="6442ff2356111531" providerId="LiveId" clId="{7BDC950A-392B-4660-BA00-A31CD2485764}" dt="2023-09-13T01:30:44.174" v="617" actId="571"/>
          <ac:picMkLst>
            <pc:docMk/>
            <pc:sldMk cId="1806425498" sldId="1009"/>
            <ac:picMk id="129" creationId="{1248EC67-CBCE-C33D-1026-D72DF73BC944}"/>
          </ac:picMkLst>
        </pc:picChg>
        <pc:picChg chg="mod">
          <ac:chgData name="PPT Mr." userId="6442ff2356111531" providerId="LiveId" clId="{7BDC950A-392B-4660-BA00-A31CD2485764}" dt="2023-09-13T01:30:44.174" v="617" actId="571"/>
          <ac:picMkLst>
            <pc:docMk/>
            <pc:sldMk cId="1806425498" sldId="1009"/>
            <ac:picMk id="130" creationId="{E87394A4-C1F7-4969-8D79-A804D3CC2955}"/>
          </ac:picMkLst>
        </pc:picChg>
        <pc:picChg chg="mod">
          <ac:chgData name="PPT Mr." userId="6442ff2356111531" providerId="LiveId" clId="{7BDC950A-392B-4660-BA00-A31CD2485764}" dt="2023-09-13T01:30:44.174" v="617" actId="571"/>
          <ac:picMkLst>
            <pc:docMk/>
            <pc:sldMk cId="1806425498" sldId="1009"/>
            <ac:picMk id="131" creationId="{710EF5AB-5F5A-ED9F-8F2F-A1963C7CAC86}"/>
          </ac:picMkLst>
        </pc:picChg>
        <pc:cxnChg chg="del">
          <ac:chgData name="PPT Mr." userId="6442ff2356111531" providerId="LiveId" clId="{7BDC950A-392B-4660-BA00-A31CD2485764}" dt="2023-09-13T01:19:01.485" v="383" actId="478"/>
          <ac:cxnSpMkLst>
            <pc:docMk/>
            <pc:sldMk cId="1806425498" sldId="1009"/>
            <ac:cxnSpMk id="79" creationId="{4C0A3625-641D-C43D-D20F-5BED9D8A28FE}"/>
          </ac:cxnSpMkLst>
        </pc:cxnChg>
        <pc:cxnChg chg="del">
          <ac:chgData name="PPT Mr." userId="6442ff2356111531" providerId="LiveId" clId="{7BDC950A-392B-4660-BA00-A31CD2485764}" dt="2023-09-13T01:19:01.485" v="383" actId="478"/>
          <ac:cxnSpMkLst>
            <pc:docMk/>
            <pc:sldMk cId="1806425498" sldId="1009"/>
            <ac:cxnSpMk id="80" creationId="{ED553254-96F6-F277-14A4-5E7A26E5ABC1}"/>
          </ac:cxnSpMkLst>
        </pc:cxnChg>
        <pc:cxnChg chg="del">
          <ac:chgData name="PPT Mr." userId="6442ff2356111531" providerId="LiveId" clId="{7BDC950A-392B-4660-BA00-A31CD2485764}" dt="2023-09-13T01:19:01.485" v="383" actId="478"/>
          <ac:cxnSpMkLst>
            <pc:docMk/>
            <pc:sldMk cId="1806425498" sldId="1009"/>
            <ac:cxnSpMk id="81" creationId="{48FB535D-0719-9511-B2DB-3C66665A1514}"/>
          </ac:cxnSpMkLst>
        </pc:cxnChg>
        <pc:cxnChg chg="add mod ord">
          <ac:chgData name="PPT Mr." userId="6442ff2356111531" providerId="LiveId" clId="{7BDC950A-392B-4660-BA00-A31CD2485764}" dt="2023-09-13T01:31:12.246" v="632" actId="167"/>
          <ac:cxnSpMkLst>
            <pc:docMk/>
            <pc:sldMk cId="1806425498" sldId="1009"/>
            <ac:cxnSpMk id="94" creationId="{5FF955FD-75F5-A47E-5751-7EC5595368DE}"/>
          </ac:cxnSpMkLst>
        </pc:cxnChg>
        <pc:cxnChg chg="add mod ord">
          <ac:chgData name="PPT Mr." userId="6442ff2356111531" providerId="LiveId" clId="{7BDC950A-392B-4660-BA00-A31CD2485764}" dt="2023-09-13T01:30:41.888" v="615" actId="1076"/>
          <ac:cxnSpMkLst>
            <pc:docMk/>
            <pc:sldMk cId="1806425498" sldId="1009"/>
            <ac:cxnSpMk id="95" creationId="{8CD7688D-5CA5-DBDF-B08B-C011230C354C}"/>
          </ac:cxnSpMkLst>
        </pc:cxnChg>
        <pc:cxnChg chg="add mod">
          <ac:chgData name="PPT Mr." userId="6442ff2356111531" providerId="LiveId" clId="{7BDC950A-392B-4660-BA00-A31CD2485764}" dt="2023-09-13T01:30:44.174" v="617" actId="571"/>
          <ac:cxnSpMkLst>
            <pc:docMk/>
            <pc:sldMk cId="1806425498" sldId="1009"/>
            <ac:cxnSpMk id="103" creationId="{7EE17D4E-BE81-AF5B-583F-43BA6E845803}"/>
          </ac:cxnSpMkLst>
        </pc:cxnChg>
        <pc:cxnChg chg="del">
          <ac:chgData name="PPT Mr." userId="6442ff2356111531" providerId="LiveId" clId="{7BDC950A-392B-4660-BA00-A31CD2485764}" dt="2023-09-13T01:19:01.485" v="383" actId="478"/>
          <ac:cxnSpMkLst>
            <pc:docMk/>
            <pc:sldMk cId="1806425498" sldId="1009"/>
            <ac:cxnSpMk id="110" creationId="{091BE742-C5EB-33DB-4F43-9B4A8BBC7207}"/>
          </ac:cxnSpMkLst>
        </pc:cxnChg>
        <pc:cxnChg chg="del">
          <ac:chgData name="PPT Mr." userId="6442ff2356111531" providerId="LiveId" clId="{7BDC950A-392B-4660-BA00-A31CD2485764}" dt="2023-09-13T01:19:01.485" v="383" actId="478"/>
          <ac:cxnSpMkLst>
            <pc:docMk/>
            <pc:sldMk cId="1806425498" sldId="1009"/>
            <ac:cxnSpMk id="111" creationId="{311E1E1D-2507-A902-FF28-B8B5ABFF13F7}"/>
          </ac:cxnSpMkLst>
        </pc:cxnChg>
        <pc:cxnChg chg="del">
          <ac:chgData name="PPT Mr." userId="6442ff2356111531" providerId="LiveId" clId="{7BDC950A-392B-4660-BA00-A31CD2485764}" dt="2023-09-13T01:19:01.485" v="383" actId="478"/>
          <ac:cxnSpMkLst>
            <pc:docMk/>
            <pc:sldMk cId="1806425498" sldId="1009"/>
            <ac:cxnSpMk id="112" creationId="{EB71A8AB-DF88-C731-76A1-35FD43628093}"/>
          </ac:cxnSpMkLst>
        </pc:cxnChg>
        <pc:cxnChg chg="add mod ord">
          <ac:chgData name="PPT Mr." userId="6442ff2356111531" providerId="LiveId" clId="{7BDC950A-392B-4660-BA00-A31CD2485764}" dt="2023-09-13T01:30:53.784" v="621" actId="14100"/>
          <ac:cxnSpMkLst>
            <pc:docMk/>
            <pc:sldMk cId="1806425498" sldId="1009"/>
            <ac:cxnSpMk id="140" creationId="{40DDEE49-D26C-A3A2-28B4-34D7144F1F09}"/>
          </ac:cxnSpMkLst>
        </pc:cxnChg>
        <pc:cxnChg chg="add mod ord">
          <ac:chgData name="PPT Mr." userId="6442ff2356111531" providerId="LiveId" clId="{7BDC950A-392B-4660-BA00-A31CD2485764}" dt="2023-09-13T01:31:23.481" v="637" actId="14100"/>
          <ac:cxnSpMkLst>
            <pc:docMk/>
            <pc:sldMk cId="1806425498" sldId="1009"/>
            <ac:cxnSpMk id="144" creationId="{38E995F8-6F5E-C052-0668-367A54896C79}"/>
          </ac:cxnSpMkLst>
        </pc:cxnChg>
      </pc:sldChg>
      <pc:sldChg chg="addSp delSp modSp add mod ord">
        <pc:chgData name="PPT Mr." userId="6442ff2356111531" providerId="LiveId" clId="{7BDC950A-392B-4660-BA00-A31CD2485764}" dt="2023-09-13T02:08:52.038" v="1051" actId="1038"/>
        <pc:sldMkLst>
          <pc:docMk/>
          <pc:sldMk cId="33755760" sldId="1010"/>
        </pc:sldMkLst>
        <pc:spChg chg="add del mod">
          <ac:chgData name="PPT Mr." userId="6442ff2356111531" providerId="LiveId" clId="{7BDC950A-392B-4660-BA00-A31CD2485764}" dt="2023-09-13T02:03:00.667" v="891" actId="478"/>
          <ac:spMkLst>
            <pc:docMk/>
            <pc:sldMk cId="33755760" sldId="1010"/>
            <ac:spMk id="2" creationId="{9082E0F0-D9DA-691C-8589-438BEB27D87E}"/>
          </ac:spMkLst>
        </pc:spChg>
        <pc:spChg chg="add mod topLvl">
          <ac:chgData name="PPT Mr." userId="6442ff2356111531" providerId="LiveId" clId="{7BDC950A-392B-4660-BA00-A31CD2485764}" dt="2023-09-13T02:02:52.848" v="890" actId="165"/>
          <ac:spMkLst>
            <pc:docMk/>
            <pc:sldMk cId="33755760" sldId="1010"/>
            <ac:spMk id="3" creationId="{5B4441F1-ACC1-5254-BDE7-53A7A73F6F62}"/>
          </ac:spMkLst>
        </pc:spChg>
        <pc:spChg chg="add mod topLvl">
          <ac:chgData name="PPT Mr." userId="6442ff2356111531" providerId="LiveId" clId="{7BDC950A-392B-4660-BA00-A31CD2485764}" dt="2023-09-13T02:03:52.265" v="905" actId="12789"/>
          <ac:spMkLst>
            <pc:docMk/>
            <pc:sldMk cId="33755760" sldId="1010"/>
            <ac:spMk id="4" creationId="{CD0CAF6A-FD22-2CEF-0B0F-596FA1861417}"/>
          </ac:spMkLst>
        </pc:spChg>
        <pc:spChg chg="add mod topLvl">
          <ac:chgData name="PPT Mr." userId="6442ff2356111531" providerId="LiveId" clId="{7BDC950A-392B-4660-BA00-A31CD2485764}" dt="2023-09-13T02:01:37.122" v="841" actId="1076"/>
          <ac:spMkLst>
            <pc:docMk/>
            <pc:sldMk cId="33755760" sldId="1010"/>
            <ac:spMk id="5" creationId="{616E1ABF-07E1-67DB-02D2-A6249D994751}"/>
          </ac:spMkLst>
        </pc:spChg>
        <pc:spChg chg="add mod topLvl">
          <ac:chgData name="PPT Mr." userId="6442ff2356111531" providerId="LiveId" clId="{7BDC950A-392B-4660-BA00-A31CD2485764}" dt="2023-09-13T02:01:58.512" v="846" actId="20577"/>
          <ac:spMkLst>
            <pc:docMk/>
            <pc:sldMk cId="33755760" sldId="1010"/>
            <ac:spMk id="6" creationId="{17FC91F8-1BB2-9140-3D6A-D34B23DA3A43}"/>
          </ac:spMkLst>
        </pc:spChg>
        <pc:spChg chg="add mod topLvl">
          <ac:chgData name="PPT Mr." userId="6442ff2356111531" providerId="LiveId" clId="{7BDC950A-392B-4660-BA00-A31CD2485764}" dt="2023-09-13T02:02:01.151" v="849" actId="20577"/>
          <ac:spMkLst>
            <pc:docMk/>
            <pc:sldMk cId="33755760" sldId="1010"/>
            <ac:spMk id="7" creationId="{0AD4EAAC-996E-4B95-EF50-98371C875439}"/>
          </ac:spMkLst>
        </pc:spChg>
        <pc:spChg chg="add mod topLvl">
          <ac:chgData name="PPT Mr." userId="6442ff2356111531" providerId="LiveId" clId="{7BDC950A-392B-4660-BA00-A31CD2485764}" dt="2023-09-13T02:02:05.083" v="856" actId="20577"/>
          <ac:spMkLst>
            <pc:docMk/>
            <pc:sldMk cId="33755760" sldId="1010"/>
            <ac:spMk id="8" creationId="{895BE1F4-B9AE-BD38-BD0B-8155CA56B4D2}"/>
          </ac:spMkLst>
        </pc:spChg>
        <pc:spChg chg="add mod topLvl">
          <ac:chgData name="PPT Mr." userId="6442ff2356111531" providerId="LiveId" clId="{7BDC950A-392B-4660-BA00-A31CD2485764}" dt="2023-09-13T02:02:08.005" v="859" actId="20577"/>
          <ac:spMkLst>
            <pc:docMk/>
            <pc:sldMk cId="33755760" sldId="1010"/>
            <ac:spMk id="9" creationId="{7DF04EDE-D5D1-00DF-5FDF-48C7F7588A78}"/>
          </ac:spMkLst>
        </pc:spChg>
        <pc:spChg chg="add mod topLvl">
          <ac:chgData name="PPT Mr." userId="6442ff2356111531" providerId="LiveId" clId="{7BDC950A-392B-4660-BA00-A31CD2485764}" dt="2023-09-13T02:02:11.150" v="862" actId="20577"/>
          <ac:spMkLst>
            <pc:docMk/>
            <pc:sldMk cId="33755760" sldId="1010"/>
            <ac:spMk id="10" creationId="{67688E85-BCEB-BDB2-CA67-1751BF48B792}"/>
          </ac:spMkLst>
        </pc:spChg>
        <pc:spChg chg="add mod topLvl">
          <ac:chgData name="PPT Mr." userId="6442ff2356111531" providerId="LiveId" clId="{7BDC950A-392B-4660-BA00-A31CD2485764}" dt="2023-09-13T02:02:14.461" v="865" actId="20577"/>
          <ac:spMkLst>
            <pc:docMk/>
            <pc:sldMk cId="33755760" sldId="1010"/>
            <ac:spMk id="17" creationId="{F82F4F93-A8F5-2206-AF21-6C16C37F48A5}"/>
          </ac:spMkLst>
        </pc:spChg>
        <pc:spChg chg="add mod topLvl">
          <ac:chgData name="PPT Mr." userId="6442ff2356111531" providerId="LiveId" clId="{7BDC950A-392B-4660-BA00-A31CD2485764}" dt="2023-09-13T02:02:18.138" v="868" actId="20577"/>
          <ac:spMkLst>
            <pc:docMk/>
            <pc:sldMk cId="33755760" sldId="1010"/>
            <ac:spMk id="18" creationId="{B752ACC6-F9E1-ED0A-00D0-1B3746C03877}"/>
          </ac:spMkLst>
        </pc:spChg>
        <pc:spChg chg="add mod topLvl">
          <ac:chgData name="PPT Mr." userId="6442ff2356111531" providerId="LiveId" clId="{7BDC950A-392B-4660-BA00-A31CD2485764}" dt="2023-09-13T02:02:20.423" v="871" actId="20577"/>
          <ac:spMkLst>
            <pc:docMk/>
            <pc:sldMk cId="33755760" sldId="1010"/>
            <ac:spMk id="21" creationId="{6EA3C891-271C-73B0-313D-369F60D99307}"/>
          </ac:spMkLst>
        </pc:spChg>
        <pc:spChg chg="add mod topLvl">
          <ac:chgData name="PPT Mr." userId="6442ff2356111531" providerId="LiveId" clId="{7BDC950A-392B-4660-BA00-A31CD2485764}" dt="2023-09-13T02:02:23.471" v="874" actId="20577"/>
          <ac:spMkLst>
            <pc:docMk/>
            <pc:sldMk cId="33755760" sldId="1010"/>
            <ac:spMk id="22" creationId="{90D6FC0F-06C8-31AF-66AE-61D77BFBA24A}"/>
          </ac:spMkLst>
        </pc:spChg>
        <pc:spChg chg="add mod topLvl">
          <ac:chgData name="PPT Mr." userId="6442ff2356111531" providerId="LiveId" clId="{7BDC950A-392B-4660-BA00-A31CD2485764}" dt="2023-09-13T02:02:26.287" v="877" actId="20577"/>
          <ac:spMkLst>
            <pc:docMk/>
            <pc:sldMk cId="33755760" sldId="1010"/>
            <ac:spMk id="23" creationId="{B41C05E2-75B0-F271-99FE-FE2931144A3E}"/>
          </ac:spMkLst>
        </pc:spChg>
        <pc:spChg chg="add mod topLvl">
          <ac:chgData name="PPT Mr." userId="6442ff2356111531" providerId="LiveId" clId="{7BDC950A-392B-4660-BA00-A31CD2485764}" dt="2023-09-13T02:02:29.024" v="880" actId="20577"/>
          <ac:spMkLst>
            <pc:docMk/>
            <pc:sldMk cId="33755760" sldId="1010"/>
            <ac:spMk id="24" creationId="{F756C775-0CF7-B26D-5F94-160863C28556}"/>
          </ac:spMkLst>
        </pc:spChg>
        <pc:spChg chg="mod topLvl">
          <ac:chgData name="PPT Mr." userId="6442ff2356111531" providerId="LiveId" clId="{7BDC950A-392B-4660-BA00-A31CD2485764}" dt="2023-09-13T02:02:52.848" v="890" actId="165"/>
          <ac:spMkLst>
            <pc:docMk/>
            <pc:sldMk cId="33755760" sldId="1010"/>
            <ac:spMk id="28" creationId="{834721CD-2604-E925-7324-411688DF5389}"/>
          </ac:spMkLst>
        </pc:spChg>
        <pc:spChg chg="mod topLvl">
          <ac:chgData name="PPT Mr." userId="6442ff2356111531" providerId="LiveId" clId="{7BDC950A-392B-4660-BA00-A31CD2485764}" dt="2023-09-13T02:05:58.106" v="1011" actId="12789"/>
          <ac:spMkLst>
            <pc:docMk/>
            <pc:sldMk cId="33755760" sldId="1010"/>
            <ac:spMk id="29" creationId="{FFCDF0D1-2E17-AA61-5320-0964F2F7C7E3}"/>
          </ac:spMkLst>
        </pc:spChg>
        <pc:spChg chg="mod topLvl">
          <ac:chgData name="PPT Mr." userId="6442ff2356111531" providerId="LiveId" clId="{7BDC950A-392B-4660-BA00-A31CD2485764}" dt="2023-09-13T02:02:52.848" v="890" actId="165"/>
          <ac:spMkLst>
            <pc:docMk/>
            <pc:sldMk cId="33755760" sldId="1010"/>
            <ac:spMk id="31" creationId="{D12713F1-9AFF-1887-C778-E47F02334A09}"/>
          </ac:spMkLst>
        </pc:spChg>
        <pc:spChg chg="mod topLvl">
          <ac:chgData name="PPT Mr." userId="6442ff2356111531" providerId="LiveId" clId="{7BDC950A-392B-4660-BA00-A31CD2485764}" dt="2023-09-13T02:06:02.272" v="1013" actId="12789"/>
          <ac:spMkLst>
            <pc:docMk/>
            <pc:sldMk cId="33755760" sldId="1010"/>
            <ac:spMk id="32" creationId="{98BFBB1A-AE53-B9E1-8758-C9FDCD1B7575}"/>
          </ac:spMkLst>
        </pc:spChg>
        <pc:spChg chg="mod topLvl">
          <ac:chgData name="PPT Mr." userId="6442ff2356111531" providerId="LiveId" clId="{7BDC950A-392B-4660-BA00-A31CD2485764}" dt="2023-09-13T02:02:52.848" v="890" actId="165"/>
          <ac:spMkLst>
            <pc:docMk/>
            <pc:sldMk cId="33755760" sldId="1010"/>
            <ac:spMk id="34" creationId="{0A548ABA-DB22-3E50-2DC0-B9FCE298A30A}"/>
          </ac:spMkLst>
        </pc:spChg>
        <pc:spChg chg="mod topLvl">
          <ac:chgData name="PPT Mr." userId="6442ff2356111531" providerId="LiveId" clId="{7BDC950A-392B-4660-BA00-A31CD2485764}" dt="2023-09-13T02:06:07.133" v="1015" actId="12789"/>
          <ac:spMkLst>
            <pc:docMk/>
            <pc:sldMk cId="33755760" sldId="1010"/>
            <ac:spMk id="35" creationId="{295A2CE8-5619-1362-B609-BA3F77D05936}"/>
          </ac:spMkLst>
        </pc:spChg>
        <pc:spChg chg="mod topLvl">
          <ac:chgData name="PPT Mr." userId="6442ff2356111531" providerId="LiveId" clId="{7BDC950A-392B-4660-BA00-A31CD2485764}" dt="2023-09-13T02:02:52.848" v="890" actId="165"/>
          <ac:spMkLst>
            <pc:docMk/>
            <pc:sldMk cId="33755760" sldId="1010"/>
            <ac:spMk id="37" creationId="{95BCE18B-EB1D-B226-8491-1D8B05EC78A2}"/>
          </ac:spMkLst>
        </pc:spChg>
        <pc:spChg chg="mod topLvl">
          <ac:chgData name="PPT Mr." userId="6442ff2356111531" providerId="LiveId" clId="{7BDC950A-392B-4660-BA00-A31CD2485764}" dt="2023-09-13T02:06:13.876" v="1019" actId="12789"/>
          <ac:spMkLst>
            <pc:docMk/>
            <pc:sldMk cId="33755760" sldId="1010"/>
            <ac:spMk id="38" creationId="{A62F20DA-04EA-2E35-283F-43E7ECE12FEC}"/>
          </ac:spMkLst>
        </pc:spChg>
        <pc:spChg chg="mod topLvl">
          <ac:chgData name="PPT Mr." userId="6442ff2356111531" providerId="LiveId" clId="{7BDC950A-392B-4660-BA00-A31CD2485764}" dt="2023-09-13T02:02:52.848" v="890" actId="165"/>
          <ac:spMkLst>
            <pc:docMk/>
            <pc:sldMk cId="33755760" sldId="1010"/>
            <ac:spMk id="40" creationId="{8452B72E-A911-A4F8-DAE1-C77970F1356B}"/>
          </ac:spMkLst>
        </pc:spChg>
        <pc:spChg chg="mod topLvl">
          <ac:chgData name="PPT Mr." userId="6442ff2356111531" providerId="LiveId" clId="{7BDC950A-392B-4660-BA00-A31CD2485764}" dt="2023-09-13T02:06:17.394" v="1021" actId="12789"/>
          <ac:spMkLst>
            <pc:docMk/>
            <pc:sldMk cId="33755760" sldId="1010"/>
            <ac:spMk id="41" creationId="{42929B77-FCF8-4445-692E-F51849C24D9A}"/>
          </ac:spMkLst>
        </pc:spChg>
        <pc:spChg chg="mod topLvl">
          <ac:chgData name="PPT Mr." userId="6442ff2356111531" providerId="LiveId" clId="{7BDC950A-392B-4660-BA00-A31CD2485764}" dt="2023-09-13T02:02:52.848" v="890" actId="165"/>
          <ac:spMkLst>
            <pc:docMk/>
            <pc:sldMk cId="33755760" sldId="1010"/>
            <ac:spMk id="43" creationId="{34386986-4584-344C-9A40-19EBE9D19A8B}"/>
          </ac:spMkLst>
        </pc:spChg>
        <pc:spChg chg="mod topLvl">
          <ac:chgData name="PPT Mr." userId="6442ff2356111531" providerId="LiveId" clId="{7BDC950A-392B-4660-BA00-A31CD2485764}" dt="2023-09-13T02:06:20.711" v="1023" actId="12789"/>
          <ac:spMkLst>
            <pc:docMk/>
            <pc:sldMk cId="33755760" sldId="1010"/>
            <ac:spMk id="44" creationId="{3411BCCF-CCE4-0DE9-0AA1-8D9BB900D899}"/>
          </ac:spMkLst>
        </pc:spChg>
        <pc:spChg chg="add del">
          <ac:chgData name="PPT Mr." userId="6442ff2356111531" providerId="LiveId" clId="{7BDC950A-392B-4660-BA00-A31CD2485764}" dt="2023-09-13T02:03:08.425" v="893" actId="11529"/>
          <ac:spMkLst>
            <pc:docMk/>
            <pc:sldMk cId="33755760" sldId="1010"/>
            <ac:spMk id="45" creationId="{9F133501-8160-4264-9BBC-BB21FBC0EAC1}"/>
          </ac:spMkLst>
        </pc:spChg>
        <pc:spChg chg="add mod">
          <ac:chgData name="PPT Mr." userId="6442ff2356111531" providerId="LiveId" clId="{7BDC950A-392B-4660-BA00-A31CD2485764}" dt="2023-09-13T02:05:32.311" v="995" actId="2711"/>
          <ac:spMkLst>
            <pc:docMk/>
            <pc:sldMk cId="33755760" sldId="1010"/>
            <ac:spMk id="47" creationId="{8C88C008-6DAB-45E4-075F-C5BCE13F0538}"/>
          </ac:spMkLst>
        </pc:spChg>
        <pc:spChg chg="add mod">
          <ac:chgData name="PPT Mr." userId="6442ff2356111531" providerId="LiveId" clId="{7BDC950A-392B-4660-BA00-A31CD2485764}" dt="2023-09-13T02:03:59.168" v="907" actId="571"/>
          <ac:spMkLst>
            <pc:docMk/>
            <pc:sldMk cId="33755760" sldId="1010"/>
            <ac:spMk id="48" creationId="{C76EF372-7E0F-94F7-3B50-E76C859A96E7}"/>
          </ac:spMkLst>
        </pc:spChg>
        <pc:spChg chg="add mod">
          <ac:chgData name="PPT Mr." userId="6442ff2356111531" providerId="LiveId" clId="{7BDC950A-392B-4660-BA00-A31CD2485764}" dt="2023-09-13T02:05:54.372" v="1009" actId="571"/>
          <ac:spMkLst>
            <pc:docMk/>
            <pc:sldMk cId="33755760" sldId="1010"/>
            <ac:spMk id="49" creationId="{9743EE48-1227-88FB-42BD-47226F4DD05D}"/>
          </ac:spMkLst>
        </pc:spChg>
        <pc:spChg chg="add mod">
          <ac:chgData name="PPT Mr." userId="6442ff2356111531" providerId="LiveId" clId="{7BDC950A-392B-4660-BA00-A31CD2485764}" dt="2023-09-13T02:05:44.651" v="1002" actId="571"/>
          <ac:spMkLst>
            <pc:docMk/>
            <pc:sldMk cId="33755760" sldId="1010"/>
            <ac:spMk id="50" creationId="{3FE9A8BE-62C7-E72D-8216-86410C1A5D12}"/>
          </ac:spMkLst>
        </pc:spChg>
        <pc:spChg chg="add mod">
          <ac:chgData name="PPT Mr." userId="6442ff2356111531" providerId="LiveId" clId="{7BDC950A-392B-4660-BA00-A31CD2485764}" dt="2023-09-13T02:05:44.429" v="1001" actId="571"/>
          <ac:spMkLst>
            <pc:docMk/>
            <pc:sldMk cId="33755760" sldId="1010"/>
            <ac:spMk id="51" creationId="{A4E855CD-E04A-DE5E-8E9F-CCD30B868A55}"/>
          </ac:spMkLst>
        </pc:spChg>
        <pc:spChg chg="add mod">
          <ac:chgData name="PPT Mr." userId="6442ff2356111531" providerId="LiveId" clId="{7BDC950A-392B-4660-BA00-A31CD2485764}" dt="2023-09-13T02:05:44.187" v="1000" actId="571"/>
          <ac:spMkLst>
            <pc:docMk/>
            <pc:sldMk cId="33755760" sldId="1010"/>
            <ac:spMk id="56" creationId="{A10E78CD-9CC0-6814-EE29-2164372E6DBE}"/>
          </ac:spMkLst>
        </pc:spChg>
        <pc:spChg chg="add mod">
          <ac:chgData name="PPT Mr." userId="6442ff2356111531" providerId="LiveId" clId="{7BDC950A-392B-4660-BA00-A31CD2485764}" dt="2023-09-13T02:05:54.082" v="1008" actId="571"/>
          <ac:spMkLst>
            <pc:docMk/>
            <pc:sldMk cId="33755760" sldId="1010"/>
            <ac:spMk id="61" creationId="{1DDDFD55-2C0C-0744-1909-59F93219BE8D}"/>
          </ac:spMkLst>
        </pc:spChg>
        <pc:spChg chg="add mod">
          <ac:chgData name="PPT Mr." userId="6442ff2356111531" providerId="LiveId" clId="{7BDC950A-392B-4660-BA00-A31CD2485764}" dt="2023-09-13T02:05:53.867" v="1007" actId="571"/>
          <ac:spMkLst>
            <pc:docMk/>
            <pc:sldMk cId="33755760" sldId="1010"/>
            <ac:spMk id="62" creationId="{21E64E34-14D0-8448-2A7D-91314BA1971E}"/>
          </ac:spMkLst>
        </pc:spChg>
        <pc:spChg chg="add mod">
          <ac:chgData name="PPT Mr." userId="6442ff2356111531" providerId="LiveId" clId="{7BDC950A-392B-4660-BA00-A31CD2485764}" dt="2023-09-13T02:05:53.643" v="1006" actId="571"/>
          <ac:spMkLst>
            <pc:docMk/>
            <pc:sldMk cId="33755760" sldId="1010"/>
            <ac:spMk id="63" creationId="{9F0F14F0-3934-0CF6-C5E5-6BC065B31EFD}"/>
          </ac:spMkLst>
        </pc:spChg>
        <pc:spChg chg="add mod">
          <ac:chgData name="PPT Mr." userId="6442ff2356111531" providerId="LiveId" clId="{7BDC950A-392B-4660-BA00-A31CD2485764}" dt="2023-09-13T02:07:04.822" v="1030" actId="14100"/>
          <ac:spMkLst>
            <pc:docMk/>
            <pc:sldMk cId="33755760" sldId="1010"/>
            <ac:spMk id="64" creationId="{5F5CBD4A-3B93-CF5B-A9DB-C3DFFCCEF670}"/>
          </ac:spMkLst>
        </pc:spChg>
        <pc:spChg chg="add mod">
          <ac:chgData name="PPT Mr." userId="6442ff2356111531" providerId="LiveId" clId="{7BDC950A-392B-4660-BA00-A31CD2485764}" dt="2023-09-13T02:07:08.520" v="1031" actId="14100"/>
          <ac:spMkLst>
            <pc:docMk/>
            <pc:sldMk cId="33755760" sldId="1010"/>
            <ac:spMk id="65" creationId="{3F193B9D-8239-906D-0032-135C82B5F46F}"/>
          </ac:spMkLst>
        </pc:spChg>
        <pc:spChg chg="add mod">
          <ac:chgData name="PPT Mr." userId="6442ff2356111531" providerId="LiveId" clId="{7BDC950A-392B-4660-BA00-A31CD2485764}" dt="2023-09-13T02:07:23.832" v="1033" actId="14100"/>
          <ac:spMkLst>
            <pc:docMk/>
            <pc:sldMk cId="33755760" sldId="1010"/>
            <ac:spMk id="66" creationId="{C1F8077A-722D-CF7D-72F0-175FF1695376}"/>
          </ac:spMkLst>
        </pc:spChg>
        <pc:spChg chg="add mod">
          <ac:chgData name="PPT Mr." userId="6442ff2356111531" providerId="LiveId" clId="{7BDC950A-392B-4660-BA00-A31CD2485764}" dt="2023-09-13T02:06:08.863" v="1017" actId="571"/>
          <ac:spMkLst>
            <pc:docMk/>
            <pc:sldMk cId="33755760" sldId="1010"/>
            <ac:spMk id="67" creationId="{2F064ACD-0882-BEC7-96F3-AB4052571381}"/>
          </ac:spMkLst>
        </pc:spChg>
        <pc:spChg chg="add mod">
          <ac:chgData name="PPT Mr." userId="6442ff2356111531" providerId="LiveId" clId="{7BDC950A-392B-4660-BA00-A31CD2485764}" dt="2023-09-13T02:06:08.863" v="1017" actId="571"/>
          <ac:spMkLst>
            <pc:docMk/>
            <pc:sldMk cId="33755760" sldId="1010"/>
            <ac:spMk id="68" creationId="{500F0897-3E13-074C-76C4-2F5494A8D40B}"/>
          </ac:spMkLst>
        </pc:spChg>
        <pc:spChg chg="add mod">
          <ac:chgData name="PPT Mr." userId="6442ff2356111531" providerId="LiveId" clId="{7BDC950A-392B-4660-BA00-A31CD2485764}" dt="2023-09-13T02:07:30.640" v="1034" actId="1076"/>
          <ac:spMkLst>
            <pc:docMk/>
            <pc:sldMk cId="33755760" sldId="1010"/>
            <ac:spMk id="69" creationId="{ABFA1FFD-2C10-6A8F-27ED-220D25929A53}"/>
          </ac:spMkLst>
        </pc:spChg>
        <pc:spChg chg="add mod">
          <ac:chgData name="PPT Mr." userId="6442ff2356111531" providerId="LiveId" clId="{7BDC950A-392B-4660-BA00-A31CD2485764}" dt="2023-09-13T02:07:35.554" v="1035" actId="1076"/>
          <ac:spMkLst>
            <pc:docMk/>
            <pc:sldMk cId="33755760" sldId="1010"/>
            <ac:spMk id="70" creationId="{F47B9FB7-063E-DC90-33DF-8EBBBA2032B9}"/>
          </ac:spMkLst>
        </pc:spChg>
        <pc:spChg chg="add mod">
          <ac:chgData name="PPT Mr." userId="6442ff2356111531" providerId="LiveId" clId="{7BDC950A-392B-4660-BA00-A31CD2485764}" dt="2023-09-13T02:07:52.732" v="1038" actId="14100"/>
          <ac:spMkLst>
            <pc:docMk/>
            <pc:sldMk cId="33755760" sldId="1010"/>
            <ac:spMk id="71" creationId="{A1D6AA4D-8FF1-D0C1-3CC8-2380B0873178}"/>
          </ac:spMkLst>
        </pc:spChg>
        <pc:spChg chg="add mod">
          <ac:chgData name="PPT Mr." userId="6442ff2356111531" providerId="LiveId" clId="{7BDC950A-392B-4660-BA00-A31CD2485764}" dt="2023-09-13T02:08:52.038" v="1051" actId="1038"/>
          <ac:spMkLst>
            <pc:docMk/>
            <pc:sldMk cId="33755760" sldId="1010"/>
            <ac:spMk id="72" creationId="{90CC4EE5-19AB-B2E0-D58E-533078AAC7A3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86" creationId="{D4612778-2F35-7601-BA2C-D647061F21DB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87" creationId="{D1DD9A5E-08DC-3469-73AD-98157307B556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97" creationId="{6A3CE3FE-CB4F-6B13-4831-EB52CD4B76C9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98" creationId="{F628486C-178D-F60B-F105-2DCF1933E0F4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100" creationId="{0D6E9731-EB80-18E5-C8C7-075A40D891E5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101" creationId="{F5CE3B2A-0A35-C1EB-25E0-B196005A1037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113" creationId="{2FA51F77-C808-1CF6-0E18-43B8015D9908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114" creationId="{58CBF050-85E5-0F62-2A6F-D3C2550B4A5D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115" creationId="{47D5EBF8-F578-BFE4-CD69-F4016E38E387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116" creationId="{521326F7-D6E9-833D-75AB-C0320E801729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117" creationId="{923B2030-825A-57E3-8265-6989D5C90318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118" creationId="{068B27AA-1CA6-55E4-A70B-6CCAD191C55C}"/>
          </ac:spMkLst>
        </pc:spChg>
        <pc:spChg chg="del">
          <ac:chgData name="PPT Mr." userId="6442ff2356111531" providerId="LiveId" clId="{7BDC950A-392B-4660-BA00-A31CD2485764}" dt="2023-09-13T01:49:27.369" v="768" actId="478"/>
          <ac:spMkLst>
            <pc:docMk/>
            <pc:sldMk cId="33755760" sldId="1010"/>
            <ac:spMk id="125" creationId="{F5959617-013B-7801-5D9F-BD5420EE5D85}"/>
          </ac:spMkLst>
        </pc:spChg>
        <pc:grpChg chg="del">
          <ac:chgData name="PPT Mr." userId="6442ff2356111531" providerId="LiveId" clId="{7BDC950A-392B-4660-BA00-A31CD2485764}" dt="2023-09-13T01:49:27.369" v="768" actId="478"/>
          <ac:grpSpMkLst>
            <pc:docMk/>
            <pc:sldMk cId="33755760" sldId="1010"/>
            <ac:grpSpMk id="13" creationId="{49568907-C17E-16DE-39C4-D336B28EF19D}"/>
          </ac:grpSpMkLst>
        </pc:grpChg>
        <pc:grpChg chg="del">
          <ac:chgData name="PPT Mr." userId="6442ff2356111531" providerId="LiveId" clId="{7BDC950A-392B-4660-BA00-A31CD2485764}" dt="2023-09-13T01:49:27.369" v="768" actId="478"/>
          <ac:grpSpMkLst>
            <pc:docMk/>
            <pc:sldMk cId="33755760" sldId="1010"/>
            <ac:grpSpMk id="14" creationId="{8ED36023-FF6A-F748-64E2-9A3F3D50F94A}"/>
          </ac:grpSpMkLst>
        </pc:grpChg>
        <pc:grpChg chg="add del mod">
          <ac:chgData name="PPT Mr." userId="6442ff2356111531" providerId="LiveId" clId="{7BDC950A-392B-4660-BA00-A31CD2485764}" dt="2023-09-13T02:01:32.248" v="840" actId="165"/>
          <ac:grpSpMkLst>
            <pc:docMk/>
            <pc:sldMk cId="33755760" sldId="1010"/>
            <ac:grpSpMk id="25" creationId="{F7D45A90-A06F-3D6B-7809-1B6810E05E30}"/>
          </ac:grpSpMkLst>
        </pc:grpChg>
        <pc:grpChg chg="add del mod">
          <ac:chgData name="PPT Mr." userId="6442ff2356111531" providerId="LiveId" clId="{7BDC950A-392B-4660-BA00-A31CD2485764}" dt="2023-09-13T02:02:52.848" v="890" actId="165"/>
          <ac:grpSpMkLst>
            <pc:docMk/>
            <pc:sldMk cId="33755760" sldId="1010"/>
            <ac:grpSpMk id="26" creationId="{99E203F3-A95E-DE5F-D3AE-DE27DBE5E5A8}"/>
          </ac:grpSpMkLst>
        </pc:grpChg>
        <pc:grpChg chg="add del mod">
          <ac:chgData name="PPT Mr." userId="6442ff2356111531" providerId="LiveId" clId="{7BDC950A-392B-4660-BA00-A31CD2485764}" dt="2023-09-13T02:02:52.848" v="890" actId="165"/>
          <ac:grpSpMkLst>
            <pc:docMk/>
            <pc:sldMk cId="33755760" sldId="1010"/>
            <ac:grpSpMk id="27" creationId="{8B6D6A28-FF84-6384-BBF5-702CB7FD86CD}"/>
          </ac:grpSpMkLst>
        </pc:grpChg>
        <pc:grpChg chg="add del mod">
          <ac:chgData name="PPT Mr." userId="6442ff2356111531" providerId="LiveId" clId="{7BDC950A-392B-4660-BA00-A31CD2485764}" dt="2023-09-13T02:02:52.848" v="890" actId="165"/>
          <ac:grpSpMkLst>
            <pc:docMk/>
            <pc:sldMk cId="33755760" sldId="1010"/>
            <ac:grpSpMk id="30" creationId="{F20B9ADC-365E-F793-9983-46929CBDF885}"/>
          </ac:grpSpMkLst>
        </pc:grpChg>
        <pc:grpChg chg="add del mod">
          <ac:chgData name="PPT Mr." userId="6442ff2356111531" providerId="LiveId" clId="{7BDC950A-392B-4660-BA00-A31CD2485764}" dt="2023-09-13T02:02:52.848" v="890" actId="165"/>
          <ac:grpSpMkLst>
            <pc:docMk/>
            <pc:sldMk cId="33755760" sldId="1010"/>
            <ac:grpSpMk id="33" creationId="{B4FD1ED7-5FF8-9B47-0BE7-EFDA974BC4B8}"/>
          </ac:grpSpMkLst>
        </pc:grpChg>
        <pc:grpChg chg="add del mod">
          <ac:chgData name="PPT Mr." userId="6442ff2356111531" providerId="LiveId" clId="{7BDC950A-392B-4660-BA00-A31CD2485764}" dt="2023-09-13T02:02:52.848" v="890" actId="165"/>
          <ac:grpSpMkLst>
            <pc:docMk/>
            <pc:sldMk cId="33755760" sldId="1010"/>
            <ac:grpSpMk id="36" creationId="{01DD0378-7141-CBD1-6FF4-BFB62D32E7F7}"/>
          </ac:grpSpMkLst>
        </pc:grpChg>
        <pc:grpChg chg="add del mod">
          <ac:chgData name="PPT Mr." userId="6442ff2356111531" providerId="LiveId" clId="{7BDC950A-392B-4660-BA00-A31CD2485764}" dt="2023-09-13T02:02:52.848" v="890" actId="165"/>
          <ac:grpSpMkLst>
            <pc:docMk/>
            <pc:sldMk cId="33755760" sldId="1010"/>
            <ac:grpSpMk id="39" creationId="{BF8605A7-77F9-FDD9-9942-492A3A97579B}"/>
          </ac:grpSpMkLst>
        </pc:grpChg>
        <pc:grpChg chg="add del mod">
          <ac:chgData name="PPT Mr." userId="6442ff2356111531" providerId="LiveId" clId="{7BDC950A-392B-4660-BA00-A31CD2485764}" dt="2023-09-13T02:02:52.848" v="890" actId="165"/>
          <ac:grpSpMkLst>
            <pc:docMk/>
            <pc:sldMk cId="33755760" sldId="1010"/>
            <ac:grpSpMk id="42" creationId="{AF99E6B3-FAD2-F4AA-CAC7-DA8FCF469D3A}"/>
          </ac:grpSpMkLst>
        </pc:grpChg>
        <pc:grpChg chg="del">
          <ac:chgData name="PPT Mr." userId="6442ff2356111531" providerId="LiveId" clId="{7BDC950A-392B-4660-BA00-A31CD2485764}" dt="2023-09-13T01:49:27.369" v="768" actId="478"/>
          <ac:grpSpMkLst>
            <pc:docMk/>
            <pc:sldMk cId="33755760" sldId="1010"/>
            <ac:grpSpMk id="52" creationId="{E6FC3F0E-5D0C-EFC7-FEC1-B1B7F49742C2}"/>
          </ac:grpSpMkLst>
        </pc:grpChg>
        <pc:grpChg chg="del">
          <ac:chgData name="PPT Mr." userId="6442ff2356111531" providerId="LiveId" clId="{7BDC950A-392B-4660-BA00-A31CD2485764}" dt="2023-09-13T01:49:27.369" v="768" actId="478"/>
          <ac:grpSpMkLst>
            <pc:docMk/>
            <pc:sldMk cId="33755760" sldId="1010"/>
            <ac:grpSpMk id="57" creationId="{55D2D4FD-6DCD-C95E-FB4B-F5D9B49BDAA6}"/>
          </ac:grpSpMkLst>
        </pc:grpChg>
        <pc:grpChg chg="del">
          <ac:chgData name="PPT Mr." userId="6442ff2356111531" providerId="LiveId" clId="{7BDC950A-392B-4660-BA00-A31CD2485764}" dt="2023-09-13T01:49:27.369" v="768" actId="478"/>
          <ac:grpSpMkLst>
            <pc:docMk/>
            <pc:sldMk cId="33755760" sldId="1010"/>
            <ac:grpSpMk id="104" creationId="{37B69337-634E-E860-59C3-03481FAF53CA}"/>
          </ac:grpSpMkLst>
        </pc:grpChg>
        <pc:grpChg chg="del">
          <ac:chgData name="PPT Mr." userId="6442ff2356111531" providerId="LiveId" clId="{7BDC950A-392B-4660-BA00-A31CD2485764}" dt="2023-09-13T01:49:27.369" v="768" actId="478"/>
          <ac:grpSpMkLst>
            <pc:docMk/>
            <pc:sldMk cId="33755760" sldId="1010"/>
            <ac:grpSpMk id="106" creationId="{526C5100-82A3-A6A1-2E77-56F08194E9EE}"/>
          </ac:grpSpMkLst>
        </pc:grpChg>
        <pc:grpChg chg="del">
          <ac:chgData name="PPT Mr." userId="6442ff2356111531" providerId="LiveId" clId="{7BDC950A-392B-4660-BA00-A31CD2485764}" dt="2023-09-13T01:49:27.369" v="768" actId="478"/>
          <ac:grpSpMkLst>
            <pc:docMk/>
            <pc:sldMk cId="33755760" sldId="1010"/>
            <ac:grpSpMk id="108" creationId="{D43BA5BA-577C-7E2B-9C68-66AC9E43D2F6}"/>
          </ac:grpSpMkLst>
        </pc:grpChg>
        <pc:picChg chg="del">
          <ac:chgData name="PPT Mr." userId="6442ff2356111531" providerId="LiveId" clId="{7BDC950A-392B-4660-BA00-A31CD2485764}" dt="2023-09-13T01:49:27.369" v="768" actId="478"/>
          <ac:picMkLst>
            <pc:docMk/>
            <pc:sldMk cId="33755760" sldId="1010"/>
            <ac:picMk id="46" creationId="{61978ECF-7517-7411-E817-369EA3B67591}"/>
          </ac:picMkLst>
        </pc:picChg>
        <pc:picChg chg="del">
          <ac:chgData name="PPT Mr." userId="6442ff2356111531" providerId="LiveId" clId="{7BDC950A-392B-4660-BA00-A31CD2485764}" dt="2023-09-13T01:49:27.369" v="768" actId="478"/>
          <ac:picMkLst>
            <pc:docMk/>
            <pc:sldMk cId="33755760" sldId="1010"/>
            <ac:picMk id="53" creationId="{31C60E03-FA9D-37C7-F9B8-88F41F8832EA}"/>
          </ac:picMkLst>
        </pc:picChg>
        <pc:picChg chg="del">
          <ac:chgData name="PPT Mr." userId="6442ff2356111531" providerId="LiveId" clId="{7BDC950A-392B-4660-BA00-A31CD2485764}" dt="2023-09-13T01:49:27.369" v="768" actId="478"/>
          <ac:picMkLst>
            <pc:docMk/>
            <pc:sldMk cId="33755760" sldId="1010"/>
            <ac:picMk id="58" creationId="{1D714986-F4D2-3CE8-98BE-6D42465907A5}"/>
          </ac:picMkLst>
        </pc:picChg>
        <pc:picChg chg="del">
          <ac:chgData name="PPT Mr." userId="6442ff2356111531" providerId="LiveId" clId="{7BDC950A-392B-4660-BA00-A31CD2485764}" dt="2023-09-13T01:49:27.369" v="768" actId="478"/>
          <ac:picMkLst>
            <pc:docMk/>
            <pc:sldMk cId="33755760" sldId="1010"/>
            <ac:picMk id="105" creationId="{E07DACE0-2EC8-CA2D-ACC1-95F8E4413F27}"/>
          </ac:picMkLst>
        </pc:picChg>
        <pc:picChg chg="del">
          <ac:chgData name="PPT Mr." userId="6442ff2356111531" providerId="LiveId" clId="{7BDC950A-392B-4660-BA00-A31CD2485764}" dt="2023-09-13T01:49:27.369" v="768" actId="478"/>
          <ac:picMkLst>
            <pc:docMk/>
            <pc:sldMk cId="33755760" sldId="1010"/>
            <ac:picMk id="107" creationId="{79072958-F977-E50D-BE0F-19AEF677F6A4}"/>
          </ac:picMkLst>
        </pc:picChg>
        <pc:picChg chg="del">
          <ac:chgData name="PPT Mr." userId="6442ff2356111531" providerId="LiveId" clId="{7BDC950A-392B-4660-BA00-A31CD2485764}" dt="2023-09-13T01:49:27.369" v="768" actId="478"/>
          <ac:picMkLst>
            <pc:docMk/>
            <pc:sldMk cId="33755760" sldId="1010"/>
            <ac:picMk id="109" creationId="{BFABBB69-347B-9F2A-E6D0-AD2300686A28}"/>
          </ac:picMkLst>
        </pc:picChg>
        <pc:cxnChg chg="del">
          <ac:chgData name="PPT Mr." userId="6442ff2356111531" providerId="LiveId" clId="{7BDC950A-392B-4660-BA00-A31CD2485764}" dt="2023-09-13T01:49:27.369" v="768" actId="478"/>
          <ac:cxnSpMkLst>
            <pc:docMk/>
            <pc:sldMk cId="33755760" sldId="1010"/>
            <ac:cxnSpMk id="79" creationId="{4C0A3625-641D-C43D-D20F-5BED9D8A28FE}"/>
          </ac:cxnSpMkLst>
        </pc:cxnChg>
        <pc:cxnChg chg="del">
          <ac:chgData name="PPT Mr." userId="6442ff2356111531" providerId="LiveId" clId="{7BDC950A-392B-4660-BA00-A31CD2485764}" dt="2023-09-13T01:49:27.369" v="768" actId="478"/>
          <ac:cxnSpMkLst>
            <pc:docMk/>
            <pc:sldMk cId="33755760" sldId="1010"/>
            <ac:cxnSpMk id="80" creationId="{ED553254-96F6-F277-14A4-5E7A26E5ABC1}"/>
          </ac:cxnSpMkLst>
        </pc:cxnChg>
        <pc:cxnChg chg="del">
          <ac:chgData name="PPT Mr." userId="6442ff2356111531" providerId="LiveId" clId="{7BDC950A-392B-4660-BA00-A31CD2485764}" dt="2023-09-13T01:49:27.369" v="768" actId="478"/>
          <ac:cxnSpMkLst>
            <pc:docMk/>
            <pc:sldMk cId="33755760" sldId="1010"/>
            <ac:cxnSpMk id="81" creationId="{48FB535D-0719-9511-B2DB-3C66665A1514}"/>
          </ac:cxnSpMkLst>
        </pc:cxnChg>
        <pc:cxnChg chg="del">
          <ac:chgData name="PPT Mr." userId="6442ff2356111531" providerId="LiveId" clId="{7BDC950A-392B-4660-BA00-A31CD2485764}" dt="2023-09-13T01:49:27.369" v="768" actId="478"/>
          <ac:cxnSpMkLst>
            <pc:docMk/>
            <pc:sldMk cId="33755760" sldId="1010"/>
            <ac:cxnSpMk id="110" creationId="{091BE742-C5EB-33DB-4F43-9B4A8BBC7207}"/>
          </ac:cxnSpMkLst>
        </pc:cxnChg>
        <pc:cxnChg chg="del">
          <ac:chgData name="PPT Mr." userId="6442ff2356111531" providerId="LiveId" clId="{7BDC950A-392B-4660-BA00-A31CD2485764}" dt="2023-09-13T01:49:27.369" v="768" actId="478"/>
          <ac:cxnSpMkLst>
            <pc:docMk/>
            <pc:sldMk cId="33755760" sldId="1010"/>
            <ac:cxnSpMk id="111" creationId="{311E1E1D-2507-A902-FF28-B8B5ABFF13F7}"/>
          </ac:cxnSpMkLst>
        </pc:cxnChg>
        <pc:cxnChg chg="del">
          <ac:chgData name="PPT Mr." userId="6442ff2356111531" providerId="LiveId" clId="{7BDC950A-392B-4660-BA00-A31CD2485764}" dt="2023-09-13T01:49:27.369" v="768" actId="478"/>
          <ac:cxnSpMkLst>
            <pc:docMk/>
            <pc:sldMk cId="33755760" sldId="1010"/>
            <ac:cxnSpMk id="112" creationId="{EB71A8AB-DF88-C731-76A1-35FD43628093}"/>
          </ac:cxnSpMkLst>
        </pc:cxnChg>
      </pc:sldChg>
      <pc:sldChg chg="addSp delSp modSp add mod">
        <pc:chgData name="PPT Mr." userId="6442ff2356111531" providerId="LiveId" clId="{7BDC950A-392B-4660-BA00-A31CD2485764}" dt="2023-09-13T02:16:55.102" v="1239" actId="1036"/>
        <pc:sldMkLst>
          <pc:docMk/>
          <pc:sldMk cId="491237104" sldId="1011"/>
        </pc:sldMkLst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3" creationId="{5B4441F1-ACC1-5254-BDE7-53A7A73F6F62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4" creationId="{CD0CAF6A-FD22-2CEF-0B0F-596FA1861417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5" creationId="{616E1ABF-07E1-67DB-02D2-A6249D994751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6" creationId="{17FC91F8-1BB2-9140-3D6A-D34B23DA3A43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7" creationId="{0AD4EAAC-996E-4B95-EF50-98371C875439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8" creationId="{895BE1F4-B9AE-BD38-BD0B-8155CA56B4D2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9" creationId="{7DF04EDE-D5D1-00DF-5FDF-48C7F7588A78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10" creationId="{67688E85-BCEB-BDB2-CA67-1751BF48B792}"/>
          </ac:spMkLst>
        </pc:spChg>
        <pc:spChg chg="del mod topLvl">
          <ac:chgData name="PPT Mr." userId="6442ff2356111531" providerId="LiveId" clId="{7BDC950A-392B-4660-BA00-A31CD2485764}" dt="2023-09-13T02:15:36.794" v="1190" actId="478"/>
          <ac:spMkLst>
            <pc:docMk/>
            <pc:sldMk cId="491237104" sldId="1011"/>
            <ac:spMk id="11" creationId="{081E2BCD-B84A-EA17-58F6-C9C1117DE277}"/>
          </ac:spMkLst>
        </pc:spChg>
        <pc:spChg chg="del mod topLvl">
          <ac:chgData name="PPT Mr." userId="6442ff2356111531" providerId="LiveId" clId="{7BDC950A-392B-4660-BA00-A31CD2485764}" dt="2023-09-13T02:15:36.794" v="1190" actId="478"/>
          <ac:spMkLst>
            <pc:docMk/>
            <pc:sldMk cId="491237104" sldId="1011"/>
            <ac:spMk id="12" creationId="{E4473CF0-AD7B-043F-D2D8-18C68F47C7BC}"/>
          </ac:spMkLst>
        </pc:spChg>
        <pc:spChg chg="add del mod">
          <ac:chgData name="PPT Mr." userId="6442ff2356111531" providerId="LiveId" clId="{7BDC950A-392B-4660-BA00-A31CD2485764}" dt="2023-09-13T02:12:45.338" v="1096" actId="478"/>
          <ac:spMkLst>
            <pc:docMk/>
            <pc:sldMk cId="491237104" sldId="1011"/>
            <ac:spMk id="13" creationId="{7A5C1465-8BBB-1944-ADD7-561669035EAC}"/>
          </ac:spMkLst>
        </pc:spChg>
        <pc:spChg chg="add del mod">
          <ac:chgData name="PPT Mr." userId="6442ff2356111531" providerId="LiveId" clId="{7BDC950A-392B-4660-BA00-A31CD2485764}" dt="2023-09-13T02:15:36.794" v="1190" actId="478"/>
          <ac:spMkLst>
            <pc:docMk/>
            <pc:sldMk cId="491237104" sldId="1011"/>
            <ac:spMk id="14" creationId="{8C688E77-4EF4-14FF-DFCB-C29E0FED1187}"/>
          </ac:spMkLst>
        </pc:spChg>
        <pc:spChg chg="add del">
          <ac:chgData name="PPT Mr." userId="6442ff2356111531" providerId="LiveId" clId="{7BDC950A-392B-4660-BA00-A31CD2485764}" dt="2023-09-13T02:11:28.625" v="1061" actId="478"/>
          <ac:spMkLst>
            <pc:docMk/>
            <pc:sldMk cId="491237104" sldId="1011"/>
            <ac:spMk id="15" creationId="{B7DC1E02-AE10-462F-0D1B-F06FDD584B57}"/>
          </ac:spMkLst>
        </pc:spChg>
        <pc:spChg chg="add mod topLvl">
          <ac:chgData name="PPT Mr." userId="6442ff2356111531" providerId="LiveId" clId="{7BDC950A-392B-4660-BA00-A31CD2485764}" dt="2023-09-13T02:15:51.221" v="1197" actId="12788"/>
          <ac:spMkLst>
            <pc:docMk/>
            <pc:sldMk cId="491237104" sldId="1011"/>
            <ac:spMk id="16" creationId="{9C880B94-689E-59DF-642A-5472144D5C5F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17" creationId="{F82F4F93-A8F5-2206-AF21-6C16C37F48A5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18" creationId="{B752ACC6-F9E1-ED0A-00D0-1B3746C03877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21" creationId="{6EA3C891-271C-73B0-313D-369F60D99307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22" creationId="{90D6FC0F-06C8-31AF-66AE-61D77BFBA24A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23" creationId="{B41C05E2-75B0-F271-99FE-FE2931144A3E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24" creationId="{F756C775-0CF7-B26D-5F94-160863C28556}"/>
          </ac:spMkLst>
        </pc:spChg>
        <pc:spChg chg="add mod topLvl">
          <ac:chgData name="PPT Mr." userId="6442ff2356111531" providerId="LiveId" clId="{7BDC950A-392B-4660-BA00-A31CD2485764}" dt="2023-09-13T02:16:29.947" v="1228" actId="1076"/>
          <ac:spMkLst>
            <pc:docMk/>
            <pc:sldMk cId="491237104" sldId="1011"/>
            <ac:spMk id="25" creationId="{6B96BABC-B111-D384-7BF8-C995B3967A7F}"/>
          </ac:spMkLst>
        </pc:spChg>
        <pc:spChg chg="add mod topLvl">
          <ac:chgData name="PPT Mr." userId="6442ff2356111531" providerId="LiveId" clId="{7BDC950A-392B-4660-BA00-A31CD2485764}" dt="2023-09-13T02:13:12.795" v="1113" actId="165"/>
          <ac:spMkLst>
            <pc:docMk/>
            <pc:sldMk cId="491237104" sldId="1011"/>
            <ac:spMk id="26" creationId="{237BB4BD-BAC9-833F-06FF-AB9982583855}"/>
          </ac:spMkLst>
        </pc:spChg>
        <pc:spChg chg="add mod topLvl">
          <ac:chgData name="PPT Mr." userId="6442ff2356111531" providerId="LiveId" clId="{7BDC950A-392B-4660-BA00-A31CD2485764}" dt="2023-09-13T02:16:11.282" v="1208" actId="12788"/>
          <ac:spMkLst>
            <pc:docMk/>
            <pc:sldMk cId="491237104" sldId="1011"/>
            <ac:spMk id="27" creationId="{965C833B-FA17-7CCD-60FF-973B820D7656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28" creationId="{834721CD-2604-E925-7324-411688DF5389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29" creationId="{FFCDF0D1-2E17-AA61-5320-0964F2F7C7E3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31" creationId="{D12713F1-9AFF-1887-C778-E47F02334A09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32" creationId="{98BFBB1A-AE53-B9E1-8758-C9FDCD1B7575}"/>
          </ac:spMkLst>
        </pc:spChg>
        <pc:spChg chg="add mod">
          <ac:chgData name="PPT Mr." userId="6442ff2356111531" providerId="LiveId" clId="{7BDC950A-392B-4660-BA00-A31CD2485764}" dt="2023-09-13T02:13:12.795" v="1113" actId="165"/>
          <ac:spMkLst>
            <pc:docMk/>
            <pc:sldMk cId="491237104" sldId="1011"/>
            <ac:spMk id="33" creationId="{2D0CC79E-F20F-B951-0BED-B272C8FF3F36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34" creationId="{0A548ABA-DB22-3E50-2DC0-B9FCE298A30A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35" creationId="{295A2CE8-5619-1362-B609-BA3F77D05936}"/>
          </ac:spMkLst>
        </pc:spChg>
        <pc:spChg chg="add mod topLvl">
          <ac:chgData name="PPT Mr." userId="6442ff2356111531" providerId="LiveId" clId="{7BDC950A-392B-4660-BA00-A31CD2485764}" dt="2023-09-13T02:16:29.947" v="1228" actId="1076"/>
          <ac:spMkLst>
            <pc:docMk/>
            <pc:sldMk cId="491237104" sldId="1011"/>
            <ac:spMk id="36" creationId="{9DCD1F1C-9135-F4AF-D7CA-A4F868D81D4C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37" creationId="{95BCE18B-EB1D-B226-8491-1D8B05EC78A2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38" creationId="{A62F20DA-04EA-2E35-283F-43E7ECE12FEC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40" creationId="{8452B72E-A911-A4F8-DAE1-C77970F1356B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41" creationId="{42929B77-FCF8-4445-692E-F51849C24D9A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43" creationId="{34386986-4584-344C-9A40-19EBE9D19A8B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44" creationId="{3411BCCF-CCE4-0DE9-0AA1-8D9BB900D899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47" creationId="{8C88C008-6DAB-45E4-075F-C5BCE13F0538}"/>
          </ac:spMkLst>
        </pc:spChg>
        <pc:spChg chg="add mod topLvl">
          <ac:chgData name="PPT Mr." userId="6442ff2356111531" providerId="LiveId" clId="{7BDC950A-392B-4660-BA00-A31CD2485764}" dt="2023-09-13T02:14:59.072" v="1173" actId="164"/>
          <ac:spMkLst>
            <pc:docMk/>
            <pc:sldMk cId="491237104" sldId="1011"/>
            <ac:spMk id="59" creationId="{8810C477-4B32-6981-FAB3-9BC5343F6AE4}"/>
          </ac:spMkLst>
        </pc:spChg>
        <pc:spChg chg="add mod">
          <ac:chgData name="PPT Mr." userId="6442ff2356111531" providerId="LiveId" clId="{7BDC950A-392B-4660-BA00-A31CD2485764}" dt="2023-09-13T02:15:01.528" v="1175" actId="571"/>
          <ac:spMkLst>
            <pc:docMk/>
            <pc:sldMk cId="491237104" sldId="1011"/>
            <ac:spMk id="62" creationId="{487297A6-5F0C-67B7-BED8-3CD100472EE2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64" creationId="{5F5CBD4A-3B93-CF5B-A9DB-C3DFFCCEF670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65" creationId="{3F193B9D-8239-906D-0032-135C82B5F46F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66" creationId="{C1F8077A-722D-CF7D-72F0-175FF1695376}"/>
          </ac:spMkLst>
        </pc:spChg>
        <pc:spChg chg="mod">
          <ac:chgData name="PPT Mr." userId="6442ff2356111531" providerId="LiveId" clId="{7BDC950A-392B-4660-BA00-A31CD2485764}" dt="2023-09-13T02:15:01.528" v="1175" actId="571"/>
          <ac:spMkLst>
            <pc:docMk/>
            <pc:sldMk cId="491237104" sldId="1011"/>
            <ac:spMk id="68" creationId="{5E119FA1-F854-321E-F58F-6BE693D0D4D1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69" creationId="{ABFA1FFD-2C10-6A8F-27ED-220D25929A53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70" creationId="{F47B9FB7-063E-DC90-33DF-8EBBBA2032B9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71" creationId="{A1D6AA4D-8FF1-D0C1-3CC8-2380B0873178}"/>
          </ac:spMkLst>
        </pc:spChg>
        <pc:spChg chg="del">
          <ac:chgData name="PPT Mr." userId="6442ff2356111531" providerId="LiveId" clId="{7BDC950A-392B-4660-BA00-A31CD2485764}" dt="2023-09-13T02:09:11.373" v="1053" actId="478"/>
          <ac:spMkLst>
            <pc:docMk/>
            <pc:sldMk cId="491237104" sldId="1011"/>
            <ac:spMk id="72" creationId="{90CC4EE5-19AB-B2E0-D58E-533078AAC7A3}"/>
          </ac:spMkLst>
        </pc:spChg>
        <pc:spChg chg="mod topLvl">
          <ac:chgData name="PPT Mr." userId="6442ff2356111531" providerId="LiveId" clId="{7BDC950A-392B-4660-BA00-A31CD2485764}" dt="2023-09-13T02:15:15.180" v="1183" actId="165"/>
          <ac:spMkLst>
            <pc:docMk/>
            <pc:sldMk cId="491237104" sldId="1011"/>
            <ac:spMk id="75" creationId="{B9458696-6E7E-4E91-2223-370097F2369D}"/>
          </ac:spMkLst>
        </pc:spChg>
        <pc:spChg chg="mod topLvl">
          <ac:chgData name="PPT Mr." userId="6442ff2356111531" providerId="LiveId" clId="{7BDC950A-392B-4660-BA00-A31CD2485764}" dt="2023-09-13T02:16:55.102" v="1239" actId="1036"/>
          <ac:spMkLst>
            <pc:docMk/>
            <pc:sldMk cId="491237104" sldId="1011"/>
            <ac:spMk id="78" creationId="{BDDCFF45-33CA-B1CC-9E7D-B1FF6F1589CD}"/>
          </ac:spMkLst>
        </pc:spChg>
        <pc:spChg chg="mod topLvl">
          <ac:chgData name="PPT Mr." userId="6442ff2356111531" providerId="LiveId" clId="{7BDC950A-392B-4660-BA00-A31CD2485764}" dt="2023-09-13T02:15:15.180" v="1183" actId="165"/>
          <ac:spMkLst>
            <pc:docMk/>
            <pc:sldMk cId="491237104" sldId="1011"/>
            <ac:spMk id="81" creationId="{4C0B7AD2-1110-9484-2CA9-5476ED1ECA81}"/>
          </ac:spMkLst>
        </pc:spChg>
        <pc:spChg chg="add mod">
          <ac:chgData name="PPT Mr." userId="6442ff2356111531" providerId="LiveId" clId="{7BDC950A-392B-4660-BA00-A31CD2485764}" dt="2023-09-13T02:16:20.007" v="1226" actId="1036"/>
          <ac:spMkLst>
            <pc:docMk/>
            <pc:sldMk cId="491237104" sldId="1011"/>
            <ac:spMk id="82" creationId="{F372CE1C-C0E5-CF00-6945-A698F0769358}"/>
          </ac:spMkLst>
        </pc:spChg>
        <pc:spChg chg="add mod">
          <ac:chgData name="PPT Mr." userId="6442ff2356111531" providerId="LiveId" clId="{7BDC950A-392B-4660-BA00-A31CD2485764}" dt="2023-09-13T02:16:20.007" v="1226" actId="1036"/>
          <ac:spMkLst>
            <pc:docMk/>
            <pc:sldMk cId="491237104" sldId="1011"/>
            <ac:spMk id="83" creationId="{DD980AF4-045E-4609-E0F6-3BE4776C765E}"/>
          </ac:spMkLst>
        </pc:spChg>
        <pc:spChg chg="add mod">
          <ac:chgData name="PPT Mr." userId="6442ff2356111531" providerId="LiveId" clId="{7BDC950A-392B-4660-BA00-A31CD2485764}" dt="2023-09-13T02:16:20.007" v="1226" actId="1036"/>
          <ac:spMkLst>
            <pc:docMk/>
            <pc:sldMk cId="491237104" sldId="1011"/>
            <ac:spMk id="84" creationId="{16AD0976-D820-41C3-1DA6-5329AF2802AD}"/>
          </ac:spMkLst>
        </pc:spChg>
        <pc:spChg chg="add mod">
          <ac:chgData name="PPT Mr." userId="6442ff2356111531" providerId="LiveId" clId="{7BDC950A-392B-4660-BA00-A31CD2485764}" dt="2023-09-13T02:16:20.007" v="1226" actId="1036"/>
          <ac:spMkLst>
            <pc:docMk/>
            <pc:sldMk cId="491237104" sldId="1011"/>
            <ac:spMk id="85" creationId="{0A7F13C6-F6BC-7CD6-E254-349D913E4918}"/>
          </ac:spMkLst>
        </pc:spChg>
        <pc:grpChg chg="add del mod">
          <ac:chgData name="PPT Mr." userId="6442ff2356111531" providerId="LiveId" clId="{7BDC950A-392B-4660-BA00-A31CD2485764}" dt="2023-09-13T02:09:42.773" v="1056" actId="165"/>
          <ac:grpSpMkLst>
            <pc:docMk/>
            <pc:sldMk cId="491237104" sldId="1011"/>
            <ac:grpSpMk id="2" creationId="{99808B7B-53CC-38AC-6440-639FD431A8AE}"/>
          </ac:grpSpMkLst>
        </pc:grpChg>
        <pc:grpChg chg="add del mod">
          <ac:chgData name="PPT Mr." userId="6442ff2356111531" providerId="LiveId" clId="{7BDC950A-392B-4660-BA00-A31CD2485764}" dt="2023-09-13T02:11:53.250" v="1074" actId="165"/>
          <ac:grpSpMkLst>
            <pc:docMk/>
            <pc:sldMk cId="491237104" sldId="1011"/>
            <ac:grpSpMk id="30" creationId="{358D3AEB-CB08-7C03-7A96-FE04214EB039}"/>
          </ac:grpSpMkLst>
        </pc:grpChg>
        <pc:grpChg chg="add mod">
          <ac:chgData name="PPT Mr." userId="6442ff2356111531" providerId="LiveId" clId="{7BDC950A-392B-4660-BA00-A31CD2485764}" dt="2023-09-13T02:12:32.813" v="1089" actId="164"/>
          <ac:grpSpMkLst>
            <pc:docMk/>
            <pc:sldMk cId="491237104" sldId="1011"/>
            <ac:grpSpMk id="39" creationId="{019CA93F-8D9A-F640-2A5F-75B5B4F406CE}"/>
          </ac:grpSpMkLst>
        </pc:grpChg>
        <pc:grpChg chg="add mod topLvl">
          <ac:chgData name="PPT Mr." userId="6442ff2356111531" providerId="LiveId" clId="{7BDC950A-392B-4660-BA00-A31CD2485764}" dt="2023-09-13T02:16:12.365" v="1209" actId="12788"/>
          <ac:grpSpMkLst>
            <pc:docMk/>
            <pc:sldMk cId="491237104" sldId="1011"/>
            <ac:grpSpMk id="42" creationId="{21EC77AB-B56B-F5D2-64A0-014C3138C5B4}"/>
          </ac:grpSpMkLst>
        </pc:grpChg>
        <pc:grpChg chg="add del mod">
          <ac:chgData name="PPT Mr." userId="6442ff2356111531" providerId="LiveId" clId="{7BDC950A-392B-4660-BA00-A31CD2485764}" dt="2023-09-13T02:13:12.795" v="1113" actId="165"/>
          <ac:grpSpMkLst>
            <pc:docMk/>
            <pc:sldMk cId="491237104" sldId="1011"/>
            <ac:grpSpMk id="45" creationId="{85A28E3E-69AA-D9CC-0C5E-76E347842F63}"/>
          </ac:grpSpMkLst>
        </pc:grpChg>
        <pc:grpChg chg="add del mod">
          <ac:chgData name="PPT Mr." userId="6442ff2356111531" providerId="LiveId" clId="{7BDC950A-392B-4660-BA00-A31CD2485764}" dt="2023-09-13T02:14:55.560" v="1170" actId="165"/>
          <ac:grpSpMkLst>
            <pc:docMk/>
            <pc:sldMk cId="491237104" sldId="1011"/>
            <ac:grpSpMk id="60" creationId="{DE4AF33A-5C48-AB84-F5C5-1F9EB8E14315}"/>
          </ac:grpSpMkLst>
        </pc:grpChg>
        <pc:grpChg chg="add mod">
          <ac:chgData name="PPT Mr." userId="6442ff2356111531" providerId="LiveId" clId="{7BDC950A-392B-4660-BA00-A31CD2485764}" dt="2023-09-13T02:14:59.072" v="1173" actId="164"/>
          <ac:grpSpMkLst>
            <pc:docMk/>
            <pc:sldMk cId="491237104" sldId="1011"/>
            <ac:grpSpMk id="61" creationId="{D402D95B-DCBF-440C-C546-3B03E5A17823}"/>
          </ac:grpSpMkLst>
        </pc:grpChg>
        <pc:grpChg chg="add mod">
          <ac:chgData name="PPT Mr." userId="6442ff2356111531" providerId="LiveId" clId="{7BDC950A-392B-4660-BA00-A31CD2485764}" dt="2023-09-13T02:15:01.528" v="1175" actId="571"/>
          <ac:grpSpMkLst>
            <pc:docMk/>
            <pc:sldMk cId="491237104" sldId="1011"/>
            <ac:grpSpMk id="63" creationId="{130FBD2E-45CD-C022-A562-02DC29FCDFA5}"/>
          </ac:grpSpMkLst>
        </pc:grpChg>
        <pc:grpChg chg="add del mod">
          <ac:chgData name="PPT Mr." userId="6442ff2356111531" providerId="LiveId" clId="{7BDC950A-392B-4660-BA00-A31CD2485764}" dt="2023-09-13T02:15:15.180" v="1183" actId="165"/>
          <ac:grpSpMkLst>
            <pc:docMk/>
            <pc:sldMk cId="491237104" sldId="1011"/>
            <ac:grpSpMk id="73" creationId="{06246510-F197-AD34-1A03-D4EBC7BB8E49}"/>
          </ac:grpSpMkLst>
        </pc:grpChg>
        <pc:grpChg chg="add del mod">
          <ac:chgData name="PPT Mr." userId="6442ff2356111531" providerId="LiveId" clId="{7BDC950A-392B-4660-BA00-A31CD2485764}" dt="2023-09-13T02:15:15.180" v="1183" actId="165"/>
          <ac:grpSpMkLst>
            <pc:docMk/>
            <pc:sldMk cId="491237104" sldId="1011"/>
            <ac:grpSpMk id="76" creationId="{C2BF8B1B-B02D-F1B2-809C-E54FDA117726}"/>
          </ac:grpSpMkLst>
        </pc:grpChg>
        <pc:grpChg chg="add del mod">
          <ac:chgData name="PPT Mr." userId="6442ff2356111531" providerId="LiveId" clId="{7BDC950A-392B-4660-BA00-A31CD2485764}" dt="2023-09-13T02:15:15.180" v="1183" actId="165"/>
          <ac:grpSpMkLst>
            <pc:docMk/>
            <pc:sldMk cId="491237104" sldId="1011"/>
            <ac:grpSpMk id="79" creationId="{9666A66E-344F-2E67-344C-00E2508AC066}"/>
          </ac:grpSpMkLst>
        </pc:grpChg>
        <pc:grpChg chg="add del mod">
          <ac:chgData name="PPT Mr." userId="6442ff2356111531" providerId="LiveId" clId="{7BDC950A-392B-4660-BA00-A31CD2485764}" dt="2023-09-13T02:16:51.814" v="1235" actId="165"/>
          <ac:grpSpMkLst>
            <pc:docMk/>
            <pc:sldMk cId="491237104" sldId="1011"/>
            <ac:grpSpMk id="86" creationId="{0148D425-BCA1-25B8-07E0-CE3E19D53CC1}"/>
          </ac:grpSpMkLst>
        </pc:grpChg>
        <pc:picChg chg="add del mod">
          <ac:chgData name="PPT Mr." userId="6442ff2356111531" providerId="LiveId" clId="{7BDC950A-392B-4660-BA00-A31CD2485764}" dt="2023-09-13T02:13:42.232" v="1117" actId="478"/>
          <ac:picMkLst>
            <pc:docMk/>
            <pc:sldMk cId="491237104" sldId="1011"/>
            <ac:picMk id="46" creationId="{250D93CB-066B-9BFD-20F0-34A1E94C8313}"/>
          </ac:picMkLst>
        </pc:picChg>
        <pc:picChg chg="add del mod">
          <ac:chgData name="PPT Mr." userId="6442ff2356111531" providerId="LiveId" clId="{7BDC950A-392B-4660-BA00-A31CD2485764}" dt="2023-09-13T02:13:42.232" v="1117" actId="478"/>
          <ac:picMkLst>
            <pc:docMk/>
            <pc:sldMk cId="491237104" sldId="1011"/>
            <ac:picMk id="48" creationId="{D4984F60-5367-6611-C4B9-EC250BF7CFF5}"/>
          </ac:picMkLst>
        </pc:picChg>
        <pc:picChg chg="add del mod">
          <ac:chgData name="PPT Mr." userId="6442ff2356111531" providerId="LiveId" clId="{7BDC950A-392B-4660-BA00-A31CD2485764}" dt="2023-09-13T02:13:42.232" v="1117" actId="478"/>
          <ac:picMkLst>
            <pc:docMk/>
            <pc:sldMk cId="491237104" sldId="1011"/>
            <ac:picMk id="49" creationId="{547363B4-3499-C67A-81D6-E08942E7C180}"/>
          </ac:picMkLst>
        </pc:picChg>
        <pc:picChg chg="add del mod">
          <ac:chgData name="PPT Mr." userId="6442ff2356111531" providerId="LiveId" clId="{7BDC950A-392B-4660-BA00-A31CD2485764}" dt="2023-09-13T02:13:42.232" v="1117" actId="478"/>
          <ac:picMkLst>
            <pc:docMk/>
            <pc:sldMk cId="491237104" sldId="1011"/>
            <ac:picMk id="50" creationId="{48F91208-401A-DD52-ACDC-3841D1754696}"/>
          </ac:picMkLst>
        </pc:picChg>
        <pc:picChg chg="add mod topLvl">
          <ac:chgData name="PPT Mr." userId="6442ff2356111531" providerId="LiveId" clId="{7BDC950A-392B-4660-BA00-A31CD2485764}" dt="2023-09-13T02:14:59.072" v="1173" actId="164"/>
          <ac:picMkLst>
            <pc:docMk/>
            <pc:sldMk cId="491237104" sldId="1011"/>
            <ac:picMk id="52" creationId="{52004EC7-D290-A916-4694-BDDAD3D0B3DD}"/>
          </ac:picMkLst>
        </pc:picChg>
        <pc:picChg chg="add del mod">
          <ac:chgData name="PPT Mr." userId="6442ff2356111531" providerId="LiveId" clId="{7BDC950A-392B-4660-BA00-A31CD2485764}" dt="2023-09-13T02:15:34.541" v="1189" actId="478"/>
          <ac:picMkLst>
            <pc:docMk/>
            <pc:sldMk cId="491237104" sldId="1011"/>
            <ac:picMk id="54" creationId="{75998D8E-895A-ABFA-63D3-3212CE78EE67}"/>
          </ac:picMkLst>
        </pc:picChg>
        <pc:picChg chg="add del mod">
          <ac:chgData name="PPT Mr." userId="6442ff2356111531" providerId="LiveId" clId="{7BDC950A-392B-4660-BA00-A31CD2485764}" dt="2023-09-13T02:15:34.541" v="1189" actId="478"/>
          <ac:picMkLst>
            <pc:docMk/>
            <pc:sldMk cId="491237104" sldId="1011"/>
            <ac:picMk id="56" creationId="{47B68EE6-EBDE-702C-4C24-4AE81956A09D}"/>
          </ac:picMkLst>
        </pc:picChg>
        <pc:picChg chg="add del mod">
          <ac:chgData name="PPT Mr." userId="6442ff2356111531" providerId="LiveId" clId="{7BDC950A-392B-4660-BA00-A31CD2485764}" dt="2023-09-13T02:15:34.541" v="1189" actId="478"/>
          <ac:picMkLst>
            <pc:docMk/>
            <pc:sldMk cId="491237104" sldId="1011"/>
            <ac:picMk id="58" creationId="{6F1CE344-14E6-C5E3-52F8-9A9E5FD64D40}"/>
          </ac:picMkLst>
        </pc:picChg>
        <pc:picChg chg="mod">
          <ac:chgData name="PPT Mr." userId="6442ff2356111531" providerId="LiveId" clId="{7BDC950A-392B-4660-BA00-A31CD2485764}" dt="2023-09-13T02:15:01.528" v="1175" actId="571"/>
          <ac:picMkLst>
            <pc:docMk/>
            <pc:sldMk cId="491237104" sldId="1011"/>
            <ac:picMk id="67" creationId="{C0FDE959-F551-A72B-B75E-50992BB9C026}"/>
          </ac:picMkLst>
        </pc:picChg>
        <pc:picChg chg="mod topLvl">
          <ac:chgData name="PPT Mr." userId="6442ff2356111531" providerId="LiveId" clId="{7BDC950A-392B-4660-BA00-A31CD2485764}" dt="2023-09-13T02:15:18.651" v="1184" actId="14826"/>
          <ac:picMkLst>
            <pc:docMk/>
            <pc:sldMk cId="491237104" sldId="1011"/>
            <ac:picMk id="74" creationId="{687EF6DB-B1C3-155B-80BA-15973D50552C}"/>
          </ac:picMkLst>
        </pc:picChg>
        <pc:picChg chg="mod topLvl">
          <ac:chgData name="PPT Mr." userId="6442ff2356111531" providerId="LiveId" clId="{7BDC950A-392B-4660-BA00-A31CD2485764}" dt="2023-09-13T02:16:55.102" v="1239" actId="1036"/>
          <ac:picMkLst>
            <pc:docMk/>
            <pc:sldMk cId="491237104" sldId="1011"/>
            <ac:picMk id="77" creationId="{F9BAE6A9-CFE7-A0EB-2756-B9A5C01C5CAC}"/>
          </ac:picMkLst>
        </pc:picChg>
        <pc:picChg chg="mod topLvl">
          <ac:chgData name="PPT Mr." userId="6442ff2356111531" providerId="LiveId" clId="{7BDC950A-392B-4660-BA00-A31CD2485764}" dt="2023-09-13T02:15:24.711" v="1186" actId="14826"/>
          <ac:picMkLst>
            <pc:docMk/>
            <pc:sldMk cId="491237104" sldId="1011"/>
            <ac:picMk id="80" creationId="{391267E6-7E0C-14D2-18F1-CC571A4E7B88}"/>
          </ac:picMkLst>
        </pc:picChg>
      </pc:sldChg>
    </pc:docChg>
  </pc:docChgLst>
  <pc:docChgLst>
    <pc:chgData name="Mr. PPT" userId="6442ff2356111531" providerId="LiveId" clId="{3696DD27-450C-4E80-AB78-4DF7E4F29785}"/>
    <pc:docChg chg="undo custSel addSld delSld modSld sldOrd modSection">
      <pc:chgData name="Mr. PPT" userId="6442ff2356111531" providerId="LiveId" clId="{3696DD27-450C-4E80-AB78-4DF7E4F29785}" dt="2022-11-21T02:17:24.003" v="448" actId="478"/>
      <pc:docMkLst>
        <pc:docMk/>
      </pc:docMkLst>
      <pc:sldChg chg="addSp delSp modSp mod">
        <pc:chgData name="Mr. PPT" userId="6442ff2356111531" providerId="LiveId" clId="{3696DD27-450C-4E80-AB78-4DF7E4F29785}" dt="2022-11-21T02:04:03.538" v="378" actId="478"/>
        <pc:sldMkLst>
          <pc:docMk/>
          <pc:sldMk cId="2109642714" sldId="875"/>
        </pc:sldMkLst>
        <pc:spChg chg="del mod topLvl">
          <ac:chgData name="Mr. PPT" userId="6442ff2356111531" providerId="LiveId" clId="{3696DD27-450C-4E80-AB78-4DF7E4F29785}" dt="2022-11-21T02:03:21.863" v="370" actId="478"/>
          <ac:spMkLst>
            <pc:docMk/>
            <pc:sldMk cId="2109642714" sldId="875"/>
            <ac:spMk id="3" creationId="{8E11CA53-7387-8EE9-367C-077D094FC105}"/>
          </ac:spMkLst>
        </pc:spChg>
        <pc:spChg chg="del mod topLvl">
          <ac:chgData name="Mr. PPT" userId="6442ff2356111531" providerId="LiveId" clId="{3696DD27-450C-4E80-AB78-4DF7E4F29785}" dt="2022-11-21T02:03:21.863" v="370" actId="478"/>
          <ac:spMkLst>
            <pc:docMk/>
            <pc:sldMk cId="2109642714" sldId="875"/>
            <ac:spMk id="4" creationId="{2F0B2ECB-2E8D-9C8D-C726-E600789BA00B}"/>
          </ac:spMkLst>
        </pc:spChg>
        <pc:spChg chg="mod">
          <ac:chgData name="Mr. PPT" userId="6442ff2356111531" providerId="LiveId" clId="{3696DD27-450C-4E80-AB78-4DF7E4F29785}" dt="2022-11-21T02:03:53.362" v="374"/>
          <ac:spMkLst>
            <pc:docMk/>
            <pc:sldMk cId="2109642714" sldId="875"/>
            <ac:spMk id="9" creationId="{09607591-6D4D-49C1-2FA4-9C9A8F740038}"/>
          </ac:spMkLst>
        </pc:spChg>
        <pc:spChg chg="mod">
          <ac:chgData name="Mr. PPT" userId="6442ff2356111531" providerId="LiveId" clId="{3696DD27-450C-4E80-AB78-4DF7E4F29785}" dt="2022-11-21T02:03:53.362" v="374"/>
          <ac:spMkLst>
            <pc:docMk/>
            <pc:sldMk cId="2109642714" sldId="875"/>
            <ac:spMk id="10" creationId="{3B253609-C08A-460F-6738-D606721FC28D}"/>
          </ac:spMkLst>
        </pc:spChg>
        <pc:spChg chg="mod topLvl">
          <ac:chgData name="Mr. PPT" userId="6442ff2356111531" providerId="LiveId" clId="{3696DD27-450C-4E80-AB78-4DF7E4F29785}" dt="2022-11-21T02:03:06.628" v="366" actId="164"/>
          <ac:spMkLst>
            <pc:docMk/>
            <pc:sldMk cId="2109642714" sldId="875"/>
            <ac:spMk id="36" creationId="{043428E0-75E8-4C8C-8410-4B886E8DF5E0}"/>
          </ac:spMkLst>
        </pc:spChg>
        <pc:spChg chg="mod topLvl">
          <ac:chgData name="Mr. PPT" userId="6442ff2356111531" providerId="LiveId" clId="{3696DD27-450C-4E80-AB78-4DF7E4F29785}" dt="2022-11-21T02:03:06.628" v="366" actId="164"/>
          <ac:spMkLst>
            <pc:docMk/>
            <pc:sldMk cId="2109642714" sldId="875"/>
            <ac:spMk id="37" creationId="{240E4020-216D-4CC1-AD4C-511283F3A647}"/>
          </ac:spMkLst>
        </pc:spChg>
        <pc:spChg chg="del mod">
          <ac:chgData name="Mr. PPT" userId="6442ff2356111531" providerId="LiveId" clId="{3696DD27-450C-4E80-AB78-4DF7E4F29785}" dt="2022-11-21T02:04:03.538" v="378" actId="478"/>
          <ac:spMkLst>
            <pc:docMk/>
            <pc:sldMk cId="2109642714" sldId="875"/>
            <ac:spMk id="38" creationId="{847B9142-F44A-40D3-B589-886A228C0E3F}"/>
          </ac:spMkLst>
        </pc:spChg>
        <pc:spChg chg="mod">
          <ac:chgData name="Mr. PPT" userId="6442ff2356111531" providerId="LiveId" clId="{3696DD27-450C-4E80-AB78-4DF7E4F29785}" dt="2022-11-21T02:03:18.904" v="369" actId="207"/>
          <ac:spMkLst>
            <pc:docMk/>
            <pc:sldMk cId="2109642714" sldId="875"/>
            <ac:spMk id="94" creationId="{15D2C5B4-0762-4041-B507-EF7B20F18E4A}"/>
          </ac:spMkLst>
        </pc:spChg>
        <pc:spChg chg="mod">
          <ac:chgData name="Mr. PPT" userId="6442ff2356111531" providerId="LiveId" clId="{3696DD27-450C-4E80-AB78-4DF7E4F29785}" dt="2022-11-21T02:03:13.150" v="367" actId="207"/>
          <ac:spMkLst>
            <pc:docMk/>
            <pc:sldMk cId="2109642714" sldId="875"/>
            <ac:spMk id="95" creationId="{63958091-0A9F-425C-98F0-305E291728E0}"/>
          </ac:spMkLst>
        </pc:spChg>
        <pc:spChg chg="mod">
          <ac:chgData name="Mr. PPT" userId="6442ff2356111531" providerId="LiveId" clId="{3696DD27-450C-4E80-AB78-4DF7E4F29785}" dt="2022-11-21T02:03:15.720" v="368" actId="207"/>
          <ac:spMkLst>
            <pc:docMk/>
            <pc:sldMk cId="2109642714" sldId="875"/>
            <ac:spMk id="98" creationId="{101A15AF-F922-429A-93C7-B6F9FB583540}"/>
          </ac:spMkLst>
        </pc:spChg>
        <pc:spChg chg="mod">
          <ac:chgData name="Mr. PPT" userId="6442ff2356111531" providerId="LiveId" clId="{3696DD27-450C-4E80-AB78-4DF7E4F29785}" dt="2022-11-21T02:03:15.720" v="368" actId="207"/>
          <ac:spMkLst>
            <pc:docMk/>
            <pc:sldMk cId="2109642714" sldId="875"/>
            <ac:spMk id="99" creationId="{B57EC7A4-848B-460F-94BD-19D74AA2DEA2}"/>
          </ac:spMkLst>
        </pc:spChg>
        <pc:spChg chg="mod">
          <ac:chgData name="Mr. PPT" userId="6442ff2356111531" providerId="LiveId" clId="{3696DD27-450C-4E80-AB78-4DF7E4F29785}" dt="2022-11-21T02:03:15.720" v="368" actId="207"/>
          <ac:spMkLst>
            <pc:docMk/>
            <pc:sldMk cId="2109642714" sldId="875"/>
            <ac:spMk id="100" creationId="{254530BD-FE04-4C01-849A-2CC9472E5EDD}"/>
          </ac:spMkLst>
        </pc:spChg>
        <pc:spChg chg="mod">
          <ac:chgData name="Mr. PPT" userId="6442ff2356111531" providerId="LiveId" clId="{3696DD27-450C-4E80-AB78-4DF7E4F29785}" dt="2022-11-21T02:03:15.720" v="368" actId="207"/>
          <ac:spMkLst>
            <pc:docMk/>
            <pc:sldMk cId="2109642714" sldId="875"/>
            <ac:spMk id="101" creationId="{B2482E07-8FE8-4358-B9EE-985E19925298}"/>
          </ac:spMkLst>
        </pc:spChg>
        <pc:spChg chg="mod">
          <ac:chgData name="Mr. PPT" userId="6442ff2356111531" providerId="LiveId" clId="{3696DD27-450C-4E80-AB78-4DF7E4F29785}" dt="2022-11-21T02:03:15.720" v="368" actId="207"/>
          <ac:spMkLst>
            <pc:docMk/>
            <pc:sldMk cId="2109642714" sldId="875"/>
            <ac:spMk id="102" creationId="{0E3FE03D-1507-4159-AA70-043BA1D3E0A1}"/>
          </ac:spMkLst>
        </pc:spChg>
        <pc:spChg chg="mod">
          <ac:chgData name="Mr. PPT" userId="6442ff2356111531" providerId="LiveId" clId="{3696DD27-450C-4E80-AB78-4DF7E4F29785}" dt="2022-11-21T02:03:15.720" v="368" actId="207"/>
          <ac:spMkLst>
            <pc:docMk/>
            <pc:sldMk cId="2109642714" sldId="875"/>
            <ac:spMk id="103" creationId="{F659838A-90CA-4FC6-A9F7-80576A265144}"/>
          </ac:spMkLst>
        </pc:spChg>
        <pc:spChg chg="mod">
          <ac:chgData name="Mr. PPT" userId="6442ff2356111531" providerId="LiveId" clId="{3696DD27-450C-4E80-AB78-4DF7E4F29785}" dt="2022-11-21T02:03:15.720" v="368" actId="207"/>
          <ac:spMkLst>
            <pc:docMk/>
            <pc:sldMk cId="2109642714" sldId="875"/>
            <ac:spMk id="104" creationId="{5B61F933-A99F-4DD7-9D7D-1EF9EF5BAC4A}"/>
          </ac:spMkLst>
        </pc:spChg>
        <pc:grpChg chg="add del mod">
          <ac:chgData name="Mr. PPT" userId="6442ff2356111531" providerId="LiveId" clId="{3696DD27-450C-4E80-AB78-4DF7E4F29785}" dt="2022-11-21T02:02:55.822" v="357" actId="165"/>
          <ac:grpSpMkLst>
            <pc:docMk/>
            <pc:sldMk cId="2109642714" sldId="875"/>
            <ac:grpSpMk id="2" creationId="{54B5A6B5-4494-6950-2563-BD6718D98A16}"/>
          </ac:grpSpMkLst>
        </pc:grpChg>
        <pc:grpChg chg="add mod">
          <ac:chgData name="Mr. PPT" userId="6442ff2356111531" providerId="LiveId" clId="{3696DD27-450C-4E80-AB78-4DF7E4F29785}" dt="2022-11-21T02:03:06.628" v="366" actId="164"/>
          <ac:grpSpMkLst>
            <pc:docMk/>
            <pc:sldMk cId="2109642714" sldId="875"/>
            <ac:grpSpMk id="5" creationId="{C6F339A9-B077-11D7-6E1D-2251B3271BBF}"/>
          </ac:grpSpMkLst>
        </pc:grpChg>
        <pc:grpChg chg="add mod ord">
          <ac:chgData name="Mr. PPT" userId="6442ff2356111531" providerId="LiveId" clId="{3696DD27-450C-4E80-AB78-4DF7E4F29785}" dt="2022-11-21T02:04:01.504" v="377" actId="167"/>
          <ac:grpSpMkLst>
            <pc:docMk/>
            <pc:sldMk cId="2109642714" sldId="875"/>
            <ac:grpSpMk id="7" creationId="{ED735C21-FDEC-3500-0563-DE0DD75B2C81}"/>
          </ac:grpSpMkLst>
        </pc:grpChg>
        <pc:grpChg chg="del">
          <ac:chgData name="Mr. PPT" userId="6442ff2356111531" providerId="LiveId" clId="{3696DD27-450C-4E80-AB78-4DF7E4F29785}" dt="2022-11-21T02:02:57.277" v="358" actId="165"/>
          <ac:grpSpMkLst>
            <pc:docMk/>
            <pc:sldMk cId="2109642714" sldId="875"/>
            <ac:grpSpMk id="35" creationId="{3EAC26A6-EC76-4FCC-902E-AC92AB79EDBC}"/>
          </ac:grpSpMkLst>
        </pc:grpChg>
        <pc:grpChg chg="mod">
          <ac:chgData name="Mr. PPT" userId="6442ff2356111531" providerId="LiveId" clId="{3696DD27-450C-4E80-AB78-4DF7E4F29785}" dt="2022-11-21T02:03:15.720" v="368" actId="207"/>
          <ac:grpSpMkLst>
            <pc:docMk/>
            <pc:sldMk cId="2109642714" sldId="875"/>
            <ac:grpSpMk id="97" creationId="{6E23AF4F-7434-4712-9E7C-AFB9380F543A}"/>
          </ac:grpSpMkLst>
        </pc:grpChg>
      </pc:sldChg>
      <pc:sldChg chg="modSp mod">
        <pc:chgData name="Mr. PPT" userId="6442ff2356111531" providerId="LiveId" clId="{3696DD27-450C-4E80-AB78-4DF7E4F29785}" dt="2022-11-21T02:08:15.855" v="422" actId="207"/>
        <pc:sldMkLst>
          <pc:docMk/>
          <pc:sldMk cId="1354917350" sldId="943"/>
        </pc:sldMkLst>
        <pc:spChg chg="mod">
          <ac:chgData name="Mr. PPT" userId="6442ff2356111531" providerId="LiveId" clId="{3696DD27-450C-4E80-AB78-4DF7E4F29785}" dt="2022-11-21T02:08:15.855" v="422" actId="207"/>
          <ac:spMkLst>
            <pc:docMk/>
            <pc:sldMk cId="1354917350" sldId="943"/>
            <ac:spMk id="186" creationId="{8BC02715-D54E-4827-8001-B9D80090057E}"/>
          </ac:spMkLst>
        </pc:spChg>
      </pc:sldChg>
      <pc:sldChg chg="addSp delSp modSp mod">
        <pc:chgData name="Mr. PPT" userId="6442ff2356111531" providerId="LiveId" clId="{3696DD27-450C-4E80-AB78-4DF7E4F29785}" dt="2022-11-21T02:17:24.003" v="448" actId="478"/>
        <pc:sldMkLst>
          <pc:docMk/>
          <pc:sldMk cId="528708490" sldId="949"/>
        </pc:sldMkLst>
        <pc:spChg chg="add del mod topLvl">
          <ac:chgData name="Mr. PPT" userId="6442ff2356111531" providerId="LiveId" clId="{3696DD27-450C-4E80-AB78-4DF7E4F29785}" dt="2022-11-21T02:17:24.003" v="448" actId="478"/>
          <ac:spMkLst>
            <pc:docMk/>
            <pc:sldMk cId="528708490" sldId="949"/>
            <ac:spMk id="3" creationId="{4771F31B-A167-5EA4-5B19-5C56AC526798}"/>
          </ac:spMkLst>
        </pc:spChg>
        <pc:spChg chg="add del mod topLvl">
          <ac:chgData name="Mr. PPT" userId="6442ff2356111531" providerId="LiveId" clId="{3696DD27-450C-4E80-AB78-4DF7E4F29785}" dt="2022-11-21T02:17:24.003" v="448" actId="478"/>
          <ac:spMkLst>
            <pc:docMk/>
            <pc:sldMk cId="528708490" sldId="949"/>
            <ac:spMk id="4" creationId="{B6FCC04B-62BE-F0FD-F612-BF5B6BE68767}"/>
          </ac:spMkLst>
        </pc:spChg>
        <pc:spChg chg="add del mod topLvl">
          <ac:chgData name="Mr. PPT" userId="6442ff2356111531" providerId="LiveId" clId="{3696DD27-450C-4E80-AB78-4DF7E4F29785}" dt="2022-11-21T02:17:24.003" v="448" actId="478"/>
          <ac:spMkLst>
            <pc:docMk/>
            <pc:sldMk cId="528708490" sldId="949"/>
            <ac:spMk id="5" creationId="{55FD2EE8-07C4-FD2C-FAD2-C78544E02579}"/>
          </ac:spMkLst>
        </pc:spChg>
        <pc:spChg chg="add del mod topLvl">
          <ac:chgData name="Mr. PPT" userId="6442ff2356111531" providerId="LiveId" clId="{3696DD27-450C-4E80-AB78-4DF7E4F29785}" dt="2022-11-21T02:17:24.003" v="448" actId="478"/>
          <ac:spMkLst>
            <pc:docMk/>
            <pc:sldMk cId="528708490" sldId="949"/>
            <ac:spMk id="6" creationId="{701F2BA7-15E9-690B-C0A3-B31FAF0B5981}"/>
          </ac:spMkLst>
        </pc:spChg>
        <pc:spChg chg="add del mod topLvl">
          <ac:chgData name="Mr. PPT" userId="6442ff2356111531" providerId="LiveId" clId="{3696DD27-450C-4E80-AB78-4DF7E4F29785}" dt="2022-11-21T02:17:24.003" v="448" actId="478"/>
          <ac:spMkLst>
            <pc:docMk/>
            <pc:sldMk cId="528708490" sldId="949"/>
            <ac:spMk id="7" creationId="{3F3377CD-C1FC-674B-6551-82C8BC8D8590}"/>
          </ac:spMkLst>
        </pc:spChg>
        <pc:grpChg chg="add del mod">
          <ac:chgData name="Mr. PPT" userId="6442ff2356111531" providerId="LiveId" clId="{3696DD27-450C-4E80-AB78-4DF7E4F29785}" dt="2022-11-21T01:29:54.598" v="16" actId="165"/>
          <ac:grpSpMkLst>
            <pc:docMk/>
            <pc:sldMk cId="528708490" sldId="949"/>
            <ac:grpSpMk id="8" creationId="{D243E974-56CB-3AEA-1CBD-E3143174E669}"/>
          </ac:grpSpMkLst>
        </pc:grpChg>
        <pc:picChg chg="add del mod">
          <ac:chgData name="Mr. PPT" userId="6442ff2356111531" providerId="LiveId" clId="{3696DD27-450C-4E80-AB78-4DF7E4F29785}" dt="2022-11-21T02:17:24.003" v="448" actId="478"/>
          <ac:picMkLst>
            <pc:docMk/>
            <pc:sldMk cId="528708490" sldId="949"/>
            <ac:picMk id="2" creationId="{A3488691-ED63-0BB8-0801-6B79E3F41DF0}"/>
          </ac:picMkLst>
        </pc:picChg>
      </pc:sldChg>
      <pc:sldChg chg="modSp mod">
        <pc:chgData name="Mr. PPT" userId="6442ff2356111531" providerId="LiveId" clId="{3696DD27-450C-4E80-AB78-4DF7E4F29785}" dt="2022-11-21T01:38:41.013" v="170" actId="1076"/>
        <pc:sldMkLst>
          <pc:docMk/>
          <pc:sldMk cId="3570116660" sldId="953"/>
        </pc:sldMkLst>
        <pc:picChg chg="mod">
          <ac:chgData name="Mr. PPT" userId="6442ff2356111531" providerId="LiveId" clId="{3696DD27-450C-4E80-AB78-4DF7E4F29785}" dt="2022-11-21T01:38:41.013" v="170" actId="1076"/>
          <ac:picMkLst>
            <pc:docMk/>
            <pc:sldMk cId="3570116660" sldId="953"/>
            <ac:picMk id="17" creationId="{27D071D7-EEAE-40C4-BBC0-2B45765A1A0C}"/>
          </ac:picMkLst>
        </pc:picChg>
      </pc:sldChg>
      <pc:sldChg chg="addSp delSp modSp add mod">
        <pc:chgData name="Mr. PPT" userId="6442ff2356111531" providerId="LiveId" clId="{3696DD27-450C-4E80-AB78-4DF7E4F29785}" dt="2022-11-21T01:56:48.089" v="341" actId="164"/>
        <pc:sldMkLst>
          <pc:docMk/>
          <pc:sldMk cId="1528704445" sldId="959"/>
        </pc:sldMkLst>
        <pc:spChg chg="mod topLvl">
          <ac:chgData name="Mr. PPT" userId="6442ff2356111531" providerId="LiveId" clId="{3696DD27-450C-4E80-AB78-4DF7E4F29785}" dt="2022-11-21T01:56:48.089" v="341" actId="164"/>
          <ac:spMkLst>
            <pc:docMk/>
            <pc:sldMk cId="1528704445" sldId="959"/>
            <ac:spMk id="67" creationId="{B02841A2-9AAE-4EAB-8913-1EACA6E2D4FB}"/>
          </ac:spMkLst>
        </pc:spChg>
        <pc:spChg chg="mod topLvl">
          <ac:chgData name="Mr. PPT" userId="6442ff2356111531" providerId="LiveId" clId="{3696DD27-450C-4E80-AB78-4DF7E4F29785}" dt="2022-11-21T01:56:48.089" v="341" actId="164"/>
          <ac:spMkLst>
            <pc:docMk/>
            <pc:sldMk cId="1528704445" sldId="959"/>
            <ac:spMk id="68" creationId="{B87076AB-A51A-45E9-BB12-5B467EC7D8E0}"/>
          </ac:spMkLst>
        </pc:spChg>
        <pc:spChg chg="mod">
          <ac:chgData name="Mr. PPT" userId="6442ff2356111531" providerId="LiveId" clId="{3696DD27-450C-4E80-AB78-4DF7E4F29785}" dt="2022-11-21T01:43:21.378" v="179" actId="207"/>
          <ac:spMkLst>
            <pc:docMk/>
            <pc:sldMk cId="1528704445" sldId="959"/>
            <ac:spMk id="69" creationId="{0E42AAD1-2C9A-431C-9B37-3686120070FF}"/>
          </ac:spMkLst>
        </pc:spChg>
        <pc:spChg chg="mod">
          <ac:chgData name="Mr. PPT" userId="6442ff2356111531" providerId="LiveId" clId="{3696DD27-450C-4E80-AB78-4DF7E4F29785}" dt="2022-11-21T01:43:21.378" v="179" actId="207"/>
          <ac:spMkLst>
            <pc:docMk/>
            <pc:sldMk cId="1528704445" sldId="959"/>
            <ac:spMk id="70" creationId="{1A37C341-761D-4F78-AE31-D974494D31D6}"/>
          </ac:spMkLst>
        </pc:spChg>
        <pc:spChg chg="mod">
          <ac:chgData name="Mr. PPT" userId="6442ff2356111531" providerId="LiveId" clId="{3696DD27-450C-4E80-AB78-4DF7E4F29785}" dt="2022-11-21T01:44:58.114" v="264" actId="207"/>
          <ac:spMkLst>
            <pc:docMk/>
            <pc:sldMk cId="1528704445" sldId="959"/>
            <ac:spMk id="71" creationId="{749A77EB-5BE2-45EA-9CA1-ACE4D22E768A}"/>
          </ac:spMkLst>
        </pc:spChg>
        <pc:grpChg chg="add del mod">
          <ac:chgData name="Mr. PPT" userId="6442ff2356111531" providerId="LiveId" clId="{3696DD27-450C-4E80-AB78-4DF7E4F29785}" dt="2022-11-21T01:56:35.681" v="334" actId="165"/>
          <ac:grpSpMkLst>
            <pc:docMk/>
            <pc:sldMk cId="1528704445" sldId="959"/>
            <ac:grpSpMk id="2" creationId="{16E11D87-027B-A860-18DA-EB0D969CC884}"/>
          </ac:grpSpMkLst>
        </pc:grpChg>
        <pc:grpChg chg="add mod">
          <ac:chgData name="Mr. PPT" userId="6442ff2356111531" providerId="LiveId" clId="{3696DD27-450C-4E80-AB78-4DF7E4F29785}" dt="2022-11-21T01:56:48.089" v="341" actId="164"/>
          <ac:grpSpMkLst>
            <pc:docMk/>
            <pc:sldMk cId="1528704445" sldId="959"/>
            <ac:grpSpMk id="3" creationId="{F8687729-DC25-DA75-F1D5-F1D807205777}"/>
          </ac:grpSpMkLst>
        </pc:grpChg>
        <pc:grpChg chg="del mod">
          <ac:chgData name="Mr. PPT" userId="6442ff2356111531" providerId="LiveId" clId="{3696DD27-450C-4E80-AB78-4DF7E4F29785}" dt="2022-11-21T01:43:53.522" v="180" actId="165"/>
          <ac:grpSpMkLst>
            <pc:docMk/>
            <pc:sldMk cId="1528704445" sldId="959"/>
            <ac:grpSpMk id="66" creationId="{3E2B0FC5-1DC8-41FF-94F9-53A3071B8A94}"/>
          </ac:grpSpMkLst>
        </pc:grpChg>
      </pc:sldChg>
      <pc:sldChg chg="addSp delSp modSp add mod">
        <pc:chgData name="Mr. PPT" userId="6442ff2356111531" providerId="LiveId" clId="{3696DD27-450C-4E80-AB78-4DF7E4F29785}" dt="2022-11-21T01:56:33.215" v="333" actId="164"/>
        <pc:sldMkLst>
          <pc:docMk/>
          <pc:sldMk cId="1374462614" sldId="960"/>
        </pc:sldMkLst>
        <pc:spChg chg="mod topLvl">
          <ac:chgData name="Mr. PPT" userId="6442ff2356111531" providerId="LiveId" clId="{3696DD27-450C-4E80-AB78-4DF7E4F29785}" dt="2022-11-21T01:56:33.215" v="333" actId="164"/>
          <ac:spMkLst>
            <pc:docMk/>
            <pc:sldMk cId="1374462614" sldId="960"/>
            <ac:spMk id="32" creationId="{0A450956-3EC4-4C86-9FD8-F32C770217CD}"/>
          </ac:spMkLst>
        </pc:spChg>
        <pc:spChg chg="mod topLvl">
          <ac:chgData name="Mr. PPT" userId="6442ff2356111531" providerId="LiveId" clId="{3696DD27-450C-4E80-AB78-4DF7E4F29785}" dt="2022-11-21T01:56:33.215" v="333" actId="164"/>
          <ac:spMkLst>
            <pc:docMk/>
            <pc:sldMk cId="1374462614" sldId="960"/>
            <ac:spMk id="33" creationId="{C28372C0-9A94-453E-8DFD-5C1E48973C6F}"/>
          </ac:spMkLst>
        </pc:spChg>
        <pc:spChg chg="mod">
          <ac:chgData name="Mr. PPT" userId="6442ff2356111531" providerId="LiveId" clId="{3696DD27-450C-4E80-AB78-4DF7E4F29785}" dt="2022-11-21T01:46:33.175" v="275" actId="207"/>
          <ac:spMkLst>
            <pc:docMk/>
            <pc:sldMk cId="1374462614" sldId="960"/>
            <ac:spMk id="86" creationId="{F0A691FD-209E-4944-AD3E-DB70E537DDC3}"/>
          </ac:spMkLst>
        </pc:spChg>
        <pc:spChg chg="mod">
          <ac:chgData name="Mr. PPT" userId="6442ff2356111531" providerId="LiveId" clId="{3696DD27-450C-4E80-AB78-4DF7E4F29785}" dt="2022-11-21T01:46:35.807" v="276" actId="207"/>
          <ac:spMkLst>
            <pc:docMk/>
            <pc:sldMk cId="1374462614" sldId="960"/>
            <ac:spMk id="87" creationId="{BFCFA7F9-C712-4FC3-B0B1-99E1BDCB7AF4}"/>
          </ac:spMkLst>
        </pc:spChg>
        <pc:grpChg chg="add del mod">
          <ac:chgData name="Mr. PPT" userId="6442ff2356111531" providerId="LiveId" clId="{3696DD27-450C-4E80-AB78-4DF7E4F29785}" dt="2022-11-21T01:56:22.362" v="326" actId="165"/>
          <ac:grpSpMkLst>
            <pc:docMk/>
            <pc:sldMk cId="1374462614" sldId="960"/>
            <ac:grpSpMk id="2" creationId="{5516B592-4FF8-4528-99AC-6F8963625FD7}"/>
          </ac:grpSpMkLst>
        </pc:grpChg>
        <pc:grpChg chg="add mod">
          <ac:chgData name="Mr. PPT" userId="6442ff2356111531" providerId="LiveId" clId="{3696DD27-450C-4E80-AB78-4DF7E4F29785}" dt="2022-11-21T01:56:33.215" v="333" actId="164"/>
          <ac:grpSpMkLst>
            <pc:docMk/>
            <pc:sldMk cId="1374462614" sldId="960"/>
            <ac:grpSpMk id="3" creationId="{03B64F60-4DF4-9505-3726-CA4A6467C407}"/>
          </ac:grpSpMkLst>
        </pc:grpChg>
        <pc:grpChg chg="del">
          <ac:chgData name="Mr. PPT" userId="6442ff2356111531" providerId="LiveId" clId="{3696DD27-450C-4E80-AB78-4DF7E4F29785}" dt="2022-11-21T01:45:59.546" v="267" actId="165"/>
          <ac:grpSpMkLst>
            <pc:docMk/>
            <pc:sldMk cId="1374462614" sldId="960"/>
            <ac:grpSpMk id="31" creationId="{40EE8088-8120-4E0F-9B05-9C88F0DD8F00}"/>
          </ac:grpSpMkLst>
        </pc:grpChg>
      </pc:sldChg>
      <pc:sldChg chg="addSp delSp modSp add mod">
        <pc:chgData name="Mr. PPT" userId="6442ff2356111531" providerId="LiveId" clId="{3696DD27-450C-4E80-AB78-4DF7E4F29785}" dt="2022-11-21T01:56:12.870" v="325" actId="164"/>
        <pc:sldMkLst>
          <pc:docMk/>
          <pc:sldMk cId="55015644" sldId="961"/>
        </pc:sldMkLst>
        <pc:spChg chg="del mod topLvl">
          <ac:chgData name="Mr. PPT" userId="6442ff2356111531" providerId="LiveId" clId="{3696DD27-450C-4E80-AB78-4DF7E4F29785}" dt="2022-11-21T01:55:03.337" v="294" actId="478"/>
          <ac:spMkLst>
            <pc:docMk/>
            <pc:sldMk cId="55015644" sldId="961"/>
            <ac:spMk id="3" creationId="{21B88F0F-97FC-AD91-514C-27202835C102}"/>
          </ac:spMkLst>
        </pc:spChg>
        <pc:spChg chg="del mod topLvl">
          <ac:chgData name="Mr. PPT" userId="6442ff2356111531" providerId="LiveId" clId="{3696DD27-450C-4E80-AB78-4DF7E4F29785}" dt="2022-11-21T01:55:03.337" v="294" actId="478"/>
          <ac:spMkLst>
            <pc:docMk/>
            <pc:sldMk cId="55015644" sldId="961"/>
            <ac:spMk id="4" creationId="{C1072D79-9E0C-CC69-9D68-ADC96F3D32F9}"/>
          </ac:spMkLst>
        </pc:spChg>
        <pc:spChg chg="mod topLvl">
          <ac:chgData name="Mr. PPT" userId="6442ff2356111531" providerId="LiveId" clId="{3696DD27-450C-4E80-AB78-4DF7E4F29785}" dt="2022-11-21T01:56:12.870" v="325" actId="164"/>
          <ac:spMkLst>
            <pc:docMk/>
            <pc:sldMk cId="55015644" sldId="961"/>
            <ac:spMk id="53" creationId="{F47FB6EE-356F-4B5F-A352-9B3953169D9A}"/>
          </ac:spMkLst>
        </pc:spChg>
        <pc:spChg chg="mod topLvl">
          <ac:chgData name="Mr. PPT" userId="6442ff2356111531" providerId="LiveId" clId="{3696DD27-450C-4E80-AB78-4DF7E4F29785}" dt="2022-11-21T01:56:12.870" v="325" actId="164"/>
          <ac:spMkLst>
            <pc:docMk/>
            <pc:sldMk cId="55015644" sldId="961"/>
            <ac:spMk id="54" creationId="{7C4664BD-10F6-4EE6-9660-15F5A9294C74}"/>
          </ac:spMkLst>
        </pc:spChg>
        <pc:spChg chg="mod">
          <ac:chgData name="Mr. PPT" userId="6442ff2356111531" providerId="LiveId" clId="{3696DD27-450C-4E80-AB78-4DF7E4F29785}" dt="2022-11-21T01:55:08.403" v="295" actId="207"/>
          <ac:spMkLst>
            <pc:docMk/>
            <pc:sldMk cId="55015644" sldId="961"/>
            <ac:spMk id="91" creationId="{11E9AAD3-0883-4994-B652-07B26D7758CE}"/>
          </ac:spMkLst>
        </pc:spChg>
        <pc:spChg chg="mod">
          <ac:chgData name="Mr. PPT" userId="6442ff2356111531" providerId="LiveId" clId="{3696DD27-450C-4E80-AB78-4DF7E4F29785}" dt="2022-11-21T01:55:11.067" v="296" actId="207"/>
          <ac:spMkLst>
            <pc:docMk/>
            <pc:sldMk cId="55015644" sldId="961"/>
            <ac:spMk id="92" creationId="{856B5FA4-7188-4C91-824B-C6326DC1FA97}"/>
          </ac:spMkLst>
        </pc:spChg>
        <pc:grpChg chg="add del mod">
          <ac:chgData name="Mr. PPT" userId="6442ff2356111531" providerId="LiveId" clId="{3696DD27-450C-4E80-AB78-4DF7E4F29785}" dt="2022-11-21T01:54:48.041" v="282" actId="165"/>
          <ac:grpSpMkLst>
            <pc:docMk/>
            <pc:sldMk cId="55015644" sldId="961"/>
            <ac:grpSpMk id="2" creationId="{A4FACFB9-12D4-6B77-A01B-914B08639003}"/>
          </ac:grpSpMkLst>
        </pc:grpChg>
        <pc:grpChg chg="add del mod">
          <ac:chgData name="Mr. PPT" userId="6442ff2356111531" providerId="LiveId" clId="{3696DD27-450C-4E80-AB78-4DF7E4F29785}" dt="2022-11-21T01:55:21.573" v="297" actId="165"/>
          <ac:grpSpMkLst>
            <pc:docMk/>
            <pc:sldMk cId="55015644" sldId="961"/>
            <ac:grpSpMk id="8" creationId="{62449CB6-2226-2221-8EA1-B4224D51C349}"/>
          </ac:grpSpMkLst>
        </pc:grpChg>
        <pc:grpChg chg="add mod">
          <ac:chgData name="Mr. PPT" userId="6442ff2356111531" providerId="LiveId" clId="{3696DD27-450C-4E80-AB78-4DF7E4F29785}" dt="2022-11-21T01:56:12.870" v="325" actId="164"/>
          <ac:grpSpMkLst>
            <pc:docMk/>
            <pc:sldMk cId="55015644" sldId="961"/>
            <ac:grpSpMk id="9" creationId="{269E07C4-83A0-8FCF-F471-F8F726CD0168}"/>
          </ac:grpSpMkLst>
        </pc:grpChg>
        <pc:grpChg chg="del">
          <ac:chgData name="Mr. PPT" userId="6442ff2356111531" providerId="LiveId" clId="{3696DD27-450C-4E80-AB78-4DF7E4F29785}" dt="2022-11-21T01:54:53.431" v="286" actId="165"/>
          <ac:grpSpMkLst>
            <pc:docMk/>
            <pc:sldMk cId="55015644" sldId="961"/>
            <ac:grpSpMk id="52" creationId="{DD0FB276-FA9C-441E-9A2C-E1A3A115AAFB}"/>
          </ac:grpSpMkLst>
        </pc:grpChg>
      </pc:sldChg>
      <pc:sldChg chg="addSp delSp modSp add mod">
        <pc:chgData name="Mr. PPT" userId="6442ff2356111531" providerId="LiveId" clId="{3696DD27-450C-4E80-AB78-4DF7E4F29785}" dt="2022-11-21T02:00:54.604" v="352" actId="207"/>
        <pc:sldMkLst>
          <pc:docMk/>
          <pc:sldMk cId="452558331" sldId="962"/>
        </pc:sldMkLst>
        <pc:spChg chg="del mod">
          <ac:chgData name="Mr. PPT" userId="6442ff2356111531" providerId="LiveId" clId="{3696DD27-450C-4E80-AB78-4DF7E4F29785}" dt="2022-11-21T02:00:47.552" v="350" actId="478"/>
          <ac:spMkLst>
            <pc:docMk/>
            <pc:sldMk cId="452558331" sldId="962"/>
            <ac:spMk id="2" creationId="{B86BBAB8-D720-4B69-9F57-F792C5331BC6}"/>
          </ac:spMkLst>
        </pc:spChg>
        <pc:spChg chg="mod">
          <ac:chgData name="Mr. PPT" userId="6442ff2356111531" providerId="LiveId" clId="{3696DD27-450C-4E80-AB78-4DF7E4F29785}" dt="2022-11-21T02:00:34.587" v="343"/>
          <ac:spMkLst>
            <pc:docMk/>
            <pc:sldMk cId="452558331" sldId="962"/>
            <ac:spMk id="4" creationId="{47CF6A29-0A06-94B7-A0A8-1763AAF922C4}"/>
          </ac:spMkLst>
        </pc:spChg>
        <pc:spChg chg="mod">
          <ac:chgData name="Mr. PPT" userId="6442ff2356111531" providerId="LiveId" clId="{3696DD27-450C-4E80-AB78-4DF7E4F29785}" dt="2022-11-21T02:00:34.587" v="343"/>
          <ac:spMkLst>
            <pc:docMk/>
            <pc:sldMk cId="452558331" sldId="962"/>
            <ac:spMk id="5" creationId="{D152446F-263E-E345-43B2-901AFCD92D16}"/>
          </ac:spMkLst>
        </pc:spChg>
        <pc:spChg chg="mod">
          <ac:chgData name="Mr. PPT" userId="6442ff2356111531" providerId="LiveId" clId="{3696DD27-450C-4E80-AB78-4DF7E4F29785}" dt="2022-11-21T02:00:52.004" v="351" actId="207"/>
          <ac:spMkLst>
            <pc:docMk/>
            <pc:sldMk cId="452558331" sldId="962"/>
            <ac:spMk id="58" creationId="{E425B345-D77B-4AB1-9036-A1228375B605}"/>
          </ac:spMkLst>
        </pc:spChg>
        <pc:spChg chg="mod">
          <ac:chgData name="Mr. PPT" userId="6442ff2356111531" providerId="LiveId" clId="{3696DD27-450C-4E80-AB78-4DF7E4F29785}" dt="2022-11-21T02:00:54.604" v="352" actId="207"/>
          <ac:spMkLst>
            <pc:docMk/>
            <pc:sldMk cId="452558331" sldId="962"/>
            <ac:spMk id="59" creationId="{00FD2CFB-C03B-41C3-9A10-2745CF105B53}"/>
          </ac:spMkLst>
        </pc:spChg>
        <pc:grpChg chg="add mod ord">
          <ac:chgData name="Mr. PPT" userId="6442ff2356111531" providerId="LiveId" clId="{3696DD27-450C-4E80-AB78-4DF7E4F29785}" dt="2022-11-21T02:00:45.716" v="349" actId="167"/>
          <ac:grpSpMkLst>
            <pc:docMk/>
            <pc:sldMk cId="452558331" sldId="962"/>
            <ac:grpSpMk id="3" creationId="{A6C67708-E27E-B7CD-79FC-77CB4D85508C}"/>
          </ac:grpSpMkLst>
        </pc:grpChg>
      </pc:sldChg>
      <pc:sldChg chg="add ord">
        <pc:chgData name="Mr. PPT" userId="6442ff2356111531" providerId="LiveId" clId="{3696DD27-450C-4E80-AB78-4DF7E4F29785}" dt="2022-11-21T02:03:34.680" v="372"/>
        <pc:sldMkLst>
          <pc:docMk/>
          <pc:sldMk cId="1696849476" sldId="963"/>
        </pc:sldMkLst>
      </pc:sldChg>
      <pc:sldChg chg="addSp delSp modSp add mod">
        <pc:chgData name="Mr. PPT" userId="6442ff2356111531" providerId="LiveId" clId="{3696DD27-450C-4E80-AB78-4DF7E4F29785}" dt="2022-11-21T02:05:33.473" v="400" actId="478"/>
        <pc:sldMkLst>
          <pc:docMk/>
          <pc:sldMk cId="1183357282" sldId="964"/>
        </pc:sldMkLst>
        <pc:spChg chg="mod">
          <ac:chgData name="Mr. PPT" userId="6442ff2356111531" providerId="LiveId" clId="{3696DD27-450C-4E80-AB78-4DF7E4F29785}" dt="2022-11-21T02:05:05.743" v="381"/>
          <ac:spMkLst>
            <pc:docMk/>
            <pc:sldMk cId="1183357282" sldId="964"/>
            <ac:spMk id="3" creationId="{C88ACFCA-9546-FD7C-63D4-BBD6EEE2036E}"/>
          </ac:spMkLst>
        </pc:spChg>
        <pc:spChg chg="mod">
          <ac:chgData name="Mr. PPT" userId="6442ff2356111531" providerId="LiveId" clId="{3696DD27-450C-4E80-AB78-4DF7E4F29785}" dt="2022-11-21T02:05:05.743" v="381"/>
          <ac:spMkLst>
            <pc:docMk/>
            <pc:sldMk cId="1183357282" sldId="964"/>
            <ac:spMk id="4" creationId="{1999B5AD-2E2B-BE76-0C3E-36C6EF2F1E7E}"/>
          </ac:spMkLst>
        </pc:spChg>
        <pc:spChg chg="del mod topLvl">
          <ac:chgData name="Mr. PPT" userId="6442ff2356111531" providerId="LiveId" clId="{3696DD27-450C-4E80-AB78-4DF7E4F29785}" dt="2022-11-21T02:05:33.473" v="400" actId="478"/>
          <ac:spMkLst>
            <pc:docMk/>
            <pc:sldMk cId="1183357282" sldId="964"/>
            <ac:spMk id="8" creationId="{2E24AB53-3FCC-3E57-6CD5-20E23A550779}"/>
          </ac:spMkLst>
        </pc:spChg>
        <pc:spChg chg="del mod topLvl">
          <ac:chgData name="Mr. PPT" userId="6442ff2356111531" providerId="LiveId" clId="{3696DD27-450C-4E80-AB78-4DF7E4F29785}" dt="2022-11-21T02:05:33.473" v="400" actId="478"/>
          <ac:spMkLst>
            <pc:docMk/>
            <pc:sldMk cId="1183357282" sldId="964"/>
            <ac:spMk id="9" creationId="{2B560DFE-A2A2-6171-C9C6-EA7A55B0FD43}"/>
          </ac:spMkLst>
        </pc:spChg>
        <pc:spChg chg="add mod">
          <ac:chgData name="Mr. PPT" userId="6442ff2356111531" providerId="LiveId" clId="{3696DD27-450C-4E80-AB78-4DF7E4F29785}" dt="2022-11-21T02:05:21.843" v="394" actId="164"/>
          <ac:spMkLst>
            <pc:docMk/>
            <pc:sldMk cId="1183357282" sldId="964"/>
            <ac:spMk id="10" creationId="{83121DF6-69A8-56D9-9646-C720E3758174}"/>
          </ac:spMkLst>
        </pc:spChg>
        <pc:spChg chg="mod topLvl">
          <ac:chgData name="Mr. PPT" userId="6442ff2356111531" providerId="LiveId" clId="{3696DD27-450C-4E80-AB78-4DF7E4F29785}" dt="2022-11-21T02:05:28.931" v="398" actId="207"/>
          <ac:spMkLst>
            <pc:docMk/>
            <pc:sldMk cId="1183357282" sldId="964"/>
            <ac:spMk id="45" creationId="{27434277-23E0-45C1-8FED-AE19BFBF8217}"/>
          </ac:spMkLst>
        </pc:spChg>
        <pc:spChg chg="mod topLvl">
          <ac:chgData name="Mr. PPT" userId="6442ff2356111531" providerId="LiveId" clId="{3696DD27-450C-4E80-AB78-4DF7E4F29785}" dt="2022-11-21T02:05:31.526" v="399" actId="207"/>
          <ac:spMkLst>
            <pc:docMk/>
            <pc:sldMk cId="1183357282" sldId="964"/>
            <ac:spMk id="46" creationId="{B45E9DB6-6B7B-4D2E-9200-94AB5A381C57}"/>
          </ac:spMkLst>
        </pc:spChg>
        <pc:spChg chg="mod">
          <ac:chgData name="Mr. PPT" userId="6442ff2356111531" providerId="LiveId" clId="{3696DD27-450C-4E80-AB78-4DF7E4F29785}" dt="2022-11-21T02:05:21.843" v="394" actId="164"/>
          <ac:spMkLst>
            <pc:docMk/>
            <pc:sldMk cId="1183357282" sldId="964"/>
            <ac:spMk id="113" creationId="{3C8284B1-95DF-47A9-9240-79E0E4C4C912}"/>
          </ac:spMkLst>
        </pc:spChg>
        <pc:grpChg chg="add del mod">
          <ac:chgData name="Mr. PPT" userId="6442ff2356111531" providerId="LiveId" clId="{3696DD27-450C-4E80-AB78-4DF7E4F29785}" dt="2022-11-21T02:05:06.802" v="382"/>
          <ac:grpSpMkLst>
            <pc:docMk/>
            <pc:sldMk cId="1183357282" sldId="964"/>
            <ac:grpSpMk id="2" creationId="{FBF1C1EA-9497-8C78-6361-DD577183FBCA}"/>
          </ac:grpSpMkLst>
        </pc:grpChg>
        <pc:grpChg chg="add del mod">
          <ac:chgData name="Mr. PPT" userId="6442ff2356111531" providerId="LiveId" clId="{3696DD27-450C-4E80-AB78-4DF7E4F29785}" dt="2022-11-21T02:05:12.504" v="386" actId="165"/>
          <ac:grpSpMkLst>
            <pc:docMk/>
            <pc:sldMk cId="1183357282" sldId="964"/>
            <ac:grpSpMk id="5" creationId="{05567040-8955-2E78-34C0-DBAAD9A3D560}"/>
          </ac:grpSpMkLst>
        </pc:grpChg>
        <pc:grpChg chg="del">
          <ac:chgData name="Mr. PPT" userId="6442ff2356111531" providerId="LiveId" clId="{3696DD27-450C-4E80-AB78-4DF7E4F29785}" dt="2022-11-21T02:05:25.623" v="397" actId="165"/>
          <ac:grpSpMkLst>
            <pc:docMk/>
            <pc:sldMk cId="1183357282" sldId="964"/>
            <ac:grpSpMk id="7" creationId="{BDE62344-FA2B-4E23-9527-FFC23BBF6009}"/>
          </ac:grpSpMkLst>
        </pc:grpChg>
        <pc:grpChg chg="add mod ord">
          <ac:chgData name="Mr. PPT" userId="6442ff2356111531" providerId="LiveId" clId="{3696DD27-450C-4E80-AB78-4DF7E4F29785}" dt="2022-11-21T02:05:22.773" v="396" actId="167"/>
          <ac:grpSpMkLst>
            <pc:docMk/>
            <pc:sldMk cId="1183357282" sldId="964"/>
            <ac:grpSpMk id="11" creationId="{1BD4B064-99E7-0E18-B62D-32658E58872F}"/>
          </ac:grpSpMkLst>
        </pc:grpChg>
      </pc:sldChg>
      <pc:sldChg chg="add del">
        <pc:chgData name="Mr. PPT" userId="6442ff2356111531" providerId="LiveId" clId="{3696DD27-450C-4E80-AB78-4DF7E4F29785}" dt="2022-11-21T02:04:36.899" v="379" actId="47"/>
        <pc:sldMkLst>
          <pc:docMk/>
          <pc:sldMk cId="1445305018" sldId="964"/>
        </pc:sldMkLst>
      </pc:sldChg>
      <pc:sldChg chg="addSp delSp modSp add mod">
        <pc:chgData name="Mr. PPT" userId="6442ff2356111531" providerId="LiveId" clId="{3696DD27-450C-4E80-AB78-4DF7E4F29785}" dt="2022-11-21T02:07:26.141" v="420" actId="478"/>
        <pc:sldMkLst>
          <pc:docMk/>
          <pc:sldMk cId="1166065573" sldId="965"/>
        </pc:sldMkLst>
        <pc:spChg chg="del mod topLvl">
          <ac:chgData name="Mr. PPT" userId="6442ff2356111531" providerId="LiveId" clId="{3696DD27-450C-4E80-AB78-4DF7E4F29785}" dt="2022-11-21T02:07:26.141" v="420" actId="478"/>
          <ac:spMkLst>
            <pc:docMk/>
            <pc:sldMk cId="1166065573" sldId="965"/>
            <ac:spMk id="3" creationId="{859CE61C-5961-9E11-0AEA-9EB7464000EB}"/>
          </ac:spMkLst>
        </pc:spChg>
        <pc:spChg chg="del mod topLvl">
          <ac:chgData name="Mr. PPT" userId="6442ff2356111531" providerId="LiveId" clId="{3696DD27-450C-4E80-AB78-4DF7E4F29785}" dt="2022-11-21T02:07:26.141" v="420" actId="478"/>
          <ac:spMkLst>
            <pc:docMk/>
            <pc:sldMk cId="1166065573" sldId="965"/>
            <ac:spMk id="4" creationId="{ABBBA790-7032-F382-3669-1E9F309862F2}"/>
          </ac:spMkLst>
        </pc:spChg>
        <pc:spChg chg="mod topLvl">
          <ac:chgData name="Mr. PPT" userId="6442ff2356111531" providerId="LiveId" clId="{3696DD27-450C-4E80-AB78-4DF7E4F29785}" dt="2022-11-21T02:07:11.990" v="417" actId="164"/>
          <ac:spMkLst>
            <pc:docMk/>
            <pc:sldMk cId="1166065573" sldId="965"/>
            <ac:spMk id="40" creationId="{7AAB0D51-4D8A-4D15-AE27-E174DCCBB6CA}"/>
          </ac:spMkLst>
        </pc:spChg>
        <pc:spChg chg="mod topLvl">
          <ac:chgData name="Mr. PPT" userId="6442ff2356111531" providerId="LiveId" clId="{3696DD27-450C-4E80-AB78-4DF7E4F29785}" dt="2022-11-21T02:07:11.990" v="417" actId="164"/>
          <ac:spMkLst>
            <pc:docMk/>
            <pc:sldMk cId="1166065573" sldId="965"/>
            <ac:spMk id="41" creationId="{D904C42F-F2E6-495A-8E4B-AFB0D44700C6}"/>
          </ac:spMkLst>
        </pc:spChg>
        <pc:spChg chg="mod topLvl">
          <ac:chgData name="Mr. PPT" userId="6442ff2356111531" providerId="LiveId" clId="{3696DD27-450C-4E80-AB78-4DF7E4F29785}" dt="2022-11-21T02:07:08.267" v="415" actId="164"/>
          <ac:spMkLst>
            <pc:docMk/>
            <pc:sldMk cId="1166065573" sldId="965"/>
            <ac:spMk id="72" creationId="{3F892ABA-9971-4D12-8F2E-D75333F7FFE7}"/>
          </ac:spMkLst>
        </pc:spChg>
        <pc:spChg chg="mod topLvl">
          <ac:chgData name="Mr. PPT" userId="6442ff2356111531" providerId="LiveId" clId="{3696DD27-450C-4E80-AB78-4DF7E4F29785}" dt="2022-11-21T02:07:08.267" v="415" actId="164"/>
          <ac:spMkLst>
            <pc:docMk/>
            <pc:sldMk cId="1166065573" sldId="965"/>
            <ac:spMk id="73" creationId="{DE766D58-31CF-4544-98B7-E65F3F3AA022}"/>
          </ac:spMkLst>
        </pc:spChg>
        <pc:spChg chg="mod">
          <ac:chgData name="Mr. PPT" userId="6442ff2356111531" providerId="LiveId" clId="{3696DD27-450C-4E80-AB78-4DF7E4F29785}" dt="2022-11-21T02:07:18.735" v="418" actId="207"/>
          <ac:spMkLst>
            <pc:docMk/>
            <pc:sldMk cId="1166065573" sldId="965"/>
            <ac:spMk id="94" creationId="{4A64F774-64BF-4122-9287-B0078DACD19B}"/>
          </ac:spMkLst>
        </pc:spChg>
        <pc:spChg chg="mod">
          <ac:chgData name="Mr. PPT" userId="6442ff2356111531" providerId="LiveId" clId="{3696DD27-450C-4E80-AB78-4DF7E4F29785}" dt="2022-11-21T02:07:23.908" v="419" actId="207"/>
          <ac:spMkLst>
            <pc:docMk/>
            <pc:sldMk cId="1166065573" sldId="965"/>
            <ac:spMk id="95" creationId="{71ED924A-7FB9-4200-8BB3-B0AFF4D0F364}"/>
          </ac:spMkLst>
        </pc:spChg>
        <pc:spChg chg="mod">
          <ac:chgData name="Mr. PPT" userId="6442ff2356111531" providerId="LiveId" clId="{3696DD27-450C-4E80-AB78-4DF7E4F29785}" dt="2022-11-21T02:07:18.735" v="418" actId="207"/>
          <ac:spMkLst>
            <pc:docMk/>
            <pc:sldMk cId="1166065573" sldId="965"/>
            <ac:spMk id="100" creationId="{8F60867E-E5B4-474E-9BFE-4544E5521EC8}"/>
          </ac:spMkLst>
        </pc:spChg>
        <pc:spChg chg="mod">
          <ac:chgData name="Mr. PPT" userId="6442ff2356111531" providerId="LiveId" clId="{3696DD27-450C-4E80-AB78-4DF7E4F29785}" dt="2022-11-21T02:07:23.908" v="419" actId="207"/>
          <ac:spMkLst>
            <pc:docMk/>
            <pc:sldMk cId="1166065573" sldId="965"/>
            <ac:spMk id="101" creationId="{431A51B8-9FE3-454C-A6C3-5A7A85420EC5}"/>
          </ac:spMkLst>
        </pc:spChg>
        <pc:grpChg chg="add del mod">
          <ac:chgData name="Mr. PPT" userId="6442ff2356111531" providerId="LiveId" clId="{3696DD27-450C-4E80-AB78-4DF7E4F29785}" dt="2022-11-21T02:06:49.400" v="404" actId="165"/>
          <ac:grpSpMkLst>
            <pc:docMk/>
            <pc:sldMk cId="1166065573" sldId="965"/>
            <ac:grpSpMk id="2" creationId="{2BBA093B-A1BE-53D6-D9AC-23D7FA19B03C}"/>
          </ac:grpSpMkLst>
        </pc:grpChg>
        <pc:grpChg chg="add mod">
          <ac:chgData name="Mr. PPT" userId="6442ff2356111531" providerId="LiveId" clId="{3696DD27-450C-4E80-AB78-4DF7E4F29785}" dt="2022-11-21T02:07:08.267" v="415" actId="164"/>
          <ac:grpSpMkLst>
            <pc:docMk/>
            <pc:sldMk cId="1166065573" sldId="965"/>
            <ac:grpSpMk id="5" creationId="{55FD769B-0AFD-9B8C-E29B-74DBB2B933C0}"/>
          </ac:grpSpMkLst>
        </pc:grpChg>
        <pc:grpChg chg="add mod">
          <ac:chgData name="Mr. PPT" userId="6442ff2356111531" providerId="LiveId" clId="{3696DD27-450C-4E80-AB78-4DF7E4F29785}" dt="2022-11-21T02:07:11.990" v="417" actId="164"/>
          <ac:grpSpMkLst>
            <pc:docMk/>
            <pc:sldMk cId="1166065573" sldId="965"/>
            <ac:grpSpMk id="7" creationId="{C9E4E19F-A6B2-E439-476E-2CE73370DC5F}"/>
          </ac:grpSpMkLst>
        </pc:grpChg>
        <pc:grpChg chg="del">
          <ac:chgData name="Mr. PPT" userId="6442ff2356111531" providerId="LiveId" clId="{3696DD27-450C-4E80-AB78-4DF7E4F29785}" dt="2022-11-21T02:06:54.737" v="406" actId="165"/>
          <ac:grpSpMkLst>
            <pc:docMk/>
            <pc:sldMk cId="1166065573" sldId="965"/>
            <ac:grpSpMk id="39" creationId="{B7883415-AE7D-4147-A8E6-1FEE195B5844}"/>
          </ac:grpSpMkLst>
        </pc:grpChg>
        <pc:grpChg chg="del">
          <ac:chgData name="Mr. PPT" userId="6442ff2356111531" providerId="LiveId" clId="{3696DD27-450C-4E80-AB78-4DF7E4F29785}" dt="2022-11-21T02:06:54.737" v="406" actId="165"/>
          <ac:grpSpMkLst>
            <pc:docMk/>
            <pc:sldMk cId="1166065573" sldId="965"/>
            <ac:grpSpMk id="71" creationId="{D2158886-E24D-4998-B3D1-B2DE5A449EB5}"/>
          </ac:grpSpMkLst>
        </pc:grpChg>
      </pc:sldChg>
      <pc:sldChg chg="addSp delSp modSp add mod">
        <pc:chgData name="Mr. PPT" userId="6442ff2356111531" providerId="LiveId" clId="{3696DD27-450C-4E80-AB78-4DF7E4F29785}" dt="2022-11-21T02:09:32.054" v="447" actId="207"/>
        <pc:sldMkLst>
          <pc:docMk/>
          <pc:sldMk cId="1216732125" sldId="966"/>
        </pc:sldMkLst>
        <pc:spChg chg="add mod">
          <ac:chgData name="Mr. PPT" userId="6442ff2356111531" providerId="LiveId" clId="{3696DD27-450C-4E80-AB78-4DF7E4F29785}" dt="2022-11-21T02:09:12.749" v="441" actId="164"/>
          <ac:spMkLst>
            <pc:docMk/>
            <pc:sldMk cId="1216732125" sldId="966"/>
            <ac:spMk id="3" creationId="{AC9C47DB-4211-7864-C09F-8D04447DED5E}"/>
          </ac:spMkLst>
        </pc:spChg>
        <pc:spChg chg="del mod topLvl">
          <ac:chgData name="Mr. PPT" userId="6442ff2356111531" providerId="LiveId" clId="{3696DD27-450C-4E80-AB78-4DF7E4F29785}" dt="2022-11-21T02:09:26.512" v="445" actId="478"/>
          <ac:spMkLst>
            <pc:docMk/>
            <pc:sldMk cId="1216732125" sldId="966"/>
            <ac:spMk id="5" creationId="{FBE96714-EB23-31C9-3DF4-AAE91811E011}"/>
          </ac:spMkLst>
        </pc:spChg>
        <pc:spChg chg="del mod topLvl">
          <ac:chgData name="Mr. PPT" userId="6442ff2356111531" providerId="LiveId" clId="{3696DD27-450C-4E80-AB78-4DF7E4F29785}" dt="2022-11-21T02:09:26.512" v="445" actId="478"/>
          <ac:spMkLst>
            <pc:docMk/>
            <pc:sldMk cId="1216732125" sldId="966"/>
            <ac:spMk id="6" creationId="{7D5FFEBD-7070-776C-6365-FDDD271E0203}"/>
          </ac:spMkLst>
        </pc:spChg>
        <pc:spChg chg="mod topLvl">
          <ac:chgData name="Mr. PPT" userId="6442ff2356111531" providerId="LiveId" clId="{3696DD27-450C-4E80-AB78-4DF7E4F29785}" dt="2022-11-21T02:09:02.380" v="435"/>
          <ac:spMkLst>
            <pc:docMk/>
            <pc:sldMk cId="1216732125" sldId="966"/>
            <ac:spMk id="41" creationId="{F52202B5-358A-4CD8-8F61-72148F92C1DA}"/>
          </ac:spMkLst>
        </pc:spChg>
        <pc:spChg chg="mod topLvl">
          <ac:chgData name="Mr. PPT" userId="6442ff2356111531" providerId="LiveId" clId="{3696DD27-450C-4E80-AB78-4DF7E4F29785}" dt="2022-11-21T02:09:12.749" v="441" actId="164"/>
          <ac:spMkLst>
            <pc:docMk/>
            <pc:sldMk cId="1216732125" sldId="966"/>
            <ac:spMk id="42" creationId="{9E661E99-EF50-48F5-8C9A-839C9FBC0E17}"/>
          </ac:spMkLst>
        </pc:spChg>
        <pc:spChg chg="mod topLvl">
          <ac:chgData name="Mr. PPT" userId="6442ff2356111531" providerId="LiveId" clId="{3696DD27-450C-4E80-AB78-4DF7E4F29785}" dt="2022-11-21T02:09:32.054" v="447" actId="207"/>
          <ac:spMkLst>
            <pc:docMk/>
            <pc:sldMk cId="1216732125" sldId="966"/>
            <ac:spMk id="43" creationId="{52762985-3D50-4D04-92B5-4939CCAB2378}"/>
          </ac:spMkLst>
        </pc:spChg>
        <pc:grpChg chg="del">
          <ac:chgData name="Mr. PPT" userId="6442ff2356111531" providerId="LiveId" clId="{3696DD27-450C-4E80-AB78-4DF7E4F29785}" dt="2022-11-21T02:08:45.037" v="424" actId="165"/>
          <ac:grpSpMkLst>
            <pc:docMk/>
            <pc:sldMk cId="1216732125" sldId="966"/>
            <ac:grpSpMk id="2" creationId="{AE64FF3B-84C8-41FA-99CE-62BD53A12A7F}"/>
          </ac:grpSpMkLst>
        </pc:grpChg>
        <pc:grpChg chg="add del mod">
          <ac:chgData name="Mr. PPT" userId="6442ff2356111531" providerId="LiveId" clId="{3696DD27-450C-4E80-AB78-4DF7E4F29785}" dt="2022-11-21T02:08:55.827" v="431" actId="165"/>
          <ac:grpSpMkLst>
            <pc:docMk/>
            <pc:sldMk cId="1216732125" sldId="966"/>
            <ac:grpSpMk id="4" creationId="{395F5AE8-8B8F-FE51-EAFD-56B1BD184E6E}"/>
          </ac:grpSpMkLst>
        </pc:grpChg>
        <pc:grpChg chg="add mod ord">
          <ac:chgData name="Mr. PPT" userId="6442ff2356111531" providerId="LiveId" clId="{3696DD27-450C-4E80-AB78-4DF7E4F29785}" dt="2022-11-21T02:09:14.047" v="442" actId="167"/>
          <ac:grpSpMkLst>
            <pc:docMk/>
            <pc:sldMk cId="1216732125" sldId="966"/>
            <ac:grpSpMk id="7" creationId="{742A0B7B-F9C4-D411-52DC-907A7C6608A5}"/>
          </ac:grpSpMkLst>
        </pc:grpChg>
        <pc:grpChg chg="ord">
          <ac:chgData name="Mr. PPT" userId="6442ff2356111531" providerId="LiveId" clId="{3696DD27-450C-4E80-AB78-4DF7E4F29785}" dt="2022-11-21T02:09:15.725" v="443" actId="167"/>
          <ac:grpSpMkLst>
            <pc:docMk/>
            <pc:sldMk cId="1216732125" sldId="966"/>
            <ac:grpSpMk id="28" creationId="{A906710C-9EE8-4C03-A59F-FB5CE5CA8B2D}"/>
          </ac:grpSpMkLst>
        </pc:grpChg>
        <pc:grpChg chg="del mod topLvl">
          <ac:chgData name="Mr. PPT" userId="6442ff2356111531" providerId="LiveId" clId="{3696DD27-450C-4E80-AB78-4DF7E4F29785}" dt="2022-11-21T02:08:49.380" v="427" actId="165"/>
          <ac:grpSpMkLst>
            <pc:docMk/>
            <pc:sldMk cId="1216732125" sldId="966"/>
            <ac:grpSpMk id="40" creationId="{F90B1D6C-1A22-4C86-92C6-5599619AACB9}"/>
          </ac:grpSpMkLst>
        </pc:grpChg>
      </pc:sldChg>
    </pc:docChg>
  </pc:docChgLst>
  <pc:docChgLst>
    <pc:chgData name="Mr. PPT" userId="6442ff2356111531" providerId="LiveId" clId="{D9106066-35ED-4356-89DF-1CFEB610487C}"/>
    <pc:docChg chg="modSld sldOrd modMainMaster">
      <pc:chgData name="Mr. PPT" userId="6442ff2356111531" providerId="LiveId" clId="{D9106066-35ED-4356-89DF-1CFEB610487C}" dt="2022-11-21T03:06:36.573" v="4"/>
      <pc:docMkLst>
        <pc:docMk/>
      </pc:docMkLst>
      <pc:sldChg chg="ord">
        <pc:chgData name="Mr. PPT" userId="6442ff2356111531" providerId="LiveId" clId="{D9106066-35ED-4356-89DF-1CFEB610487C}" dt="2022-11-21T03:06:17.623" v="2"/>
        <pc:sldMkLst>
          <pc:docMk/>
          <pc:sldMk cId="2729420847" sldId="877"/>
        </pc:sldMkLst>
      </pc:sldChg>
      <pc:sldChg chg="ord">
        <pc:chgData name="Mr. PPT" userId="6442ff2356111531" providerId="LiveId" clId="{D9106066-35ED-4356-89DF-1CFEB610487C}" dt="2022-11-21T03:06:36.573" v="4"/>
        <pc:sldMkLst>
          <pc:docMk/>
          <pc:sldMk cId="2535822626" sldId="940"/>
        </pc:sldMkLst>
      </pc:sldChg>
      <pc:sldMasterChg chg="modSldLayout">
        <pc:chgData name="Mr. PPT" userId="6442ff2356111531" providerId="LiveId" clId="{D9106066-35ED-4356-89DF-1CFEB610487C}" dt="2022-11-21T02:32:29.608" v="0" actId="735"/>
        <pc:sldMasterMkLst>
          <pc:docMk/>
          <pc:sldMasterMk cId="2598024260" sldId="2147483648"/>
        </pc:sldMasterMkLst>
        <pc:sldLayoutChg chg="modSp">
          <pc:chgData name="Mr. PPT" userId="6442ff2356111531" providerId="LiveId" clId="{D9106066-35ED-4356-89DF-1CFEB610487C}" dt="2022-11-21T02:32:29.608" v="0" actId="735"/>
          <pc:sldLayoutMkLst>
            <pc:docMk/>
            <pc:sldMasterMk cId="2598024260" sldId="2147483648"/>
            <pc:sldLayoutMk cId="4001800356" sldId="21474836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39349888956189"/>
          <c:y val="3.8095238095238099E-2"/>
          <c:w val="0.84260647140146527"/>
          <c:h val="0.923809523809523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35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3B-4218-93F2-228F73234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3B-4218-93F2-228F732349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1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3B-4218-93F2-228F73234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073992"/>
        <c:axId val="375082848"/>
      </c:barChart>
      <c:catAx>
        <c:axId val="375073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5082848"/>
        <c:crosses val="autoZero"/>
        <c:auto val="1"/>
        <c:lblAlgn val="ctr"/>
        <c:lblOffset val="100"/>
        <c:noMultiLvlLbl val="0"/>
      </c:catAx>
      <c:valAx>
        <c:axId val="375082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5073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1"/>
          <a:lstStyle/>
          <a:p>
            <a:pPr algn="ctr">
              <a:defRPr lang="en-US" altLang="ko-KR" sz="1197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algn="ctr">
              <a:defRPr lang="en-US" altLang="ko-KR" sz="1197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ctr">
              <a:defRPr lang="en-US" altLang="ko-KR" sz="1197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1.2403102794051199E-2"/>
          <c:y val="0.23990619354398879"/>
          <c:w val="0.13093752703988926"/>
          <c:h val="0.520187340218836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ko-KR" sz="1197" b="0" i="0" u="none" strike="noStrike" kern="1200" spc="-50" baseline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="0">
          <a:solidFill>
            <a:schemeClr val="tx1"/>
          </a:solidFill>
          <a:latin typeface="+mn-lt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39349888956189"/>
          <c:y val="3.8095238095238099E-2"/>
          <c:w val="0.84260647140146527"/>
          <c:h val="0.923809523809523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35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7E-4CB3-A633-0A77F0005B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7E-4CB3-A633-0A77F0005B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1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7E-4CB3-A633-0A77F0005B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073992"/>
        <c:axId val="375082848"/>
      </c:barChart>
      <c:catAx>
        <c:axId val="375073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5082848"/>
        <c:crosses val="autoZero"/>
        <c:auto val="1"/>
        <c:lblAlgn val="ctr"/>
        <c:lblOffset val="100"/>
        <c:noMultiLvlLbl val="0"/>
      </c:catAx>
      <c:valAx>
        <c:axId val="375082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5073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1"/>
          <a:lstStyle/>
          <a:p>
            <a:pPr algn="ctr">
              <a:defRPr lang="en-US" altLang="ko-KR" sz="1197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algn="ctr">
              <a:defRPr lang="en-US" altLang="ko-KR" sz="1197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ctr">
              <a:defRPr lang="en-US" altLang="ko-KR" sz="1197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1.2403102794051199E-2"/>
          <c:y val="0.23990619354398879"/>
          <c:w val="0.13093752703988926"/>
          <c:h val="0.520187340218836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ko-KR" sz="1197" b="0" i="0" u="none" strike="noStrike" kern="1200" spc="-50" baseline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="0">
          <a:solidFill>
            <a:schemeClr val="tx1"/>
          </a:solidFill>
          <a:latin typeface="+mn-lt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4"/>
            </a:solidFill>
          </c:spPr>
          <c:dPt>
            <c:idx val="0"/>
            <c:bubble3D val="0"/>
            <c:explosion val="4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7E2-42D5-B546-3B719509D410}"/>
              </c:ext>
            </c:extLst>
          </c:dPt>
          <c:dPt>
            <c:idx val="1"/>
            <c:bubble3D val="0"/>
            <c:explosion val="3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7E2-42D5-B546-3B719509D410}"/>
              </c:ext>
            </c:extLst>
          </c:dPt>
          <c:dPt>
            <c:idx val="2"/>
            <c:bubble3D val="0"/>
            <c:explosion val="4"/>
            <c:spPr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67E2-42D5-B546-3B719509D410}"/>
              </c:ext>
            </c:extLst>
          </c:dPt>
          <c:dLbls>
            <c:dLbl>
              <c:idx val="0"/>
              <c:layout>
                <c:manualLayout>
                  <c:x val="-0.20525524853399157"/>
                  <c:y val="0.137609877710058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spc="0" baseline="0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defRPr>
                    </a:pPr>
                    <a:fld id="{EC0CB119-4925-484B-B5B8-43561183A81D}" type="VALUE">
                      <a:rPr lang="en-US" altLang="ko-KR" sz="1600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pPr>
                        <a:defRPr sz="160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ln>
                        <a:solidFill>
                          <a:schemeClr val="accent4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7E2-42D5-B546-3B719509D410}"/>
                </c:ext>
              </c:extLst>
            </c:dLbl>
            <c:dLbl>
              <c:idx val="1"/>
              <c:layout>
                <c:manualLayout>
                  <c:x val="0.11295522998906489"/>
                  <c:y val="-0.178180395872320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defRPr>
                    </a:pPr>
                    <a:fld id="{2949113F-39E0-48C6-A3E9-5C61A2B2E1C3}" type="VALUE">
                      <a:rPr lang="en-US" altLang="ko-KR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pPr>
                        <a:defRPr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ln>
                        <a:solidFill>
                          <a:schemeClr val="accent4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7E2-42D5-B546-3B719509D410}"/>
                </c:ext>
              </c:extLst>
            </c:dLbl>
            <c:dLbl>
              <c:idx val="2"/>
              <c:layout>
                <c:manualLayout>
                  <c:x val="0.16449989448576197"/>
                  <c:y val="0.2118240373746231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defRPr>
                    </a:pPr>
                    <a:fld id="{14428CD1-2869-4BAE-879F-0D5C66D458A1}" type="VALUE">
                      <a:rPr lang="en-US" altLang="ko-KR" baseline="0" smtClean="0">
                        <a:solidFill>
                          <a:schemeClr val="bg1"/>
                        </a:solidFill>
                      </a:rPr>
                      <a:pPr>
                        <a:defRPr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ln>
                        <a:solidFill>
                          <a:schemeClr val="accent4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7E2-42D5-B546-3B719509D4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ln>
                      <a:solidFill>
                        <a:schemeClr val="accent4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0.35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E2-42D5-B546-3B719509D4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항목01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21-25</c:v>
                </c:pt>
                <c:pt idx="1">
                  <c:v>26-30</c:v>
                </c:pt>
                <c:pt idx="2">
                  <c:v>31-35</c:v>
                </c:pt>
                <c:pt idx="3">
                  <c:v>36-40</c:v>
                </c:pt>
                <c:pt idx="4">
                  <c:v>41-45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150</c:v>
                </c:pt>
                <c:pt idx="1">
                  <c:v>300</c:v>
                </c:pt>
                <c:pt idx="2">
                  <c:v>500</c:v>
                </c:pt>
                <c:pt idx="3">
                  <c:v>700</c:v>
                </c:pt>
                <c:pt idx="4">
                  <c:v>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8-4593-A5F9-33C9E301DA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항목02</c:v>
                </c:pt>
              </c:strCache>
            </c:strRef>
          </c:tx>
          <c:spPr>
            <a:solidFill>
              <a:schemeClr val="accent1">
                <a:lumMod val="90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21-25</c:v>
                </c:pt>
                <c:pt idx="1">
                  <c:v>26-30</c:v>
                </c:pt>
                <c:pt idx="2">
                  <c:v>31-35</c:v>
                </c:pt>
                <c:pt idx="3">
                  <c:v>36-40</c:v>
                </c:pt>
                <c:pt idx="4">
                  <c:v>41-45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100</c:v>
                </c:pt>
                <c:pt idx="1">
                  <c:v>250</c:v>
                </c:pt>
                <c:pt idx="2">
                  <c:v>300</c:v>
                </c:pt>
                <c:pt idx="3">
                  <c:v>500</c:v>
                </c:pt>
                <c:pt idx="4">
                  <c:v>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88-4593-A5F9-33C9E301DA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항목03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 w="25400"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21-25</c:v>
                </c:pt>
                <c:pt idx="1">
                  <c:v>26-30</c:v>
                </c:pt>
                <c:pt idx="2">
                  <c:v>31-35</c:v>
                </c:pt>
                <c:pt idx="3">
                  <c:v>36-40</c:v>
                </c:pt>
                <c:pt idx="4">
                  <c:v>41-45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80</c:v>
                </c:pt>
                <c:pt idx="1">
                  <c:v>120</c:v>
                </c:pt>
                <c:pt idx="2">
                  <c:v>200</c:v>
                </c:pt>
                <c:pt idx="3">
                  <c:v>220</c:v>
                </c:pt>
                <c:pt idx="4">
                  <c:v>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88-4593-A5F9-33C9E301D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560256"/>
        <c:axId val="799562336"/>
      </c:areaChart>
      <c:catAx>
        <c:axId val="79956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ko-KR" sz="900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endParaRPr lang="ko-KR"/>
          </a:p>
        </c:txPr>
        <c:crossAx val="799562336"/>
        <c:crosses val="autoZero"/>
        <c:auto val="1"/>
        <c:lblAlgn val="ctr"/>
        <c:lblOffset val="100"/>
        <c:noMultiLvlLbl val="0"/>
      </c:catAx>
      <c:valAx>
        <c:axId val="79956233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accent1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ko-KR" sz="900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  <c:crossAx val="7995602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algn="ctr">
              <a:defRPr lang="en-US" altLang="ko-KR" sz="900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algn="ctr">
              <a:defRPr lang="en-US" altLang="ko-KR" sz="900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 algn="ctr">
              <a:defRPr lang="en-US" altLang="ko-KR" sz="900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ko-KR" sz="900" b="0" i="0" u="none" strike="noStrike" kern="1200" spc="-50" baseline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rgbClr val="5F3E4E"/>
          </a:solidFill>
          <a:latin typeface="Roboto Medium" panose="02000000000000000000" pitchFamily="2" charset="0"/>
          <a:ea typeface="Roboto Medium" panose="02000000000000000000" pitchFamily="2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항목A2</c:v>
                </c:pt>
              </c:strCache>
            </c:strRef>
          </c:tx>
          <c:spPr>
            <a:solidFill>
              <a:schemeClr val="accent1">
                <a:lumMod val="90000"/>
              </a:schemeClr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3.8</c:v>
                </c:pt>
                <c:pt idx="1">
                  <c:v>5.3</c:v>
                </c:pt>
                <c:pt idx="2">
                  <c:v>2.5</c:v>
                </c:pt>
                <c:pt idx="3">
                  <c:v>3.5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6-4A88-8236-2E7B5B127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536808"/>
        <c:axId val="369539432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F89-4DA6-B7D9-E6C949423E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66-4A88-8236-2E7B5B12751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89-4DA6-B7D9-E6C949423E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F89-4DA6-B7D9-E6C949423E7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F89-4DA6-B7D9-E6C949423E7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766-4A88-8236-2E7B5B12751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F89-4DA6-B7D9-E6C949423E7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F89-4DA6-B7D9-E6C949423E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Pretendard Medium" panose="02000603000000020004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3.8</c:v>
                </c:pt>
                <c:pt idx="1">
                  <c:v>3.5</c:v>
                </c:pt>
                <c:pt idx="2">
                  <c:v>4.5</c:v>
                </c:pt>
                <c:pt idx="3">
                  <c:v>5.5</c:v>
                </c:pt>
                <c:pt idx="4">
                  <c:v>4</c:v>
                </c:pt>
                <c:pt idx="5">
                  <c:v>6</c:v>
                </c:pt>
                <c:pt idx="6">
                  <c:v>5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66-4A88-8236-2E7B5B127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8"/>
        <c:overlap val="-27"/>
        <c:axId val="369536808"/>
        <c:axId val="369539432"/>
      </c:barChart>
      <c:catAx>
        <c:axId val="36953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9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  <c:crossAx val="369539432"/>
        <c:crosses val="autoZero"/>
        <c:auto val="1"/>
        <c:lblAlgn val="ctr"/>
        <c:lblOffset val="100"/>
        <c:noMultiLvlLbl val="0"/>
      </c:catAx>
      <c:valAx>
        <c:axId val="3695394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  <c:crossAx val="369536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>
              <a:lumMod val="50000"/>
            </a:schemeClr>
          </a:solidFill>
          <a:latin typeface="+mn-lt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E2-410B-8377-126B0E2E62EF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8E2-410B-8377-126B0E2E62EF}"/>
              </c:ext>
            </c:extLst>
          </c:dPt>
          <c:dPt>
            <c:idx val="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E2-410B-8377-126B0E2E62E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BD-4CEE-9A06-33440717037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8E2-410B-8377-126B0E2E62EF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78E2-410B-8377-126B0E2E62EF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8E2-410B-8377-126B0E2E62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3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E2-410B-8377-126B0E2E62E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EF4B1-4B5D-474C-A967-F5AA4ED6F512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D9575-704E-44E0-A6C5-F51EA90CD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1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9575-704E-44E0-A6C5-F51EA90CD35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9575-704E-44E0-A6C5-F51EA90CD35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9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9575-704E-44E0-A6C5-F51EA90CD35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9575-704E-44E0-A6C5-F51EA90CD35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34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9575-704E-44E0-A6C5-F51EA90CD35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9575-704E-44E0-A6C5-F51EA90CD35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89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9575-704E-44E0-A6C5-F51EA90CD35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40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9575-704E-44E0-A6C5-F51EA90CD35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1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9575-704E-44E0-A6C5-F51EA90CD35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8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2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0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0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84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37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2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62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3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3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pos="710" userDrawn="1">
          <p15:clr>
            <a:srgbClr val="FBAE40"/>
          </p15:clr>
        </p15:guide>
        <p15:guide id="3" orient="horz" pos="3861" userDrawn="1">
          <p15:clr>
            <a:srgbClr val="FBAE40"/>
          </p15:clr>
        </p15:guide>
        <p15:guide id="4" pos="697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8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8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AFCD-FAAF-4E36-AC9C-2E78EABD98E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02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svg"/><Relationship Id="rId7" Type="http://schemas.openxmlformats.org/officeDocument/2006/relationships/image" Target="../media/image12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Relationship Id="rId9" Type="http://schemas.openxmlformats.org/officeDocument/2006/relationships/image" Target="../media/image126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svg"/><Relationship Id="rId7" Type="http://schemas.openxmlformats.org/officeDocument/2006/relationships/image" Target="../media/image132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Relationship Id="rId9" Type="http://schemas.openxmlformats.org/officeDocument/2006/relationships/image" Target="../media/image134.sv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8.sv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svg"/><Relationship Id="rId7" Type="http://schemas.openxmlformats.org/officeDocument/2006/relationships/image" Target="../media/image54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svg"/><Relationship Id="rId7" Type="http://schemas.openxmlformats.org/officeDocument/2006/relationships/image" Target="../media/image6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2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0" Type="http://schemas.openxmlformats.org/officeDocument/2006/relationships/image" Target="../media/image84.svg"/><Relationship Id="rId4" Type="http://schemas.openxmlformats.org/officeDocument/2006/relationships/image" Target="../media/image54.svg"/><Relationship Id="rId9" Type="http://schemas.openxmlformats.org/officeDocument/2006/relationships/image" Target="../media/image8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85.png"/><Relationship Id="rId7" Type="http://schemas.openxmlformats.org/officeDocument/2006/relationships/image" Target="../media/image5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0" Type="http://schemas.openxmlformats.org/officeDocument/2006/relationships/image" Target="../media/image84.svg"/><Relationship Id="rId4" Type="http://schemas.openxmlformats.org/officeDocument/2006/relationships/image" Target="../media/image86.svg"/><Relationship Id="rId9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svg"/><Relationship Id="rId7" Type="http://schemas.openxmlformats.org/officeDocument/2006/relationships/image" Target="../media/image86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2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98.svg"/><Relationship Id="rId4" Type="http://schemas.openxmlformats.org/officeDocument/2006/relationships/image" Target="../media/image78.svg"/><Relationship Id="rId9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82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15.sv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12" Type="http://schemas.openxmlformats.org/officeDocument/2006/relationships/image" Target="../media/image1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3.svg"/><Relationship Id="rId5" Type="http://schemas.openxmlformats.org/officeDocument/2006/relationships/image" Target="../media/image109.svg"/><Relationship Id="rId10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image" Target="../media/image88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svg"/><Relationship Id="rId7" Type="http://schemas.openxmlformats.org/officeDocument/2006/relationships/image" Target="../media/image88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>
            <a:extLst>
              <a:ext uri="{FF2B5EF4-FFF2-40B4-BE49-F238E27FC236}">
                <a16:creationId xmlns:a16="http://schemas.microsoft.com/office/drawing/2014/main" id="{196E4A0C-B631-4D05-B0E3-89BECBC02B97}"/>
              </a:ext>
            </a:extLst>
          </p:cNvPr>
          <p:cNvSpPr/>
          <p:nvPr/>
        </p:nvSpPr>
        <p:spPr>
          <a:xfrm>
            <a:off x="6566353" y="1384948"/>
            <a:ext cx="6780893" cy="6780893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pic>
        <p:nvPicPr>
          <p:cNvPr id="9" name="그림 8" descr="건물, 창문, 하늘, 야외이(가) 표시된 사진&#10;&#10;자동 생성된 설명">
            <a:extLst>
              <a:ext uri="{FF2B5EF4-FFF2-40B4-BE49-F238E27FC236}">
                <a16:creationId xmlns:a16="http://schemas.microsoft.com/office/drawing/2014/main" id="{69C5BBBD-6757-BBC8-719E-E50B8AB6ED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5" b="14675"/>
          <a:stretch/>
        </p:blipFill>
        <p:spPr>
          <a:xfrm>
            <a:off x="6972302" y="1790892"/>
            <a:ext cx="5968999" cy="5968999"/>
          </a:xfrm>
          <a:custGeom>
            <a:avLst/>
            <a:gdLst>
              <a:gd name="connsiteX0" fmla="*/ 2984499 w 5969000"/>
              <a:gd name="connsiteY0" fmla="*/ 0 h 5969002"/>
              <a:gd name="connsiteX1" fmla="*/ 5969000 w 5969000"/>
              <a:gd name="connsiteY1" fmla="*/ 2984501 h 5969002"/>
              <a:gd name="connsiteX2" fmla="*/ 2984499 w 5969000"/>
              <a:gd name="connsiteY2" fmla="*/ 5969002 h 5969002"/>
              <a:gd name="connsiteX3" fmla="*/ 0 w 5969000"/>
              <a:gd name="connsiteY3" fmla="*/ 2984501 h 5969002"/>
              <a:gd name="connsiteX4" fmla="*/ 2984499 w 5969000"/>
              <a:gd name="connsiteY4" fmla="*/ 0 h 59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0" h="5969002">
                <a:moveTo>
                  <a:pt x="2984499" y="0"/>
                </a:moveTo>
                <a:cubicBezTo>
                  <a:pt x="4632793" y="0"/>
                  <a:pt x="5969000" y="1336207"/>
                  <a:pt x="5969000" y="2984501"/>
                </a:cubicBezTo>
                <a:cubicBezTo>
                  <a:pt x="5969000" y="4632795"/>
                  <a:pt x="4632793" y="5969002"/>
                  <a:pt x="2984499" y="5969002"/>
                </a:cubicBezTo>
                <a:cubicBezTo>
                  <a:pt x="1336205" y="5969002"/>
                  <a:pt x="0" y="4632795"/>
                  <a:pt x="0" y="2984501"/>
                </a:cubicBezTo>
                <a:cubicBezTo>
                  <a:pt x="0" y="1336207"/>
                  <a:pt x="1336205" y="0"/>
                  <a:pt x="2984499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70A4502-89FD-4ECB-9618-9C1903DD0490}"/>
              </a:ext>
            </a:extLst>
          </p:cNvPr>
          <p:cNvSpPr txBox="1"/>
          <p:nvPr/>
        </p:nvSpPr>
        <p:spPr>
          <a:xfrm>
            <a:off x="1187946" y="1944782"/>
            <a:ext cx="4074833" cy="14896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4400" spc="-150" dirty="0">
                <a:solidFill>
                  <a:srgbClr val="232669"/>
                </a:solidFill>
              </a:rPr>
              <a:t>인사관리 시스템</a:t>
            </a:r>
            <a:endParaRPr lang="en-US" altLang="ko-KR" sz="4400" spc="-150" dirty="0">
              <a:solidFill>
                <a:srgbClr val="232669"/>
              </a:solidFill>
            </a:endParaRPr>
          </a:p>
          <a:p>
            <a:r>
              <a:rPr lang="en-US" altLang="ko-KR" sz="4400" spc="-150" dirty="0">
                <a:solidFill>
                  <a:srgbClr val="232669"/>
                </a:solidFill>
              </a:rPr>
              <a:t>HR.PROJECT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595FD3-B1F8-E307-5AE1-80A7922F84F1}"/>
              </a:ext>
            </a:extLst>
          </p:cNvPr>
          <p:cNvGrpSpPr/>
          <p:nvPr/>
        </p:nvGrpSpPr>
        <p:grpSpPr>
          <a:xfrm>
            <a:off x="1260821" y="5204044"/>
            <a:ext cx="2418932" cy="691825"/>
            <a:chOff x="1420381" y="4467614"/>
            <a:chExt cx="2418932" cy="69182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760EFC-2CA8-42AD-A2D8-8F5D5EDD9204}"/>
                </a:ext>
              </a:extLst>
            </p:cNvPr>
            <p:cNvSpPr txBox="1"/>
            <p:nvPr/>
          </p:nvSpPr>
          <p:spPr>
            <a:xfrm>
              <a:off x="1420381" y="4467614"/>
              <a:ext cx="197810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0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</a:t>
              </a:r>
              <a:r>
                <a:rPr lang="en-US" altLang="ko-KR" sz="20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ATTENTION</a:t>
              </a:r>
              <a:endPara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8DB325-4B79-40BE-8FAE-3178C180B486}"/>
                </a:ext>
              </a:extLst>
            </p:cNvPr>
            <p:cNvSpPr txBox="1"/>
            <p:nvPr/>
          </p:nvSpPr>
          <p:spPr>
            <a:xfrm>
              <a:off x="1420381" y="4913218"/>
              <a:ext cx="241893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박정민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</a:rPr>
                <a:t>이정우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</a:rPr>
                <a:t>김태준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  <a:r>
                <a:rPr lang="ko-KR" altLang="en-US" dirty="0">
                  <a:solidFill>
                    <a:schemeClr val="tx1"/>
                  </a:solidFill>
                </a:rPr>
                <a:t>김민정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870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1EDBF02C-AB4B-44B6-8732-740AF43AB757}"/>
              </a:ext>
            </a:extLst>
          </p:cNvPr>
          <p:cNvSpPr/>
          <p:nvPr/>
        </p:nvSpPr>
        <p:spPr>
          <a:xfrm rot="5400000">
            <a:off x="-1464582" y="-2295525"/>
            <a:ext cx="6858000" cy="11449050"/>
          </a:xfrm>
          <a:prstGeom prst="flowChartManualInpu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74A040-8BCC-4C28-9982-A7FDC564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23854" y="637835"/>
            <a:ext cx="9924142" cy="5582329"/>
          </a:xfrm>
          <a:custGeom>
            <a:avLst/>
            <a:gdLst>
              <a:gd name="connsiteX0" fmla="*/ 0 w 11449050"/>
              <a:gd name="connsiteY0" fmla="*/ 0 h 6858000"/>
              <a:gd name="connsiteX1" fmla="*/ 9159240 w 11449050"/>
              <a:gd name="connsiteY1" fmla="*/ 0 h 6858000"/>
              <a:gd name="connsiteX2" fmla="*/ 11449050 w 11449050"/>
              <a:gd name="connsiteY2" fmla="*/ 6858000 h 6858000"/>
              <a:gd name="connsiteX3" fmla="*/ 0 w 11449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9050" h="6858000">
                <a:moveTo>
                  <a:pt x="0" y="0"/>
                </a:moveTo>
                <a:lnTo>
                  <a:pt x="9159240" y="0"/>
                </a:lnTo>
                <a:lnTo>
                  <a:pt x="11449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1F5743-63A1-4846-9D77-78CFA7C24AA0}"/>
              </a:ext>
            </a:extLst>
          </p:cNvPr>
          <p:cNvSpPr txBox="1"/>
          <p:nvPr/>
        </p:nvSpPr>
        <p:spPr>
          <a:xfrm>
            <a:off x="7436541" y="2432099"/>
            <a:ext cx="300402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pc="-150" dirty="0"/>
              <a:t>1. </a:t>
            </a:r>
            <a:r>
              <a:rPr lang="ko-KR" altLang="en-US" spc="-150" dirty="0">
                <a:solidFill>
                  <a:srgbClr val="232669"/>
                </a:solidFill>
              </a:rPr>
              <a:t>타이틀</a:t>
            </a:r>
            <a:r>
              <a:rPr lang="ko-KR" altLang="en-US" spc="-150" dirty="0"/>
              <a:t> 적어주세요</a:t>
            </a:r>
            <a:endParaRPr lang="en-US" altLang="ko-KR" spc="-1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1EF81-2814-4F1A-92B4-FA2AF83B761E}"/>
              </a:ext>
            </a:extLst>
          </p:cNvPr>
          <p:cNvSpPr txBox="1"/>
          <p:nvPr/>
        </p:nvSpPr>
        <p:spPr>
          <a:xfrm>
            <a:off x="7779441" y="3002112"/>
            <a:ext cx="3230051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spc="-15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소제목에 대한 설명을 여기에 상세히 적어주세요</a:t>
            </a:r>
            <a:r>
              <a:rPr lang="en-US" altLang="ko-KR" sz="1400" spc="-150" dirty="0"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5516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C880B94-689E-59DF-642A-5472144D5C5F}"/>
              </a:ext>
            </a:extLst>
          </p:cNvPr>
          <p:cNvSpPr/>
          <p:nvPr/>
        </p:nvSpPr>
        <p:spPr>
          <a:xfrm>
            <a:off x="1181285" y="2171700"/>
            <a:ext cx="2119649" cy="2119649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B96BABC-B111-D384-7BF8-C995B3967A7F}"/>
              </a:ext>
            </a:extLst>
          </p:cNvPr>
          <p:cNvSpPr/>
          <p:nvPr/>
        </p:nvSpPr>
        <p:spPr>
          <a:xfrm>
            <a:off x="3641402" y="2171700"/>
            <a:ext cx="2119649" cy="2119649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65C833B-FA17-7CCD-60FF-973B820D7656}"/>
              </a:ext>
            </a:extLst>
          </p:cNvPr>
          <p:cNvSpPr/>
          <p:nvPr/>
        </p:nvSpPr>
        <p:spPr>
          <a:xfrm>
            <a:off x="8891066" y="2171700"/>
            <a:ext cx="2119649" cy="2119649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EC77AB-B56B-F5D2-64A0-014C3138C5B4}"/>
              </a:ext>
            </a:extLst>
          </p:cNvPr>
          <p:cNvGrpSpPr/>
          <p:nvPr/>
        </p:nvGrpSpPr>
        <p:grpSpPr>
          <a:xfrm>
            <a:off x="6101519" y="2006987"/>
            <a:ext cx="2449078" cy="2449078"/>
            <a:chOff x="6321139" y="2171700"/>
            <a:chExt cx="2119649" cy="2119649"/>
          </a:xfrm>
          <a:solidFill>
            <a:schemeClr val="accent1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37BB4BD-BAC9-833F-06FF-AB9982583855}"/>
                </a:ext>
              </a:extLst>
            </p:cNvPr>
            <p:cNvSpPr/>
            <p:nvPr/>
          </p:nvSpPr>
          <p:spPr>
            <a:xfrm>
              <a:off x="6321139" y="2171700"/>
              <a:ext cx="2119649" cy="211964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D0CC79E-F20F-B951-0BED-B272C8FF3F36}"/>
                </a:ext>
              </a:extLst>
            </p:cNvPr>
            <p:cNvSpPr/>
            <p:nvPr/>
          </p:nvSpPr>
          <p:spPr>
            <a:xfrm>
              <a:off x="6321139" y="2171700"/>
              <a:ext cx="2119649" cy="211964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9DCD1F1C-9135-F4AF-D7CA-A4F868D81D4C}"/>
              </a:ext>
            </a:extLst>
          </p:cNvPr>
          <p:cNvSpPr/>
          <p:nvPr/>
        </p:nvSpPr>
        <p:spPr>
          <a:xfrm>
            <a:off x="6266234" y="2171701"/>
            <a:ext cx="2119649" cy="2119649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402D95B-DCBF-440C-C546-3B03E5A17823}"/>
              </a:ext>
            </a:extLst>
          </p:cNvPr>
          <p:cNvGrpSpPr/>
          <p:nvPr/>
        </p:nvGrpSpPr>
        <p:grpSpPr>
          <a:xfrm>
            <a:off x="1738568" y="2687917"/>
            <a:ext cx="1005082" cy="1087215"/>
            <a:chOff x="1738568" y="2687917"/>
            <a:chExt cx="1005082" cy="1087215"/>
          </a:xfrm>
        </p:grpSpPr>
        <p:pic>
          <p:nvPicPr>
            <p:cNvPr id="52" name="그래픽 51" descr="도토리 단색으로 채워진">
              <a:extLst>
                <a:ext uri="{FF2B5EF4-FFF2-40B4-BE49-F238E27FC236}">
                  <a16:creationId xmlns:a16="http://schemas.microsoft.com/office/drawing/2014/main" id="{52004EC7-D290-A916-4694-BDDAD3D0B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4407" y="2687917"/>
              <a:ext cx="673406" cy="67340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10C477-4B32-6981-FAB3-9BC5343F6AE4}"/>
                </a:ext>
              </a:extLst>
            </p:cNvPr>
            <p:cNvSpPr txBox="1"/>
            <p:nvPr/>
          </p:nvSpPr>
          <p:spPr>
            <a:xfrm>
              <a:off x="1738568" y="3504289"/>
              <a:ext cx="1005082" cy="2708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ctr"/>
              <a:r>
                <a:rPr lang="ko-KR" altLang="en-US" sz="1600" dirty="0"/>
                <a:t>메인 키워드</a:t>
              </a:r>
              <a:endParaRPr lang="en-US" altLang="ko-KR" sz="1600" dirty="0"/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7EF6DB-B1C3-155B-80BA-15973D505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4525" y="2687917"/>
            <a:ext cx="673404" cy="67340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9458696-6E7E-4E91-2223-370097F2369D}"/>
              </a:ext>
            </a:extLst>
          </p:cNvPr>
          <p:cNvSpPr txBox="1"/>
          <p:nvPr/>
        </p:nvSpPr>
        <p:spPr>
          <a:xfrm>
            <a:off x="4198685" y="3504289"/>
            <a:ext cx="1005082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1600" dirty="0"/>
              <a:t>메인 키워드</a:t>
            </a:r>
            <a:endParaRPr lang="en-US" altLang="ko-KR" sz="1600" dirty="0"/>
          </a:p>
        </p:txBody>
      </p:sp>
      <p:pic>
        <p:nvPicPr>
          <p:cNvPr id="77" name="그래픽 76">
            <a:extLst>
              <a:ext uri="{FF2B5EF4-FFF2-40B4-BE49-F238E27FC236}">
                <a16:creationId xmlns:a16="http://schemas.microsoft.com/office/drawing/2014/main" id="{F9BAE6A9-CFE7-A0EB-2756-B9A5C01C5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73368" y="2527478"/>
            <a:ext cx="905382" cy="90538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DDCFF45-33CA-B1CC-9E7D-B1FF6F1589CD}"/>
              </a:ext>
            </a:extLst>
          </p:cNvPr>
          <p:cNvSpPr txBox="1"/>
          <p:nvPr/>
        </p:nvSpPr>
        <p:spPr>
          <a:xfrm>
            <a:off x="6692070" y="3523339"/>
            <a:ext cx="126797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accent1"/>
                </a:solidFill>
              </a:rPr>
              <a:t>메인 키워드</a:t>
            </a:r>
            <a:endParaRPr lang="en-US" altLang="ko-KR" sz="2000" dirty="0">
              <a:solidFill>
                <a:schemeClr val="accent1"/>
              </a:solidFill>
            </a:endParaRPr>
          </a:p>
        </p:txBody>
      </p:sp>
      <p:pic>
        <p:nvPicPr>
          <p:cNvPr id="80" name="그래픽 79">
            <a:extLst>
              <a:ext uri="{FF2B5EF4-FFF2-40B4-BE49-F238E27FC236}">
                <a16:creationId xmlns:a16="http://schemas.microsoft.com/office/drawing/2014/main" id="{391267E6-7E0C-14D2-18F1-CC571A4E7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614189" y="2687916"/>
            <a:ext cx="673404" cy="67340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C0B7AD2-1110-9484-2CA9-5476ED1ECA81}"/>
              </a:ext>
            </a:extLst>
          </p:cNvPr>
          <p:cNvSpPr txBox="1"/>
          <p:nvPr/>
        </p:nvSpPr>
        <p:spPr>
          <a:xfrm>
            <a:off x="9448349" y="3504288"/>
            <a:ext cx="1005082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1600" dirty="0"/>
              <a:t>메인 키워드</a:t>
            </a:r>
            <a:endParaRPr lang="en-US" altLang="ko-KR" sz="16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72CE1C-C0E5-CF00-6945-A698F0769358}"/>
              </a:ext>
            </a:extLst>
          </p:cNvPr>
          <p:cNvSpPr txBox="1"/>
          <p:nvPr/>
        </p:nvSpPr>
        <p:spPr>
          <a:xfrm>
            <a:off x="1373008" y="4697508"/>
            <a:ext cx="1736202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 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D980AF4-045E-4609-E0F6-3BE4776C765E}"/>
              </a:ext>
            </a:extLst>
          </p:cNvPr>
          <p:cNvSpPr txBox="1"/>
          <p:nvPr/>
        </p:nvSpPr>
        <p:spPr>
          <a:xfrm>
            <a:off x="3833125" y="4697508"/>
            <a:ext cx="1736202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 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6AD0976-D820-41C3-1DA6-5329AF2802AD}"/>
              </a:ext>
            </a:extLst>
          </p:cNvPr>
          <p:cNvSpPr txBox="1"/>
          <p:nvPr/>
        </p:nvSpPr>
        <p:spPr>
          <a:xfrm>
            <a:off x="6457957" y="4697508"/>
            <a:ext cx="1736202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 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A7F13C6-F6BC-7CD6-E254-349D913E4918}"/>
              </a:ext>
            </a:extLst>
          </p:cNvPr>
          <p:cNvSpPr txBox="1"/>
          <p:nvPr/>
        </p:nvSpPr>
        <p:spPr>
          <a:xfrm>
            <a:off x="9082789" y="4697508"/>
            <a:ext cx="1736202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 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2371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AC3E3F2-9D70-2C44-A00E-29D9AF538CAF}"/>
              </a:ext>
            </a:extLst>
          </p:cNvPr>
          <p:cNvSpPr/>
          <p:nvPr/>
        </p:nvSpPr>
        <p:spPr>
          <a:xfrm>
            <a:off x="1127125" y="4229100"/>
            <a:ext cx="9937750" cy="18923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7BD4B94-D836-54A9-2FA8-A85DB450D76A}"/>
              </a:ext>
            </a:extLst>
          </p:cNvPr>
          <p:cNvGrpSpPr/>
          <p:nvPr/>
        </p:nvGrpSpPr>
        <p:grpSpPr>
          <a:xfrm>
            <a:off x="8570640" y="4548970"/>
            <a:ext cx="2038548" cy="1252560"/>
            <a:chOff x="8570640" y="4548970"/>
            <a:chExt cx="2038548" cy="1252560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F8C0977A-E569-0D98-6C53-9E7BDB7607A0}"/>
                </a:ext>
              </a:extLst>
            </p:cNvPr>
            <p:cNvSpPr/>
            <p:nvPr/>
          </p:nvSpPr>
          <p:spPr>
            <a:xfrm>
              <a:off x="8570640" y="4548970"/>
              <a:ext cx="2038548" cy="1252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8FF355D8-61FA-57E3-6CC4-BC63F80B0966}"/>
                </a:ext>
              </a:extLst>
            </p:cNvPr>
            <p:cNvSpPr/>
            <p:nvPr/>
          </p:nvSpPr>
          <p:spPr>
            <a:xfrm>
              <a:off x="8570640" y="4548970"/>
              <a:ext cx="2038548" cy="125256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96" name="그래픽 95">
            <a:extLst>
              <a:ext uri="{FF2B5EF4-FFF2-40B4-BE49-F238E27FC236}">
                <a16:creationId xmlns:a16="http://schemas.microsoft.com/office/drawing/2014/main" id="{E457B610-5178-5C1F-7FFE-03AB857E4B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85893" y="4942097"/>
            <a:ext cx="466306" cy="466306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83D7F59-B667-0220-E241-8D37E30A509D}"/>
              </a:ext>
            </a:extLst>
          </p:cNvPr>
          <p:cNvSpPr txBox="1"/>
          <p:nvPr/>
        </p:nvSpPr>
        <p:spPr>
          <a:xfrm>
            <a:off x="9311908" y="4870551"/>
            <a:ext cx="1082027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키워드</a:t>
            </a:r>
            <a:endParaRPr lang="en-US" altLang="ko-KR" sz="18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입력하세요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500" y="1007109"/>
            <a:ext cx="501900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04005E-10A8-535C-2485-F2BCDB6225C7}"/>
              </a:ext>
            </a:extLst>
          </p:cNvPr>
          <p:cNvGrpSpPr/>
          <p:nvPr/>
        </p:nvGrpSpPr>
        <p:grpSpPr>
          <a:xfrm>
            <a:off x="1127125" y="2110902"/>
            <a:ext cx="9937750" cy="914400"/>
            <a:chOff x="1127125" y="2110902"/>
            <a:chExt cx="9937750" cy="9144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534E51F-DA00-6F7D-1C96-E28E74748436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D09AAE4-08F4-E8E8-EDEC-88B2119B602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49981CA-873A-E3DA-3C55-F7DC48290C34}"/>
              </a:ext>
            </a:extLst>
          </p:cNvPr>
          <p:cNvSpPr txBox="1"/>
          <p:nvPr/>
        </p:nvSpPr>
        <p:spPr>
          <a:xfrm>
            <a:off x="2646348" y="2322753"/>
            <a:ext cx="6899325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accent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중요한 내용을 잘 정리해서 멋지게 입력하세요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accent3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FD329E-7F6C-A912-6417-F90FDFE67CE2}"/>
              </a:ext>
            </a:extLst>
          </p:cNvPr>
          <p:cNvGrpSpPr/>
          <p:nvPr/>
        </p:nvGrpSpPr>
        <p:grpSpPr>
          <a:xfrm>
            <a:off x="5843136" y="3429000"/>
            <a:ext cx="505728" cy="452238"/>
            <a:chOff x="5593459" y="3429000"/>
            <a:chExt cx="505728" cy="45223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911A9E3-2AB8-B5C5-6B20-B17D4FEF21BA}"/>
                </a:ext>
              </a:extLst>
            </p:cNvPr>
            <p:cNvGrpSpPr/>
            <p:nvPr/>
          </p:nvGrpSpPr>
          <p:grpSpPr>
            <a:xfrm>
              <a:off x="5593459" y="3429000"/>
              <a:ext cx="505728" cy="252864"/>
              <a:chOff x="5593459" y="3429000"/>
              <a:chExt cx="505728" cy="252864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75290CD4-4568-85DF-9C8B-6A1D79CD496F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D861753-14E3-01C2-F90E-24F86C0D4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738C4E5-9349-78AC-292E-76709B93BE51}"/>
                </a:ext>
              </a:extLst>
            </p:cNvPr>
            <p:cNvGrpSpPr/>
            <p:nvPr/>
          </p:nvGrpSpPr>
          <p:grpSpPr>
            <a:xfrm>
              <a:off x="5593459" y="3528687"/>
              <a:ext cx="505728" cy="252864"/>
              <a:chOff x="5593459" y="3429000"/>
              <a:chExt cx="505728" cy="252864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2E7EE4B-02A1-D8C9-EC84-1C095A63DA33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F69C1971-DDFE-F707-625E-409CB5C8C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51D79CE-A814-937A-ED8A-195B0A4FE050}"/>
                </a:ext>
              </a:extLst>
            </p:cNvPr>
            <p:cNvGrpSpPr/>
            <p:nvPr/>
          </p:nvGrpSpPr>
          <p:grpSpPr>
            <a:xfrm>
              <a:off x="5593459" y="3628374"/>
              <a:ext cx="505728" cy="252864"/>
              <a:chOff x="5593459" y="3429000"/>
              <a:chExt cx="505728" cy="252864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D893B79-FD54-5B5F-22DF-44E8C8464CE2}"/>
                  </a:ext>
                </a:extLst>
              </p:cNvPr>
              <p:cNvCxnSpPr/>
              <p:nvPr/>
            </p:nvCxnSpPr>
            <p:spPr>
              <a:xfrm>
                <a:off x="5593459" y="3429000"/>
                <a:ext cx="252864" cy="252864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6C38685-9E1D-50C1-EF8A-2BCFE55E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46323" y="3429000"/>
                <a:ext cx="252864" cy="252864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DD9E423-FD81-F441-943B-FE0BEBE30D40}"/>
              </a:ext>
            </a:extLst>
          </p:cNvPr>
          <p:cNvGrpSpPr/>
          <p:nvPr/>
        </p:nvGrpSpPr>
        <p:grpSpPr>
          <a:xfrm>
            <a:off x="1579613" y="4548968"/>
            <a:ext cx="2038548" cy="1252559"/>
            <a:chOff x="1127125" y="2110902"/>
            <a:chExt cx="9937750" cy="914400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EDDF79F2-28B5-9EE7-EAA4-A270E60D6C9F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D19AC681-4D58-A8A1-E006-44DACCAEFC5D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8" name="그래픽 57" descr="도토리 단색으로 채워진">
            <a:extLst>
              <a:ext uri="{FF2B5EF4-FFF2-40B4-BE49-F238E27FC236}">
                <a16:creationId xmlns:a16="http://schemas.microsoft.com/office/drawing/2014/main" id="{E52C7491-5B55-AA12-9A0D-65FC980461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4866" y="4942097"/>
            <a:ext cx="466306" cy="46630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6D3BD41-597B-0086-C986-9CA1BA607E8F}"/>
              </a:ext>
            </a:extLst>
          </p:cNvPr>
          <p:cNvSpPr txBox="1"/>
          <p:nvPr/>
        </p:nvSpPr>
        <p:spPr>
          <a:xfrm>
            <a:off x="2320881" y="4870551"/>
            <a:ext cx="1082027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키워드</a:t>
            </a:r>
            <a:endParaRPr lang="en-US" altLang="ko-KR" sz="18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입력하세요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EDFE4E8-8F94-FA41-7834-710D69E53565}"/>
              </a:ext>
            </a:extLst>
          </p:cNvPr>
          <p:cNvGrpSpPr/>
          <p:nvPr/>
        </p:nvGrpSpPr>
        <p:grpSpPr>
          <a:xfrm>
            <a:off x="3909955" y="4548970"/>
            <a:ext cx="2038548" cy="1252560"/>
            <a:chOff x="3909955" y="4548970"/>
            <a:chExt cx="2038548" cy="1252560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3CB18C8C-A97A-45A8-BE02-CD9D360C0B43}"/>
                </a:ext>
              </a:extLst>
            </p:cNvPr>
            <p:cNvSpPr/>
            <p:nvPr/>
          </p:nvSpPr>
          <p:spPr>
            <a:xfrm>
              <a:off x="3909955" y="4548970"/>
              <a:ext cx="2038548" cy="125256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4D8A4FB7-090F-3DFA-ADD8-F53D8FAF27BE}"/>
                </a:ext>
              </a:extLst>
            </p:cNvPr>
            <p:cNvSpPr/>
            <p:nvPr/>
          </p:nvSpPr>
          <p:spPr>
            <a:xfrm>
              <a:off x="3909955" y="4548970"/>
              <a:ext cx="2038548" cy="125256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65" name="그래픽 64">
            <a:extLst>
              <a:ext uri="{FF2B5EF4-FFF2-40B4-BE49-F238E27FC236}">
                <a16:creationId xmlns:a16="http://schemas.microsoft.com/office/drawing/2014/main" id="{27F39650-91F5-951E-A197-D5FDC554F2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25208" y="4942097"/>
            <a:ext cx="466306" cy="46630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FDA24FA-A11F-86BE-85A4-0273F1DF613E}"/>
              </a:ext>
            </a:extLst>
          </p:cNvPr>
          <p:cNvSpPr txBox="1"/>
          <p:nvPr/>
        </p:nvSpPr>
        <p:spPr>
          <a:xfrm>
            <a:off x="4651223" y="4870551"/>
            <a:ext cx="1082027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키워드</a:t>
            </a:r>
            <a:endParaRPr lang="en-US" altLang="ko-KR" sz="18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입력하세요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4FFC0D1-7FB2-261E-5879-169305A514C3}"/>
              </a:ext>
            </a:extLst>
          </p:cNvPr>
          <p:cNvGrpSpPr/>
          <p:nvPr/>
        </p:nvGrpSpPr>
        <p:grpSpPr>
          <a:xfrm>
            <a:off x="6240297" y="4548969"/>
            <a:ext cx="2038548" cy="1252559"/>
            <a:chOff x="1127125" y="2110902"/>
            <a:chExt cx="9937750" cy="914400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1732408B-2ACE-7180-3425-894D29C0588B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ECC411F6-389F-397F-50D9-E952A714C949}"/>
                </a:ext>
              </a:extLst>
            </p:cNvPr>
            <p:cNvSpPr/>
            <p:nvPr/>
          </p:nvSpPr>
          <p:spPr>
            <a:xfrm>
              <a:off x="1127125" y="2110902"/>
              <a:ext cx="9937750" cy="91440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1" name="그래픽 70">
            <a:extLst>
              <a:ext uri="{FF2B5EF4-FFF2-40B4-BE49-F238E27FC236}">
                <a16:creationId xmlns:a16="http://schemas.microsoft.com/office/drawing/2014/main" id="{177CE215-75CF-23C7-E6AA-CD2937E1F21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455550" y="4942097"/>
            <a:ext cx="466306" cy="46630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3EB7FB5-C753-4C54-6890-1AA14BAA2C6B}"/>
              </a:ext>
            </a:extLst>
          </p:cNvPr>
          <p:cNvSpPr txBox="1"/>
          <p:nvPr/>
        </p:nvSpPr>
        <p:spPr>
          <a:xfrm>
            <a:off x="6981565" y="4870551"/>
            <a:ext cx="1082027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</a:rPr>
              <a:t>키워드</a:t>
            </a:r>
            <a:endParaRPr lang="en-US" altLang="ko-KR" sz="180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</a:endParaRPr>
          </a:p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입력하세요</a:t>
            </a:r>
            <a:endParaRPr kumimoji="0" lang="en-US" altLang="ko-KR" sz="1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9660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B81A6D18-3422-1DC9-30D7-C06DF5D51D38}"/>
              </a:ext>
            </a:extLst>
          </p:cNvPr>
          <p:cNvSpPr txBox="1"/>
          <p:nvPr/>
        </p:nvSpPr>
        <p:spPr>
          <a:xfrm>
            <a:off x="2888200" y="3790005"/>
            <a:ext cx="9746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Weakness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74AAD15-21E9-D6C2-D8BE-0AAB770FE6E7}"/>
              </a:ext>
            </a:extLst>
          </p:cNvPr>
          <p:cNvSpPr txBox="1"/>
          <p:nvPr/>
        </p:nvSpPr>
        <p:spPr>
          <a:xfrm>
            <a:off x="2888201" y="4147592"/>
            <a:ext cx="13493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1A045-6D55-73E3-3398-C5F6D2E295CA}"/>
              </a:ext>
            </a:extLst>
          </p:cNvPr>
          <p:cNvSpPr txBox="1"/>
          <p:nvPr/>
        </p:nvSpPr>
        <p:spPr>
          <a:xfrm>
            <a:off x="1136650" y="736599"/>
            <a:ext cx="119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미스터 피피티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7A4AB-875C-FB83-B6F0-9944884615B1}"/>
              </a:ext>
            </a:extLst>
          </p:cNvPr>
          <p:cNvSpPr txBox="1"/>
          <p:nvPr/>
        </p:nvSpPr>
        <p:spPr>
          <a:xfrm>
            <a:off x="1127125" y="1007109"/>
            <a:ext cx="2123979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미스터 피피티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prstClr val="black">
                      <a:alpha val="0"/>
                    </a:prstClr>
                  </a:solidFill>
                </a:ln>
              </a:rPr>
              <a:t>SWOT </a:t>
            </a: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</a:rPr>
              <a:t>분석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E51D1C-94ED-148E-5896-D19D3959667F}"/>
              </a:ext>
            </a:extLst>
          </p:cNvPr>
          <p:cNvGrpSpPr/>
          <p:nvPr/>
        </p:nvGrpSpPr>
        <p:grpSpPr>
          <a:xfrm>
            <a:off x="5201929" y="736600"/>
            <a:ext cx="2753903" cy="2503153"/>
            <a:chOff x="5201929" y="736600"/>
            <a:chExt cx="2753903" cy="250315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FBCA28-35CB-BC76-05DC-2C75886761F3}"/>
                </a:ext>
              </a:extLst>
            </p:cNvPr>
            <p:cNvSpPr/>
            <p:nvPr/>
          </p:nvSpPr>
          <p:spPr>
            <a:xfrm>
              <a:off x="5201929" y="736600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8629DCC-A7D0-5C40-CEBE-7A7B4C1C59CE}"/>
                </a:ext>
              </a:extLst>
            </p:cNvPr>
            <p:cNvSpPr/>
            <p:nvPr/>
          </p:nvSpPr>
          <p:spPr>
            <a:xfrm>
              <a:off x="5201929" y="736600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6BCD569-563F-4906-612B-194960E64946}"/>
              </a:ext>
            </a:extLst>
          </p:cNvPr>
          <p:cNvSpPr txBox="1"/>
          <p:nvPr/>
        </p:nvSpPr>
        <p:spPr>
          <a:xfrm>
            <a:off x="5551816" y="1118746"/>
            <a:ext cx="9650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Strength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942789-4E65-4E3E-D9F0-1279566D2779}"/>
              </a:ext>
            </a:extLst>
          </p:cNvPr>
          <p:cNvSpPr txBox="1"/>
          <p:nvPr/>
        </p:nvSpPr>
        <p:spPr>
          <a:xfrm>
            <a:off x="5551817" y="1476333"/>
            <a:ext cx="190172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5AD3513-CBD0-3ED0-52EA-C1D50A6FE9B4}"/>
              </a:ext>
            </a:extLst>
          </p:cNvPr>
          <p:cNvSpPr/>
          <p:nvPr/>
        </p:nvSpPr>
        <p:spPr>
          <a:xfrm>
            <a:off x="6977295" y="2228957"/>
            <a:ext cx="628650" cy="628650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</a:t>
            </a:r>
            <a:endParaRPr lang="ko-KR" altLang="en-US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F89751F-A149-5E2E-CC24-FE10D42900F0}"/>
              </a:ext>
            </a:extLst>
          </p:cNvPr>
          <p:cNvSpPr/>
          <p:nvPr/>
        </p:nvSpPr>
        <p:spPr>
          <a:xfrm>
            <a:off x="8301446" y="736600"/>
            <a:ext cx="2753903" cy="2503153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CA9DAE-CDD4-5A62-B7B9-097BAEAC4FDF}"/>
              </a:ext>
            </a:extLst>
          </p:cNvPr>
          <p:cNvSpPr txBox="1"/>
          <p:nvPr/>
        </p:nvSpPr>
        <p:spPr>
          <a:xfrm>
            <a:off x="8651333" y="1118746"/>
            <a:ext cx="115256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Weakness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EF1522-0940-71EB-C804-DFDDC1FFC868}"/>
              </a:ext>
            </a:extLst>
          </p:cNvPr>
          <p:cNvSpPr txBox="1"/>
          <p:nvPr/>
        </p:nvSpPr>
        <p:spPr>
          <a:xfrm>
            <a:off x="8651334" y="1476333"/>
            <a:ext cx="190172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A602F34-A07D-1ED0-5AB6-2DC261C1285E}"/>
              </a:ext>
            </a:extLst>
          </p:cNvPr>
          <p:cNvSpPr/>
          <p:nvPr/>
        </p:nvSpPr>
        <p:spPr>
          <a:xfrm>
            <a:off x="10076812" y="2228957"/>
            <a:ext cx="628650" cy="628650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</a:t>
            </a:r>
            <a:endParaRPr lang="ko-KR" altLang="en-US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3A3D256-7703-D1AE-E394-8EF0E5BDADDE}"/>
              </a:ext>
            </a:extLst>
          </p:cNvPr>
          <p:cNvSpPr/>
          <p:nvPr/>
        </p:nvSpPr>
        <p:spPr>
          <a:xfrm>
            <a:off x="5201929" y="3616457"/>
            <a:ext cx="2753903" cy="2503153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642106-E548-D616-EF51-E41C9BB7B73C}"/>
              </a:ext>
            </a:extLst>
          </p:cNvPr>
          <p:cNvSpPr txBox="1"/>
          <p:nvPr/>
        </p:nvSpPr>
        <p:spPr>
          <a:xfrm>
            <a:off x="5551816" y="3998603"/>
            <a:ext cx="13385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Opportunity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0CAF38-D9E3-F850-488E-1B7F2868B7C3}"/>
              </a:ext>
            </a:extLst>
          </p:cNvPr>
          <p:cNvSpPr txBox="1"/>
          <p:nvPr/>
        </p:nvSpPr>
        <p:spPr>
          <a:xfrm>
            <a:off x="5551817" y="4356190"/>
            <a:ext cx="190172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D15462D-ED84-CA57-D80B-7F27C6BD3FE4}"/>
              </a:ext>
            </a:extLst>
          </p:cNvPr>
          <p:cNvSpPr/>
          <p:nvPr/>
        </p:nvSpPr>
        <p:spPr>
          <a:xfrm>
            <a:off x="6977295" y="5108814"/>
            <a:ext cx="628650" cy="628650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</a:t>
            </a:r>
            <a:endParaRPr lang="ko-KR" altLang="en-US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6235E96-143E-B653-0EB7-B2862D0C187F}"/>
              </a:ext>
            </a:extLst>
          </p:cNvPr>
          <p:cNvGrpSpPr/>
          <p:nvPr/>
        </p:nvGrpSpPr>
        <p:grpSpPr>
          <a:xfrm>
            <a:off x="8301446" y="3616457"/>
            <a:ext cx="2753903" cy="2503153"/>
            <a:chOff x="5201929" y="736600"/>
            <a:chExt cx="2753903" cy="2503153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A8FDCD13-D7E5-20DE-595D-FC75E684F47E}"/>
                </a:ext>
              </a:extLst>
            </p:cNvPr>
            <p:cNvSpPr/>
            <p:nvPr/>
          </p:nvSpPr>
          <p:spPr>
            <a:xfrm>
              <a:off x="5201929" y="736600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E387B5E6-F69A-B23B-478F-DB9E18361A6E}"/>
                </a:ext>
              </a:extLst>
            </p:cNvPr>
            <p:cNvSpPr/>
            <p:nvPr/>
          </p:nvSpPr>
          <p:spPr>
            <a:xfrm>
              <a:off x="5201929" y="736600"/>
              <a:ext cx="2753903" cy="2503153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70DF6C1-E6EB-F0FA-8791-B21E7C1B2D2C}"/>
              </a:ext>
            </a:extLst>
          </p:cNvPr>
          <p:cNvSpPr txBox="1"/>
          <p:nvPr/>
        </p:nvSpPr>
        <p:spPr>
          <a:xfrm>
            <a:off x="8651333" y="3998603"/>
            <a:ext cx="8688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Threats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D3F96B-3A51-6045-FE6B-681602351E75}"/>
              </a:ext>
            </a:extLst>
          </p:cNvPr>
          <p:cNvSpPr txBox="1"/>
          <p:nvPr/>
        </p:nvSpPr>
        <p:spPr>
          <a:xfrm>
            <a:off x="8651334" y="4356190"/>
            <a:ext cx="190172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210253F-D6DB-8F50-BD06-853F6195B519}"/>
              </a:ext>
            </a:extLst>
          </p:cNvPr>
          <p:cNvSpPr/>
          <p:nvPr/>
        </p:nvSpPr>
        <p:spPr>
          <a:xfrm>
            <a:off x="10076812" y="5108814"/>
            <a:ext cx="628650" cy="628650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</a:t>
            </a:r>
            <a:endParaRPr lang="ko-KR" altLang="en-US" sz="28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BC412F-4F06-4909-0704-0195D65124E8}"/>
              </a:ext>
            </a:extLst>
          </p:cNvPr>
          <p:cNvSpPr txBox="1"/>
          <p:nvPr/>
        </p:nvSpPr>
        <p:spPr>
          <a:xfrm>
            <a:off x="1136649" y="3790005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Strength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71C1D8-E568-CCC2-570E-DD176B3C0A47}"/>
              </a:ext>
            </a:extLst>
          </p:cNvPr>
          <p:cNvSpPr txBox="1"/>
          <p:nvPr/>
        </p:nvSpPr>
        <p:spPr>
          <a:xfrm>
            <a:off x="1136650" y="4147592"/>
            <a:ext cx="13493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2B15810-370B-AFE8-F2B0-B2F283F0AD5F}"/>
              </a:ext>
            </a:extLst>
          </p:cNvPr>
          <p:cNvSpPr txBox="1"/>
          <p:nvPr/>
        </p:nvSpPr>
        <p:spPr>
          <a:xfrm>
            <a:off x="2888200" y="5105538"/>
            <a:ext cx="734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Threats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E82DDE-AD9E-99DE-255A-8200C087E9C5}"/>
              </a:ext>
            </a:extLst>
          </p:cNvPr>
          <p:cNvSpPr txBox="1"/>
          <p:nvPr/>
        </p:nvSpPr>
        <p:spPr>
          <a:xfrm>
            <a:off x="2888201" y="5463125"/>
            <a:ext cx="13493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EE0061B-719C-BAE3-86A1-90C01FFF1695}"/>
              </a:ext>
            </a:extLst>
          </p:cNvPr>
          <p:cNvSpPr txBox="1"/>
          <p:nvPr/>
        </p:nvSpPr>
        <p:spPr>
          <a:xfrm>
            <a:off x="1136649" y="5105538"/>
            <a:ext cx="11188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Opportunity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08DB1BD-5356-EE37-0103-6E287003ED72}"/>
              </a:ext>
            </a:extLst>
          </p:cNvPr>
          <p:cNvSpPr txBox="1"/>
          <p:nvPr/>
        </p:nvSpPr>
        <p:spPr>
          <a:xfrm>
            <a:off x="1136650" y="5463125"/>
            <a:ext cx="13493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6435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6EF603-956A-163B-B5E2-D52DC65763DD}"/>
              </a:ext>
            </a:extLst>
          </p:cNvPr>
          <p:cNvSpPr txBox="1"/>
          <p:nvPr/>
        </p:nvSpPr>
        <p:spPr>
          <a:xfrm>
            <a:off x="1461259" y="1113620"/>
            <a:ext cx="1317669" cy="14896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7A0B4-119E-2C3D-8041-3AF120F122D9}"/>
              </a:ext>
            </a:extLst>
          </p:cNvPr>
          <p:cNvSpPr txBox="1"/>
          <p:nvPr/>
        </p:nvSpPr>
        <p:spPr>
          <a:xfrm>
            <a:off x="2861894" y="1890189"/>
            <a:ext cx="4342535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accent3"/>
                </a:solidFill>
              </a:rPr>
              <a:t>스마트 보안 플랫폼 구축사업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chemeClr val="accent3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1DE7-D103-874C-C38C-3DAEAFEF26D6}"/>
              </a:ext>
            </a:extLst>
          </p:cNvPr>
          <p:cNvGrpSpPr/>
          <p:nvPr/>
        </p:nvGrpSpPr>
        <p:grpSpPr>
          <a:xfrm>
            <a:off x="9283477" y="-12518"/>
            <a:ext cx="1763142" cy="1763142"/>
            <a:chOff x="9283477" y="-12518"/>
            <a:chExt cx="1763142" cy="1763142"/>
          </a:xfrm>
        </p:grpSpPr>
        <p:sp>
          <p:nvSpPr>
            <p:cNvPr id="28" name="순서도: 지연 27">
              <a:extLst>
                <a:ext uri="{FF2B5EF4-FFF2-40B4-BE49-F238E27FC236}">
                  <a16:creationId xmlns:a16="http://schemas.microsoft.com/office/drawing/2014/main" id="{AED5FE22-F056-CB6C-FB70-0CAE804275DD}"/>
                </a:ext>
              </a:extLst>
            </p:cNvPr>
            <p:cNvSpPr/>
            <p:nvPr/>
          </p:nvSpPr>
          <p:spPr>
            <a:xfrm rot="5400000">
              <a:off x="9283477" y="-12518"/>
              <a:ext cx="1763142" cy="1763142"/>
            </a:xfrm>
            <a:prstGeom prst="flowChartDelay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순서도: 지연 28">
              <a:extLst>
                <a:ext uri="{FF2B5EF4-FFF2-40B4-BE49-F238E27FC236}">
                  <a16:creationId xmlns:a16="http://schemas.microsoft.com/office/drawing/2014/main" id="{A3B95A64-3F48-B81A-409B-500952FF51E1}"/>
                </a:ext>
              </a:extLst>
            </p:cNvPr>
            <p:cNvSpPr/>
            <p:nvPr/>
          </p:nvSpPr>
          <p:spPr>
            <a:xfrm rot="5400000">
              <a:off x="9283477" y="-12518"/>
              <a:ext cx="1763142" cy="1763142"/>
            </a:xfrm>
            <a:prstGeom prst="flowChartDelay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8E4F612-86B0-6F56-0F1F-FE2DBBD6EB07}"/>
              </a:ext>
            </a:extLst>
          </p:cNvPr>
          <p:cNvGrpSpPr/>
          <p:nvPr/>
        </p:nvGrpSpPr>
        <p:grpSpPr>
          <a:xfrm>
            <a:off x="9433502" y="137503"/>
            <a:ext cx="1463111" cy="1463103"/>
            <a:chOff x="9283476" y="-12518"/>
            <a:chExt cx="1763149" cy="1763143"/>
          </a:xfrm>
        </p:grpSpPr>
        <p:sp>
          <p:nvSpPr>
            <p:cNvPr id="31" name="순서도: 지연 30">
              <a:extLst>
                <a:ext uri="{FF2B5EF4-FFF2-40B4-BE49-F238E27FC236}">
                  <a16:creationId xmlns:a16="http://schemas.microsoft.com/office/drawing/2014/main" id="{76150CF6-F120-17A7-04BA-78604066C5C4}"/>
                </a:ext>
              </a:extLst>
            </p:cNvPr>
            <p:cNvSpPr/>
            <p:nvPr/>
          </p:nvSpPr>
          <p:spPr>
            <a:xfrm rot="5400000">
              <a:off x="9283476" y="-12518"/>
              <a:ext cx="1763142" cy="1763142"/>
            </a:xfrm>
            <a:prstGeom prst="flowChartDelay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순서도: 지연 31">
              <a:extLst>
                <a:ext uri="{FF2B5EF4-FFF2-40B4-BE49-F238E27FC236}">
                  <a16:creationId xmlns:a16="http://schemas.microsoft.com/office/drawing/2014/main" id="{2B309B19-A11A-D993-21EF-669560AF93DE}"/>
                </a:ext>
              </a:extLst>
            </p:cNvPr>
            <p:cNvSpPr/>
            <p:nvPr/>
          </p:nvSpPr>
          <p:spPr>
            <a:xfrm rot="5400000">
              <a:off x="9283481" y="-12519"/>
              <a:ext cx="1763142" cy="1763146"/>
            </a:xfrm>
            <a:prstGeom prst="flowChartDelay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6D4923-CA6D-93B6-C657-01C976336D83}"/>
              </a:ext>
            </a:extLst>
          </p:cNvPr>
          <p:cNvGrpSpPr/>
          <p:nvPr/>
        </p:nvGrpSpPr>
        <p:grpSpPr>
          <a:xfrm>
            <a:off x="9599357" y="303360"/>
            <a:ext cx="1131384" cy="1131385"/>
            <a:chOff x="9283478" y="-12520"/>
            <a:chExt cx="1763142" cy="1763144"/>
          </a:xfrm>
        </p:grpSpPr>
        <p:sp>
          <p:nvSpPr>
            <p:cNvPr id="34" name="순서도: 지연 33">
              <a:extLst>
                <a:ext uri="{FF2B5EF4-FFF2-40B4-BE49-F238E27FC236}">
                  <a16:creationId xmlns:a16="http://schemas.microsoft.com/office/drawing/2014/main" id="{7418837F-C9D4-E7F0-5477-21CD80FEBAFA}"/>
                </a:ext>
              </a:extLst>
            </p:cNvPr>
            <p:cNvSpPr/>
            <p:nvPr/>
          </p:nvSpPr>
          <p:spPr>
            <a:xfrm rot="5400000">
              <a:off x="9283477" y="-12518"/>
              <a:ext cx="1763143" cy="1763142"/>
            </a:xfrm>
            <a:prstGeom prst="flowChartDelay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순서도: 지연 34">
              <a:extLst>
                <a:ext uri="{FF2B5EF4-FFF2-40B4-BE49-F238E27FC236}">
                  <a16:creationId xmlns:a16="http://schemas.microsoft.com/office/drawing/2014/main" id="{B9419EE1-0745-2724-775A-E2F3A4728582}"/>
                </a:ext>
              </a:extLst>
            </p:cNvPr>
            <p:cNvSpPr/>
            <p:nvPr/>
          </p:nvSpPr>
          <p:spPr>
            <a:xfrm rot="5400000">
              <a:off x="9283478" y="-12518"/>
              <a:ext cx="1763143" cy="1763140"/>
            </a:xfrm>
            <a:prstGeom prst="flowChartDelay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순서도: 지연 38">
            <a:extLst>
              <a:ext uri="{FF2B5EF4-FFF2-40B4-BE49-F238E27FC236}">
                <a16:creationId xmlns:a16="http://schemas.microsoft.com/office/drawing/2014/main" id="{1AC61160-3E94-FA16-05F7-763F6A47E69F}"/>
              </a:ext>
            </a:extLst>
          </p:cNvPr>
          <p:cNvSpPr/>
          <p:nvPr/>
        </p:nvSpPr>
        <p:spPr>
          <a:xfrm rot="5400000">
            <a:off x="9738908" y="442913"/>
            <a:ext cx="852280" cy="852280"/>
          </a:xfrm>
          <a:prstGeom prst="flowChartDelay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2" name="그래픽 41" descr="자물쇠 단색으로 채워진">
            <a:extLst>
              <a:ext uri="{FF2B5EF4-FFF2-40B4-BE49-F238E27FC236}">
                <a16:creationId xmlns:a16="http://schemas.microsoft.com/office/drawing/2014/main" id="{E690D971-8E3B-765F-906A-B06E972ABA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7365" y="548269"/>
            <a:ext cx="515366" cy="515364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E8D456F-CC25-5EBD-659D-CB8138955D5B}"/>
              </a:ext>
            </a:extLst>
          </p:cNvPr>
          <p:cNvSpPr/>
          <p:nvPr/>
        </p:nvSpPr>
        <p:spPr>
          <a:xfrm>
            <a:off x="1145381" y="2489200"/>
            <a:ext cx="9901238" cy="3632202"/>
          </a:xfrm>
          <a:prstGeom prst="roundRect">
            <a:avLst>
              <a:gd name="adj" fmla="val 983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C532DC8-9801-20F9-0E4A-8AEAF77B4E55}"/>
              </a:ext>
            </a:extLst>
          </p:cNvPr>
          <p:cNvGrpSpPr/>
          <p:nvPr/>
        </p:nvGrpSpPr>
        <p:grpSpPr>
          <a:xfrm>
            <a:off x="1435757" y="2790825"/>
            <a:ext cx="2753903" cy="3028954"/>
            <a:chOff x="1435757" y="2790825"/>
            <a:chExt cx="2753903" cy="3028954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B09998A-84D4-6D2B-4F26-D6C74B456792}"/>
                </a:ext>
              </a:extLst>
            </p:cNvPr>
            <p:cNvSpPr/>
            <p:nvPr/>
          </p:nvSpPr>
          <p:spPr>
            <a:xfrm>
              <a:off x="1435757" y="2790825"/>
              <a:ext cx="2753903" cy="3028954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CB2A46E-ABCE-AB54-739D-BD0A28438916}"/>
                </a:ext>
              </a:extLst>
            </p:cNvPr>
            <p:cNvSpPr/>
            <p:nvPr/>
          </p:nvSpPr>
          <p:spPr>
            <a:xfrm>
              <a:off x="1435757" y="2790825"/>
              <a:ext cx="2753903" cy="3028954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2FFCF79-B1E6-AC52-1654-10FDA2256B2C}"/>
              </a:ext>
            </a:extLst>
          </p:cNvPr>
          <p:cNvSpPr txBox="1"/>
          <p:nvPr/>
        </p:nvSpPr>
        <p:spPr>
          <a:xfrm>
            <a:off x="1957507" y="3271848"/>
            <a:ext cx="171040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사업의 비전 목표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AA6743E-6532-27DF-7A40-DACC422655C5}"/>
              </a:ext>
            </a:extLst>
          </p:cNvPr>
          <p:cNvSpPr txBox="1"/>
          <p:nvPr/>
        </p:nvSpPr>
        <p:spPr>
          <a:xfrm>
            <a:off x="2130632" y="3757252"/>
            <a:ext cx="1364156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수요자 맞춤형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5F5B806-666B-57A2-40DE-2905A9EF4413}"/>
              </a:ext>
            </a:extLst>
          </p:cNvPr>
          <p:cNvSpPr txBox="1"/>
          <p:nvPr/>
        </p:nvSpPr>
        <p:spPr>
          <a:xfrm>
            <a:off x="1921443" y="4194203"/>
            <a:ext cx="1782540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정보시스템 간 연계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57DE70-613E-33E6-73B8-6B8D9F3FBD64}"/>
              </a:ext>
            </a:extLst>
          </p:cNvPr>
          <p:cNvSpPr txBox="1"/>
          <p:nvPr/>
        </p:nvSpPr>
        <p:spPr>
          <a:xfrm>
            <a:off x="1918237" y="4631154"/>
            <a:ext cx="1788952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원활한 서비스 제공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BAA3AE-A0F0-53DD-9A4C-8E39C4548BAB}"/>
              </a:ext>
            </a:extLst>
          </p:cNvPr>
          <p:cNvSpPr txBox="1"/>
          <p:nvPr/>
        </p:nvSpPr>
        <p:spPr>
          <a:xfrm>
            <a:off x="1917432" y="5068105"/>
            <a:ext cx="1790555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안정적 플랫폼 운영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7393F03-D3C9-9448-68D1-797CFB22BBCC}"/>
              </a:ext>
            </a:extLst>
          </p:cNvPr>
          <p:cNvGrpSpPr/>
          <p:nvPr/>
        </p:nvGrpSpPr>
        <p:grpSpPr>
          <a:xfrm>
            <a:off x="4719048" y="2790825"/>
            <a:ext cx="2753903" cy="3028954"/>
            <a:chOff x="1435757" y="2790825"/>
            <a:chExt cx="2753903" cy="3028954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80536F4E-763E-EB66-4049-7736793BF9F7}"/>
                </a:ext>
              </a:extLst>
            </p:cNvPr>
            <p:cNvSpPr/>
            <p:nvPr/>
          </p:nvSpPr>
          <p:spPr>
            <a:xfrm>
              <a:off x="1435757" y="2790825"/>
              <a:ext cx="2753903" cy="3028954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7AA793C6-E1CF-2D5E-0E1C-3CBA9E116BE9}"/>
                </a:ext>
              </a:extLst>
            </p:cNvPr>
            <p:cNvSpPr/>
            <p:nvPr/>
          </p:nvSpPr>
          <p:spPr>
            <a:xfrm>
              <a:off x="1435757" y="2790825"/>
              <a:ext cx="2753903" cy="3028954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A69483A6-25AC-9C48-D692-D51178F85178}"/>
              </a:ext>
            </a:extLst>
          </p:cNvPr>
          <p:cNvSpPr txBox="1"/>
          <p:nvPr/>
        </p:nvSpPr>
        <p:spPr>
          <a:xfrm>
            <a:off x="5463618" y="3271848"/>
            <a:ext cx="126477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사업의 목적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EAED0A-74A5-EF3D-A176-C9532CCE1E36}"/>
              </a:ext>
            </a:extLst>
          </p:cNvPr>
          <p:cNvSpPr txBox="1"/>
          <p:nvPr/>
        </p:nvSpPr>
        <p:spPr>
          <a:xfrm>
            <a:off x="5328163" y="3757252"/>
            <a:ext cx="1535678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업무 지원서비스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27F8DB-6013-4B2C-11C3-97ADDE84692B}"/>
              </a:ext>
            </a:extLst>
          </p:cNvPr>
          <p:cNvSpPr txBox="1"/>
          <p:nvPr/>
        </p:nvSpPr>
        <p:spPr>
          <a:xfrm>
            <a:off x="5227179" y="4194203"/>
            <a:ext cx="1737656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플랫폼 운영시스템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1D3B55-E28D-C94D-D28C-7ED0D9008AD4}"/>
              </a:ext>
            </a:extLst>
          </p:cNvPr>
          <p:cNvSpPr txBox="1"/>
          <p:nvPr/>
        </p:nvSpPr>
        <p:spPr>
          <a:xfrm>
            <a:off x="5201531" y="4631154"/>
            <a:ext cx="1788952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실내 디지털 서비스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BCCB91A-9A70-8272-2646-F1D52CA82310}"/>
              </a:ext>
            </a:extLst>
          </p:cNvPr>
          <p:cNvGrpSpPr/>
          <p:nvPr/>
        </p:nvGrpSpPr>
        <p:grpSpPr>
          <a:xfrm>
            <a:off x="8002339" y="2790825"/>
            <a:ext cx="2753903" cy="3028954"/>
            <a:chOff x="1435757" y="2790825"/>
            <a:chExt cx="2753903" cy="3028954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94229DB7-FB64-C5FE-3738-A8F2697246F6}"/>
                </a:ext>
              </a:extLst>
            </p:cNvPr>
            <p:cNvSpPr/>
            <p:nvPr/>
          </p:nvSpPr>
          <p:spPr>
            <a:xfrm>
              <a:off x="1435757" y="2790825"/>
              <a:ext cx="2753903" cy="3028954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790AB72B-83EF-FF61-5C2A-90F4F523F11F}"/>
                </a:ext>
              </a:extLst>
            </p:cNvPr>
            <p:cNvSpPr/>
            <p:nvPr/>
          </p:nvSpPr>
          <p:spPr>
            <a:xfrm>
              <a:off x="1435757" y="2790825"/>
              <a:ext cx="2753903" cy="3028954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A798B0-77EC-4008-DF61-64B2F2CC0C31}"/>
              </a:ext>
            </a:extLst>
          </p:cNvPr>
          <p:cNvSpPr txBox="1"/>
          <p:nvPr/>
        </p:nvSpPr>
        <p:spPr>
          <a:xfrm>
            <a:off x="8853507" y="3271848"/>
            <a:ext cx="10515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기대효과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8863C1-418F-5E1B-4EF4-94B765B2D9CD}"/>
              </a:ext>
            </a:extLst>
          </p:cNvPr>
          <p:cNvSpPr txBox="1"/>
          <p:nvPr/>
        </p:nvSpPr>
        <p:spPr>
          <a:xfrm>
            <a:off x="8580197" y="3757252"/>
            <a:ext cx="1598194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내부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외부 데이터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D9FFB66-F912-C08F-1B8D-D57DD93C2629}"/>
              </a:ext>
            </a:extLst>
          </p:cNvPr>
          <p:cNvSpPr txBox="1"/>
          <p:nvPr/>
        </p:nvSpPr>
        <p:spPr>
          <a:xfrm>
            <a:off x="8767751" y="4194203"/>
            <a:ext cx="1223092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통합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8CEB075-000F-E94D-9853-A49E0A7E2B86}"/>
              </a:ext>
            </a:extLst>
          </p:cNvPr>
          <p:cNvSpPr txBox="1"/>
          <p:nvPr/>
        </p:nvSpPr>
        <p:spPr>
          <a:xfrm>
            <a:off x="8467189" y="4631154"/>
            <a:ext cx="1824217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연계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적재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운영관리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D5381A-427C-1292-429F-B5A75F12E19A}"/>
              </a:ext>
            </a:extLst>
          </p:cNvPr>
          <p:cNvSpPr txBox="1"/>
          <p:nvPr/>
        </p:nvSpPr>
        <p:spPr>
          <a:xfrm>
            <a:off x="8398255" y="5068105"/>
            <a:ext cx="1962076" cy="270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04.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유형의 서비스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5057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472435" y="736599"/>
            <a:ext cx="12471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내년 분석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4172400" y="1007109"/>
            <a:ext cx="3847208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2024</a:t>
            </a:r>
            <a:r>
              <a:rPr lang="ko-KR" altLang="en-US" dirty="0"/>
              <a:t>년 대한민국 공휴일</a:t>
            </a:r>
            <a:endParaRPr lang="en-US" altLang="ko-KR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7E8374A-E963-E95C-B4E0-5857AB96F4EB}"/>
              </a:ext>
            </a:extLst>
          </p:cNvPr>
          <p:cNvSpPr/>
          <p:nvPr/>
        </p:nvSpPr>
        <p:spPr>
          <a:xfrm>
            <a:off x="0" y="2079625"/>
            <a:ext cx="12192000" cy="1730375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246D04-EB67-D603-130E-A82B9F635A72}"/>
              </a:ext>
            </a:extLst>
          </p:cNvPr>
          <p:cNvSpPr txBox="1"/>
          <p:nvPr/>
        </p:nvSpPr>
        <p:spPr>
          <a:xfrm>
            <a:off x="1498216" y="2327288"/>
            <a:ext cx="1468352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F3C2B-BC1C-40E5-5E3D-C05CB45089CA}"/>
              </a:ext>
            </a:extLst>
          </p:cNvPr>
          <p:cNvSpPr txBox="1"/>
          <p:nvPr/>
        </p:nvSpPr>
        <p:spPr>
          <a:xfrm>
            <a:off x="3103385" y="2646810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대한민국 공휴일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54786-5F06-FB75-FF65-24C65B7776CE}"/>
              </a:ext>
            </a:extLst>
          </p:cNvPr>
          <p:cNvSpPr txBox="1"/>
          <p:nvPr/>
        </p:nvSpPr>
        <p:spPr>
          <a:xfrm>
            <a:off x="3103386" y="3004397"/>
            <a:ext cx="1436291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일제 기준 총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119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작년보다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늘었다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97762-629F-49A1-268C-A79F2D6547D5}"/>
              </a:ext>
            </a:extLst>
          </p:cNvPr>
          <p:cNvSpPr txBox="1"/>
          <p:nvPr/>
        </p:nvSpPr>
        <p:spPr>
          <a:xfrm>
            <a:off x="5254143" y="2327288"/>
            <a:ext cx="621965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21E3A-39BF-F6DB-932F-2D87345C1EC6}"/>
              </a:ext>
            </a:extLst>
          </p:cNvPr>
          <p:cNvSpPr txBox="1"/>
          <p:nvPr/>
        </p:nvSpPr>
        <p:spPr>
          <a:xfrm>
            <a:off x="6012925" y="2646810"/>
            <a:ext cx="11878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일 이상 연휴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BA666-1C4A-C4E1-D9AD-EA325C70E60D}"/>
              </a:ext>
            </a:extLst>
          </p:cNvPr>
          <p:cNvSpPr txBox="1"/>
          <p:nvPr/>
        </p:nvSpPr>
        <p:spPr>
          <a:xfrm>
            <a:off x="6012926" y="3004397"/>
            <a:ext cx="1588576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이상 연휴는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번으로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나는 연휴를 즐길 수 있을까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635B19-4C69-7D13-5D9C-147BF696E53B}"/>
              </a:ext>
            </a:extLst>
          </p:cNvPr>
          <p:cNvSpPr txBox="1"/>
          <p:nvPr/>
        </p:nvSpPr>
        <p:spPr>
          <a:xfrm>
            <a:off x="8348027" y="2327288"/>
            <a:ext cx="626775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500" normalizeH="0" noProof="0" dirty="0">
                <a:ln>
                  <a:solidFill>
                    <a:prstClr val="black">
                      <a:alpha val="0"/>
                    </a:prstClr>
                  </a:solidFill>
                </a:ln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AC9BB7-B663-E043-9248-65AFEE4A28DE}"/>
              </a:ext>
            </a:extLst>
          </p:cNvPr>
          <p:cNvSpPr txBox="1"/>
          <p:nvPr/>
        </p:nvSpPr>
        <p:spPr>
          <a:xfrm>
            <a:off x="9111619" y="2646810"/>
            <a:ext cx="12471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나의 휴가 날짜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9FD4B-7F78-DFEA-9006-589F1A780E8C}"/>
              </a:ext>
            </a:extLst>
          </p:cNvPr>
          <p:cNvSpPr txBox="1"/>
          <p:nvPr/>
        </p:nvSpPr>
        <p:spPr>
          <a:xfrm>
            <a:off x="9111619" y="3004397"/>
            <a:ext cx="1360950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동안 내가 쓸 수 있는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휴가는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일이다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67F7580-42E5-0048-AC6D-E144E92AD78E}"/>
              </a:ext>
            </a:extLst>
          </p:cNvPr>
          <p:cNvGrpSpPr/>
          <p:nvPr/>
        </p:nvGrpSpPr>
        <p:grpSpPr>
          <a:xfrm>
            <a:off x="5869757" y="4087399"/>
            <a:ext cx="452486" cy="452298"/>
            <a:chOff x="5580668" y="4185501"/>
            <a:chExt cx="452486" cy="45229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09CDB2B-1F2E-2A3E-641C-CABAFD96435B}"/>
                </a:ext>
              </a:extLst>
            </p:cNvPr>
            <p:cNvGrpSpPr/>
            <p:nvPr/>
          </p:nvGrpSpPr>
          <p:grpSpPr>
            <a:xfrm>
              <a:off x="5580668" y="4185501"/>
              <a:ext cx="452486" cy="226243"/>
              <a:chOff x="5580668" y="4185501"/>
              <a:chExt cx="452486" cy="226243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48819D6B-E2DB-2A1D-AA17-2C401A9EF8FA}"/>
                  </a:ext>
                </a:extLst>
              </p:cNvPr>
              <p:cNvCxnSpPr/>
              <p:nvPr/>
            </p:nvCxnSpPr>
            <p:spPr>
              <a:xfrm>
                <a:off x="5580668" y="4185501"/>
                <a:ext cx="226243" cy="226243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7596537-49B3-05B5-946C-FDDA6AA73E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911" y="4185501"/>
                <a:ext cx="226243" cy="226243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FD6595F-0C30-4324-3240-BAC2E0AAF283}"/>
                </a:ext>
              </a:extLst>
            </p:cNvPr>
            <p:cNvGrpSpPr/>
            <p:nvPr/>
          </p:nvGrpSpPr>
          <p:grpSpPr>
            <a:xfrm>
              <a:off x="5580668" y="4298529"/>
              <a:ext cx="452486" cy="226243"/>
              <a:chOff x="5580668" y="4185501"/>
              <a:chExt cx="452486" cy="226243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45E7B348-9E53-4273-1FBD-62AC2AD41ACB}"/>
                  </a:ext>
                </a:extLst>
              </p:cNvPr>
              <p:cNvCxnSpPr/>
              <p:nvPr/>
            </p:nvCxnSpPr>
            <p:spPr>
              <a:xfrm>
                <a:off x="5580668" y="4185501"/>
                <a:ext cx="226243" cy="226243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A87BAEB8-9616-8CB7-7690-67AF2614B6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911" y="4185501"/>
                <a:ext cx="226243" cy="226243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FE0A7E1-30D1-EA92-5486-7307C3EC5AC6}"/>
                </a:ext>
              </a:extLst>
            </p:cNvPr>
            <p:cNvGrpSpPr/>
            <p:nvPr/>
          </p:nvGrpSpPr>
          <p:grpSpPr>
            <a:xfrm>
              <a:off x="5580668" y="4411556"/>
              <a:ext cx="452486" cy="226243"/>
              <a:chOff x="5580668" y="4185501"/>
              <a:chExt cx="452486" cy="226243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8475F81C-B167-24EC-3D15-4CC130F19E14}"/>
                  </a:ext>
                </a:extLst>
              </p:cNvPr>
              <p:cNvCxnSpPr/>
              <p:nvPr/>
            </p:nvCxnSpPr>
            <p:spPr>
              <a:xfrm>
                <a:off x="5580668" y="4185501"/>
                <a:ext cx="226243" cy="226243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18279E07-27DE-67E2-AE7F-01E55BE866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911" y="4185501"/>
                <a:ext cx="226243" cy="226243"/>
              </a:xfrm>
              <a:prstGeom prst="line">
                <a:avLst/>
              </a:prstGeom>
              <a:ln w="28575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1ACF26C-507D-5599-D2D0-F5AD497D6903}"/>
              </a:ext>
            </a:extLst>
          </p:cNvPr>
          <p:cNvSpPr/>
          <p:nvPr/>
        </p:nvSpPr>
        <p:spPr>
          <a:xfrm>
            <a:off x="0" y="4817097"/>
            <a:ext cx="12192000" cy="1102936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chemeClr val="bg1">
                <a:alpha val="78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1AFA0-4144-B87B-D236-057E2EAC1018}"/>
              </a:ext>
            </a:extLst>
          </p:cNvPr>
          <p:cNvSpPr txBox="1"/>
          <p:nvPr/>
        </p:nvSpPr>
        <p:spPr>
          <a:xfrm>
            <a:off x="1848061" y="5131577"/>
            <a:ext cx="849591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공휴일 좀 없어도 </a:t>
            </a:r>
            <a:r>
              <a:rPr kumimoji="0" lang="ko-KR" altLang="en-US" sz="2800" b="0" i="0" u="none" strike="noStrike" kern="1200" cap="none" spc="-50" normalizeH="0" baseline="0" noProof="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되니깐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나는 휴가 자유롭게 쓰고 싶어</a:t>
            </a: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064523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01A045-6D55-73E3-3398-C5F6D2E295CA}"/>
              </a:ext>
            </a:extLst>
          </p:cNvPr>
          <p:cNvSpPr txBox="1"/>
          <p:nvPr/>
        </p:nvSpPr>
        <p:spPr>
          <a:xfrm>
            <a:off x="1136650" y="736599"/>
            <a:ext cx="119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미스터 피피티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7A4AB-875C-FB83-B6F0-9944884615B1}"/>
              </a:ext>
            </a:extLst>
          </p:cNvPr>
          <p:cNvSpPr txBox="1"/>
          <p:nvPr/>
        </p:nvSpPr>
        <p:spPr>
          <a:xfrm>
            <a:off x="1127125" y="1007109"/>
            <a:ext cx="323325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타이틀을 완전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</a:rPr>
              <a:t>멋지게 작성해주세요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256867-5719-1AF9-765A-53290D84E747}"/>
              </a:ext>
            </a:extLst>
          </p:cNvPr>
          <p:cNvGrpSpPr/>
          <p:nvPr/>
        </p:nvGrpSpPr>
        <p:grpSpPr>
          <a:xfrm rot="513856">
            <a:off x="8342099" y="939039"/>
            <a:ext cx="2712632" cy="5570938"/>
            <a:chOff x="9870346" y="4167740"/>
            <a:chExt cx="3583247" cy="7358922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EA9AF93-DD8E-6169-E097-8E4E17D84956}"/>
                </a:ext>
              </a:extLst>
            </p:cNvPr>
            <p:cNvGrpSpPr/>
            <p:nvPr/>
          </p:nvGrpSpPr>
          <p:grpSpPr>
            <a:xfrm>
              <a:off x="9870347" y="4167740"/>
              <a:ext cx="3583246" cy="7358922"/>
              <a:chOff x="8397680" y="3214097"/>
              <a:chExt cx="3583246" cy="7358922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FD8834F9-2FCD-D9C1-E186-5DBAEBA2787C}"/>
                  </a:ext>
                </a:extLst>
              </p:cNvPr>
              <p:cNvSpPr/>
              <p:nvPr/>
            </p:nvSpPr>
            <p:spPr>
              <a:xfrm>
                <a:off x="8397680" y="3214097"/>
                <a:ext cx="3583246" cy="7358922"/>
              </a:xfrm>
              <a:custGeom>
                <a:avLst/>
                <a:gdLst>
                  <a:gd name="connsiteX0" fmla="*/ 543077 w 3583246"/>
                  <a:gd name="connsiteY0" fmla="*/ 0 h 7358922"/>
                  <a:gd name="connsiteX1" fmla="*/ 3040169 w 3583246"/>
                  <a:gd name="connsiteY1" fmla="*/ 0 h 7358922"/>
                  <a:gd name="connsiteX2" fmla="*/ 3583246 w 3583246"/>
                  <a:gd name="connsiteY2" fmla="*/ 543077 h 7358922"/>
                  <a:gd name="connsiteX3" fmla="*/ 3583246 w 3583246"/>
                  <a:gd name="connsiteY3" fmla="*/ 6815845 h 7358922"/>
                  <a:gd name="connsiteX4" fmla="*/ 3040169 w 3583246"/>
                  <a:gd name="connsiteY4" fmla="*/ 7358922 h 7358922"/>
                  <a:gd name="connsiteX5" fmla="*/ 543077 w 3583246"/>
                  <a:gd name="connsiteY5" fmla="*/ 7358922 h 7358922"/>
                  <a:gd name="connsiteX6" fmla="*/ 0 w 3583246"/>
                  <a:gd name="connsiteY6" fmla="*/ 6815845 h 7358922"/>
                  <a:gd name="connsiteX7" fmla="*/ 0 w 3583246"/>
                  <a:gd name="connsiteY7" fmla="*/ 543077 h 7358922"/>
                  <a:gd name="connsiteX8" fmla="*/ 543077 w 3583246"/>
                  <a:gd name="connsiteY8" fmla="*/ 0 h 735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3246" h="7358922">
                    <a:moveTo>
                      <a:pt x="543077" y="0"/>
                    </a:moveTo>
                    <a:lnTo>
                      <a:pt x="3040169" y="0"/>
                    </a:lnTo>
                    <a:cubicBezTo>
                      <a:pt x="3340102" y="0"/>
                      <a:pt x="3583246" y="243144"/>
                      <a:pt x="3583246" y="543077"/>
                    </a:cubicBezTo>
                    <a:lnTo>
                      <a:pt x="3583246" y="6815845"/>
                    </a:lnTo>
                    <a:cubicBezTo>
                      <a:pt x="3583246" y="7115778"/>
                      <a:pt x="3340102" y="7358922"/>
                      <a:pt x="3040169" y="7358922"/>
                    </a:cubicBezTo>
                    <a:lnTo>
                      <a:pt x="543077" y="7358922"/>
                    </a:lnTo>
                    <a:cubicBezTo>
                      <a:pt x="243144" y="7358922"/>
                      <a:pt x="0" y="7115778"/>
                      <a:pt x="0" y="6815845"/>
                    </a:cubicBezTo>
                    <a:lnTo>
                      <a:pt x="0" y="543077"/>
                    </a:lnTo>
                    <a:cubicBezTo>
                      <a:pt x="0" y="243144"/>
                      <a:pt x="243144" y="0"/>
                      <a:pt x="5430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13500000" algn="br" rotWithShape="0">
                  <a:schemeClr val="bg1">
                    <a:alpha val="7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5FC05F57-8834-02A9-657E-0D4B28FEF87B}"/>
                  </a:ext>
                </a:extLst>
              </p:cNvPr>
              <p:cNvSpPr/>
              <p:nvPr/>
            </p:nvSpPr>
            <p:spPr>
              <a:xfrm>
                <a:off x="8397680" y="3214097"/>
                <a:ext cx="3583246" cy="7358922"/>
              </a:xfrm>
              <a:custGeom>
                <a:avLst/>
                <a:gdLst>
                  <a:gd name="connsiteX0" fmla="*/ 543077 w 3583246"/>
                  <a:gd name="connsiteY0" fmla="*/ 0 h 7358922"/>
                  <a:gd name="connsiteX1" fmla="*/ 3040169 w 3583246"/>
                  <a:gd name="connsiteY1" fmla="*/ 0 h 7358922"/>
                  <a:gd name="connsiteX2" fmla="*/ 3583246 w 3583246"/>
                  <a:gd name="connsiteY2" fmla="*/ 543077 h 7358922"/>
                  <a:gd name="connsiteX3" fmla="*/ 3583246 w 3583246"/>
                  <a:gd name="connsiteY3" fmla="*/ 6815845 h 7358922"/>
                  <a:gd name="connsiteX4" fmla="*/ 3040169 w 3583246"/>
                  <a:gd name="connsiteY4" fmla="*/ 7358922 h 7358922"/>
                  <a:gd name="connsiteX5" fmla="*/ 543077 w 3583246"/>
                  <a:gd name="connsiteY5" fmla="*/ 7358922 h 7358922"/>
                  <a:gd name="connsiteX6" fmla="*/ 0 w 3583246"/>
                  <a:gd name="connsiteY6" fmla="*/ 6815845 h 7358922"/>
                  <a:gd name="connsiteX7" fmla="*/ 0 w 3583246"/>
                  <a:gd name="connsiteY7" fmla="*/ 543077 h 7358922"/>
                  <a:gd name="connsiteX8" fmla="*/ 543077 w 3583246"/>
                  <a:gd name="connsiteY8" fmla="*/ 0 h 735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3246" h="7358922">
                    <a:moveTo>
                      <a:pt x="543077" y="0"/>
                    </a:moveTo>
                    <a:lnTo>
                      <a:pt x="3040169" y="0"/>
                    </a:lnTo>
                    <a:cubicBezTo>
                      <a:pt x="3340102" y="0"/>
                      <a:pt x="3583246" y="243144"/>
                      <a:pt x="3583246" y="543077"/>
                    </a:cubicBezTo>
                    <a:lnTo>
                      <a:pt x="3583246" y="6815845"/>
                    </a:lnTo>
                    <a:cubicBezTo>
                      <a:pt x="3583246" y="7115778"/>
                      <a:pt x="3340102" y="7358922"/>
                      <a:pt x="3040169" y="7358922"/>
                    </a:cubicBezTo>
                    <a:lnTo>
                      <a:pt x="543077" y="7358922"/>
                    </a:lnTo>
                    <a:cubicBezTo>
                      <a:pt x="243144" y="7358922"/>
                      <a:pt x="0" y="7115778"/>
                      <a:pt x="0" y="6815845"/>
                    </a:cubicBezTo>
                    <a:lnTo>
                      <a:pt x="0" y="543077"/>
                    </a:lnTo>
                    <a:cubicBezTo>
                      <a:pt x="0" y="243144"/>
                      <a:pt x="243144" y="0"/>
                      <a:pt x="5430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12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1531D8B-60AD-5C9C-2F25-42044D9EE547}"/>
                </a:ext>
              </a:extLst>
            </p:cNvPr>
            <p:cNvGrpSpPr/>
            <p:nvPr/>
          </p:nvGrpSpPr>
          <p:grpSpPr>
            <a:xfrm>
              <a:off x="9870346" y="4167740"/>
              <a:ext cx="3583247" cy="7358922"/>
              <a:chOff x="9870346" y="4201362"/>
              <a:chExt cx="3583247" cy="7358922"/>
            </a:xfrm>
          </p:grpSpPr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F51DC97C-97EB-CB09-DA0F-6DA6BAB8CF8F}"/>
                  </a:ext>
                </a:extLst>
              </p:cNvPr>
              <p:cNvSpPr/>
              <p:nvPr/>
            </p:nvSpPr>
            <p:spPr>
              <a:xfrm>
                <a:off x="9870346" y="4201362"/>
                <a:ext cx="3583247" cy="7358922"/>
              </a:xfrm>
              <a:custGeom>
                <a:avLst/>
                <a:gdLst>
                  <a:gd name="connsiteX0" fmla="*/ 446633 w 2859110"/>
                  <a:gd name="connsiteY0" fmla="*/ 143772 h 5871762"/>
                  <a:gd name="connsiteX1" fmla="*/ 127177 w 2859110"/>
                  <a:gd name="connsiteY1" fmla="*/ 463228 h 5871762"/>
                  <a:gd name="connsiteX2" fmla="*/ 127177 w 2859110"/>
                  <a:gd name="connsiteY2" fmla="*/ 5408536 h 5871762"/>
                  <a:gd name="connsiteX3" fmla="*/ 446633 w 2859110"/>
                  <a:gd name="connsiteY3" fmla="*/ 5727992 h 5871762"/>
                  <a:gd name="connsiteX4" fmla="*/ 2425357 w 2859110"/>
                  <a:gd name="connsiteY4" fmla="*/ 5727992 h 5871762"/>
                  <a:gd name="connsiteX5" fmla="*/ 2744813 w 2859110"/>
                  <a:gd name="connsiteY5" fmla="*/ 5408536 h 5871762"/>
                  <a:gd name="connsiteX6" fmla="*/ 2744813 w 2859110"/>
                  <a:gd name="connsiteY6" fmla="*/ 463228 h 5871762"/>
                  <a:gd name="connsiteX7" fmla="*/ 2425357 w 2859110"/>
                  <a:gd name="connsiteY7" fmla="*/ 143772 h 5871762"/>
                  <a:gd name="connsiteX8" fmla="*/ 433327 w 2859110"/>
                  <a:gd name="connsiteY8" fmla="*/ 0 h 5871762"/>
                  <a:gd name="connsiteX9" fmla="*/ 2425783 w 2859110"/>
                  <a:gd name="connsiteY9" fmla="*/ 0 h 5871762"/>
                  <a:gd name="connsiteX10" fmla="*/ 2859110 w 2859110"/>
                  <a:gd name="connsiteY10" fmla="*/ 433327 h 5871762"/>
                  <a:gd name="connsiteX11" fmla="*/ 2859110 w 2859110"/>
                  <a:gd name="connsiteY11" fmla="*/ 5438435 h 5871762"/>
                  <a:gd name="connsiteX12" fmla="*/ 2425783 w 2859110"/>
                  <a:gd name="connsiteY12" fmla="*/ 5871762 h 5871762"/>
                  <a:gd name="connsiteX13" fmla="*/ 433327 w 2859110"/>
                  <a:gd name="connsiteY13" fmla="*/ 5871762 h 5871762"/>
                  <a:gd name="connsiteX14" fmla="*/ 0 w 2859110"/>
                  <a:gd name="connsiteY14" fmla="*/ 5438435 h 5871762"/>
                  <a:gd name="connsiteX15" fmla="*/ 0 w 2859110"/>
                  <a:gd name="connsiteY15" fmla="*/ 433327 h 5871762"/>
                  <a:gd name="connsiteX16" fmla="*/ 433327 w 2859110"/>
                  <a:gd name="connsiteY16" fmla="*/ 0 h 5871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859110" h="5871762">
                    <a:moveTo>
                      <a:pt x="446633" y="143772"/>
                    </a:moveTo>
                    <a:cubicBezTo>
                      <a:pt x="270202" y="143772"/>
                      <a:pt x="127177" y="286797"/>
                      <a:pt x="127177" y="463228"/>
                    </a:cubicBezTo>
                    <a:lnTo>
                      <a:pt x="127177" y="5408536"/>
                    </a:lnTo>
                    <a:cubicBezTo>
                      <a:pt x="127177" y="5584967"/>
                      <a:pt x="270202" y="5727992"/>
                      <a:pt x="446633" y="5727992"/>
                    </a:cubicBezTo>
                    <a:lnTo>
                      <a:pt x="2425357" y="5727992"/>
                    </a:lnTo>
                    <a:cubicBezTo>
                      <a:pt x="2601788" y="5727992"/>
                      <a:pt x="2744813" y="5584967"/>
                      <a:pt x="2744813" y="5408536"/>
                    </a:cubicBezTo>
                    <a:lnTo>
                      <a:pt x="2744813" y="463228"/>
                    </a:lnTo>
                    <a:cubicBezTo>
                      <a:pt x="2744813" y="286797"/>
                      <a:pt x="2601788" y="143772"/>
                      <a:pt x="2425357" y="143772"/>
                    </a:cubicBezTo>
                    <a:close/>
                    <a:moveTo>
                      <a:pt x="433327" y="0"/>
                    </a:moveTo>
                    <a:lnTo>
                      <a:pt x="2425783" y="0"/>
                    </a:lnTo>
                    <a:cubicBezTo>
                      <a:pt x="2665103" y="0"/>
                      <a:pt x="2859110" y="194007"/>
                      <a:pt x="2859110" y="433327"/>
                    </a:cubicBezTo>
                    <a:lnTo>
                      <a:pt x="2859110" y="5438435"/>
                    </a:lnTo>
                    <a:cubicBezTo>
                      <a:pt x="2859110" y="5677755"/>
                      <a:pt x="2665103" y="5871762"/>
                      <a:pt x="2425783" y="5871762"/>
                    </a:cubicBezTo>
                    <a:lnTo>
                      <a:pt x="433327" y="5871762"/>
                    </a:lnTo>
                    <a:cubicBezTo>
                      <a:pt x="194007" y="5871762"/>
                      <a:pt x="0" y="5677755"/>
                      <a:pt x="0" y="5438435"/>
                    </a:cubicBezTo>
                    <a:lnTo>
                      <a:pt x="0" y="433327"/>
                    </a:lnTo>
                    <a:cubicBezTo>
                      <a:pt x="0" y="194007"/>
                      <a:pt x="194007" y="0"/>
                      <a:pt x="4333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3675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5848655-C806-73FE-B9E8-B468EAE57B73}"/>
                  </a:ext>
                </a:extLst>
              </p:cNvPr>
              <p:cNvGrpSpPr/>
              <p:nvPr/>
            </p:nvGrpSpPr>
            <p:grpSpPr>
              <a:xfrm>
                <a:off x="10942352" y="4212775"/>
                <a:ext cx="1439235" cy="443219"/>
                <a:chOff x="10892685" y="3980955"/>
                <a:chExt cx="1439235" cy="443219"/>
              </a:xfrm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72D47D7E-A9F2-A4E7-0BED-9E468136FF92}"/>
                    </a:ext>
                  </a:extLst>
                </p:cNvPr>
                <p:cNvSpPr/>
                <p:nvPr/>
              </p:nvSpPr>
              <p:spPr>
                <a:xfrm>
                  <a:off x="10892685" y="3980955"/>
                  <a:ext cx="1439235" cy="44321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F6DB8065-15FF-9091-3F7E-4CB96FF7F64C}"/>
                    </a:ext>
                  </a:extLst>
                </p:cNvPr>
                <p:cNvSpPr/>
                <p:nvPr/>
              </p:nvSpPr>
              <p:spPr>
                <a:xfrm>
                  <a:off x="11386713" y="4228309"/>
                  <a:ext cx="451178" cy="5865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0" name="그림 39" descr="흑백, 야외, 하늘, 나무이(가) 표시된 사진&#10;&#10;자동 생성된 설명">
            <a:extLst>
              <a:ext uri="{FF2B5EF4-FFF2-40B4-BE49-F238E27FC236}">
                <a16:creationId xmlns:a16="http://schemas.microsoft.com/office/drawing/2014/main" id="{C03FB02F-31D2-CE80-0C8B-CC339709F6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8" t="6934" r="15077" b="5044"/>
          <a:stretch>
            <a:fillRect/>
          </a:stretch>
        </p:blipFill>
        <p:spPr>
          <a:xfrm rot="513856">
            <a:off x="8417224" y="1007109"/>
            <a:ext cx="2580668" cy="5416510"/>
          </a:xfrm>
          <a:custGeom>
            <a:avLst/>
            <a:gdLst>
              <a:gd name="connsiteX0" fmla="*/ 479357 w 2876086"/>
              <a:gd name="connsiteY0" fmla="*/ 0 h 6036556"/>
              <a:gd name="connsiteX1" fmla="*/ 2396729 w 2876086"/>
              <a:gd name="connsiteY1" fmla="*/ 0 h 6036556"/>
              <a:gd name="connsiteX2" fmla="*/ 2876086 w 2876086"/>
              <a:gd name="connsiteY2" fmla="*/ 479357 h 6036556"/>
              <a:gd name="connsiteX3" fmla="*/ 2876086 w 2876086"/>
              <a:gd name="connsiteY3" fmla="*/ 5557199 h 6036556"/>
              <a:gd name="connsiteX4" fmla="*/ 2396729 w 2876086"/>
              <a:gd name="connsiteY4" fmla="*/ 6036556 h 6036556"/>
              <a:gd name="connsiteX5" fmla="*/ 479357 w 2876086"/>
              <a:gd name="connsiteY5" fmla="*/ 6036556 h 6036556"/>
              <a:gd name="connsiteX6" fmla="*/ 0 w 2876086"/>
              <a:gd name="connsiteY6" fmla="*/ 5557199 h 6036556"/>
              <a:gd name="connsiteX7" fmla="*/ 0 w 2876086"/>
              <a:gd name="connsiteY7" fmla="*/ 479357 h 6036556"/>
              <a:gd name="connsiteX8" fmla="*/ 479357 w 2876086"/>
              <a:gd name="connsiteY8" fmla="*/ 0 h 603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6086" h="6036556">
                <a:moveTo>
                  <a:pt x="479357" y="0"/>
                </a:moveTo>
                <a:lnTo>
                  <a:pt x="2396729" y="0"/>
                </a:lnTo>
                <a:cubicBezTo>
                  <a:pt x="2661471" y="0"/>
                  <a:pt x="2876086" y="214615"/>
                  <a:pt x="2876086" y="479357"/>
                </a:cubicBezTo>
                <a:lnTo>
                  <a:pt x="2876086" y="5557199"/>
                </a:lnTo>
                <a:cubicBezTo>
                  <a:pt x="2876086" y="5821941"/>
                  <a:pt x="2661471" y="6036556"/>
                  <a:pt x="2396729" y="6036556"/>
                </a:cubicBezTo>
                <a:lnTo>
                  <a:pt x="479357" y="6036556"/>
                </a:lnTo>
                <a:cubicBezTo>
                  <a:pt x="214615" y="6036556"/>
                  <a:pt x="0" y="5821941"/>
                  <a:pt x="0" y="5557199"/>
                </a:cubicBezTo>
                <a:lnTo>
                  <a:pt x="0" y="479357"/>
                </a:lnTo>
                <a:cubicBezTo>
                  <a:pt x="0" y="214615"/>
                  <a:pt x="214615" y="0"/>
                  <a:pt x="479357" y="0"/>
                </a:cubicBezTo>
                <a:close/>
              </a:path>
            </a:pathLst>
          </a:cu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246977-B1F8-7E54-95A1-6EBBE49AF667}"/>
              </a:ext>
            </a:extLst>
          </p:cNvPr>
          <p:cNvGrpSpPr>
            <a:grpSpLocks noChangeAspect="1"/>
          </p:cNvGrpSpPr>
          <p:nvPr/>
        </p:nvGrpSpPr>
        <p:grpSpPr>
          <a:xfrm rot="513856">
            <a:off x="8342132" y="939107"/>
            <a:ext cx="2713218" cy="5572142"/>
            <a:chOff x="7481013" y="2242471"/>
            <a:chExt cx="2859110" cy="5871762"/>
          </a:xfrm>
          <a:effectLst/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99D92D1-37E6-BEA7-3BDA-E50B6766057E}"/>
                </a:ext>
              </a:extLst>
            </p:cNvPr>
            <p:cNvSpPr/>
            <p:nvPr/>
          </p:nvSpPr>
          <p:spPr>
            <a:xfrm>
              <a:off x="7481013" y="2242471"/>
              <a:ext cx="2859110" cy="5871762"/>
            </a:xfrm>
            <a:custGeom>
              <a:avLst/>
              <a:gdLst>
                <a:gd name="connsiteX0" fmla="*/ 446633 w 2859110"/>
                <a:gd name="connsiteY0" fmla="*/ 143772 h 5871762"/>
                <a:gd name="connsiteX1" fmla="*/ 127177 w 2859110"/>
                <a:gd name="connsiteY1" fmla="*/ 463228 h 5871762"/>
                <a:gd name="connsiteX2" fmla="*/ 127177 w 2859110"/>
                <a:gd name="connsiteY2" fmla="*/ 5408536 h 5871762"/>
                <a:gd name="connsiteX3" fmla="*/ 446633 w 2859110"/>
                <a:gd name="connsiteY3" fmla="*/ 5727992 h 5871762"/>
                <a:gd name="connsiteX4" fmla="*/ 2425357 w 2859110"/>
                <a:gd name="connsiteY4" fmla="*/ 5727992 h 5871762"/>
                <a:gd name="connsiteX5" fmla="*/ 2744813 w 2859110"/>
                <a:gd name="connsiteY5" fmla="*/ 5408536 h 5871762"/>
                <a:gd name="connsiteX6" fmla="*/ 2744813 w 2859110"/>
                <a:gd name="connsiteY6" fmla="*/ 463228 h 5871762"/>
                <a:gd name="connsiteX7" fmla="*/ 2425357 w 2859110"/>
                <a:gd name="connsiteY7" fmla="*/ 143772 h 5871762"/>
                <a:gd name="connsiteX8" fmla="*/ 433327 w 2859110"/>
                <a:gd name="connsiteY8" fmla="*/ 0 h 5871762"/>
                <a:gd name="connsiteX9" fmla="*/ 2425783 w 2859110"/>
                <a:gd name="connsiteY9" fmla="*/ 0 h 5871762"/>
                <a:gd name="connsiteX10" fmla="*/ 2859110 w 2859110"/>
                <a:gd name="connsiteY10" fmla="*/ 433327 h 5871762"/>
                <a:gd name="connsiteX11" fmla="*/ 2859110 w 2859110"/>
                <a:gd name="connsiteY11" fmla="*/ 5438435 h 5871762"/>
                <a:gd name="connsiteX12" fmla="*/ 2425783 w 2859110"/>
                <a:gd name="connsiteY12" fmla="*/ 5871762 h 5871762"/>
                <a:gd name="connsiteX13" fmla="*/ 433327 w 2859110"/>
                <a:gd name="connsiteY13" fmla="*/ 5871762 h 5871762"/>
                <a:gd name="connsiteX14" fmla="*/ 0 w 2859110"/>
                <a:gd name="connsiteY14" fmla="*/ 5438435 h 5871762"/>
                <a:gd name="connsiteX15" fmla="*/ 0 w 2859110"/>
                <a:gd name="connsiteY15" fmla="*/ 433327 h 5871762"/>
                <a:gd name="connsiteX16" fmla="*/ 433327 w 2859110"/>
                <a:gd name="connsiteY16" fmla="*/ 0 h 5871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9110" h="5871762">
                  <a:moveTo>
                    <a:pt x="446633" y="143772"/>
                  </a:moveTo>
                  <a:cubicBezTo>
                    <a:pt x="270202" y="143772"/>
                    <a:pt x="127177" y="286797"/>
                    <a:pt x="127177" y="463228"/>
                  </a:cubicBezTo>
                  <a:lnTo>
                    <a:pt x="127177" y="5408536"/>
                  </a:lnTo>
                  <a:cubicBezTo>
                    <a:pt x="127177" y="5584967"/>
                    <a:pt x="270202" y="5727992"/>
                    <a:pt x="446633" y="5727992"/>
                  </a:cubicBezTo>
                  <a:lnTo>
                    <a:pt x="2425357" y="5727992"/>
                  </a:lnTo>
                  <a:cubicBezTo>
                    <a:pt x="2601788" y="5727992"/>
                    <a:pt x="2744813" y="5584967"/>
                    <a:pt x="2744813" y="5408536"/>
                  </a:cubicBezTo>
                  <a:lnTo>
                    <a:pt x="2744813" y="463228"/>
                  </a:lnTo>
                  <a:cubicBezTo>
                    <a:pt x="2744813" y="286797"/>
                    <a:pt x="2601788" y="143772"/>
                    <a:pt x="2425357" y="143772"/>
                  </a:cubicBezTo>
                  <a:close/>
                  <a:moveTo>
                    <a:pt x="433327" y="0"/>
                  </a:moveTo>
                  <a:lnTo>
                    <a:pt x="2425783" y="0"/>
                  </a:lnTo>
                  <a:cubicBezTo>
                    <a:pt x="2665103" y="0"/>
                    <a:pt x="2859110" y="194007"/>
                    <a:pt x="2859110" y="433327"/>
                  </a:cubicBezTo>
                  <a:lnTo>
                    <a:pt x="2859110" y="5438435"/>
                  </a:lnTo>
                  <a:cubicBezTo>
                    <a:pt x="2859110" y="5677755"/>
                    <a:pt x="2665103" y="5871762"/>
                    <a:pt x="2425783" y="5871762"/>
                  </a:cubicBezTo>
                  <a:lnTo>
                    <a:pt x="433327" y="5871762"/>
                  </a:lnTo>
                  <a:cubicBezTo>
                    <a:pt x="194007" y="5871762"/>
                    <a:pt x="0" y="5677755"/>
                    <a:pt x="0" y="5438435"/>
                  </a:cubicBezTo>
                  <a:lnTo>
                    <a:pt x="0" y="433327"/>
                  </a:lnTo>
                  <a:cubicBezTo>
                    <a:pt x="0" y="194007"/>
                    <a:pt x="194007" y="0"/>
                    <a:pt x="433327" y="0"/>
                  </a:cubicBezTo>
                  <a:close/>
                </a:path>
              </a:pathLst>
            </a:custGeom>
            <a:solidFill>
              <a:schemeClr val="bg1"/>
            </a:solidFill>
            <a:ln w="1936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70A22B9-AEE6-4CF3-35EA-639108DEB800}"/>
                </a:ext>
              </a:extLst>
            </p:cNvPr>
            <p:cNvSpPr/>
            <p:nvPr/>
          </p:nvSpPr>
          <p:spPr>
            <a:xfrm>
              <a:off x="8327480" y="2242471"/>
              <a:ext cx="1148381" cy="3536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446EF2D-C97E-B7B0-E8C2-6B722CB4255B}"/>
                </a:ext>
              </a:extLst>
            </p:cNvPr>
            <p:cNvSpPr/>
            <p:nvPr/>
          </p:nvSpPr>
          <p:spPr>
            <a:xfrm>
              <a:off x="8712568" y="2439837"/>
              <a:ext cx="360000" cy="468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3190265-D7ED-8AD5-64DD-E6D4FAC969A9}"/>
              </a:ext>
            </a:extLst>
          </p:cNvPr>
          <p:cNvGrpSpPr/>
          <p:nvPr/>
        </p:nvGrpSpPr>
        <p:grpSpPr>
          <a:xfrm>
            <a:off x="1521027" y="2916916"/>
            <a:ext cx="6542089" cy="685837"/>
            <a:chOff x="1187159" y="2671786"/>
            <a:chExt cx="6542089" cy="685837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31646DD-113B-8DF3-68A9-72234860E702}"/>
                </a:ext>
              </a:extLst>
            </p:cNvPr>
            <p:cNvCxnSpPr/>
            <p:nvPr/>
          </p:nvCxnSpPr>
          <p:spPr>
            <a:xfrm flipH="1">
              <a:off x="2365248" y="2807208"/>
              <a:ext cx="5364000" cy="0"/>
            </a:xfrm>
            <a:prstGeom prst="straightConnector1">
              <a:avLst/>
            </a:prstGeom>
            <a:ln w="12700" cap="rnd">
              <a:solidFill>
                <a:schemeClr val="accent2"/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BA4AB4F-23CE-6D52-3645-F39DD0696AF0}"/>
                </a:ext>
              </a:extLst>
            </p:cNvPr>
            <p:cNvSpPr txBox="1"/>
            <p:nvPr/>
          </p:nvSpPr>
          <p:spPr>
            <a:xfrm>
              <a:off x="1187159" y="2671786"/>
              <a:ext cx="1005082" cy="2708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ctr"/>
              <a:r>
                <a:rPr lang="ko-KR" altLang="en-US" sz="1600" dirty="0"/>
                <a:t>메인 키워드</a:t>
              </a:r>
              <a:endParaRPr lang="en-US" altLang="ko-KR" sz="16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95FFB78-FD9C-8928-C5B7-A190FA74C9E7}"/>
                </a:ext>
              </a:extLst>
            </p:cNvPr>
            <p:cNvSpPr txBox="1"/>
            <p:nvPr/>
          </p:nvSpPr>
          <p:spPr>
            <a:xfrm>
              <a:off x="1187159" y="2933020"/>
              <a:ext cx="1436291" cy="4246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일제 기준 총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119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작년보다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 늘었다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B726368-08DA-023B-AB19-F8A1F3F3B456}"/>
              </a:ext>
            </a:extLst>
          </p:cNvPr>
          <p:cNvGrpSpPr/>
          <p:nvPr/>
        </p:nvGrpSpPr>
        <p:grpSpPr>
          <a:xfrm>
            <a:off x="2307411" y="3944513"/>
            <a:ext cx="5570089" cy="685837"/>
            <a:chOff x="2000975" y="3618857"/>
            <a:chExt cx="5570089" cy="685837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B335CA0-F3A5-AFBA-854E-86BAA596FF17}"/>
                </a:ext>
              </a:extLst>
            </p:cNvPr>
            <p:cNvCxnSpPr/>
            <p:nvPr/>
          </p:nvCxnSpPr>
          <p:spPr>
            <a:xfrm flipH="1">
              <a:off x="3179064" y="3754279"/>
              <a:ext cx="4392000" cy="0"/>
            </a:xfrm>
            <a:prstGeom prst="straightConnector1">
              <a:avLst/>
            </a:prstGeom>
            <a:ln w="12700" cap="rnd">
              <a:solidFill>
                <a:schemeClr val="accent2"/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A49353-095E-0EBB-D5D2-5C654C79318C}"/>
                </a:ext>
              </a:extLst>
            </p:cNvPr>
            <p:cNvSpPr txBox="1"/>
            <p:nvPr/>
          </p:nvSpPr>
          <p:spPr>
            <a:xfrm>
              <a:off x="2000975" y="3618857"/>
              <a:ext cx="1005082" cy="2708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ctr"/>
              <a:r>
                <a:rPr lang="ko-KR" altLang="en-US" sz="1600" dirty="0"/>
                <a:t>메인 키워드</a:t>
              </a:r>
              <a:endParaRPr lang="en-US" altLang="ko-KR" sz="16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5844FF7-DFB8-60B2-AC3C-23C5017505DF}"/>
                </a:ext>
              </a:extLst>
            </p:cNvPr>
            <p:cNvSpPr txBox="1"/>
            <p:nvPr/>
          </p:nvSpPr>
          <p:spPr>
            <a:xfrm>
              <a:off x="2000975" y="3880091"/>
              <a:ext cx="1436291" cy="4246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일제 기준 총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119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작년보다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 늘었다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2A73B55-6B0C-6BFE-F1DC-2E01B8972238}"/>
              </a:ext>
            </a:extLst>
          </p:cNvPr>
          <p:cNvGrpSpPr/>
          <p:nvPr/>
        </p:nvGrpSpPr>
        <p:grpSpPr>
          <a:xfrm>
            <a:off x="3132873" y="4974755"/>
            <a:ext cx="4598089" cy="685837"/>
            <a:chOff x="2000975" y="4633843"/>
            <a:chExt cx="4598089" cy="685837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754CD40-6E2C-14E2-F685-C02BD3DBEEBE}"/>
                </a:ext>
              </a:extLst>
            </p:cNvPr>
            <p:cNvCxnSpPr/>
            <p:nvPr/>
          </p:nvCxnSpPr>
          <p:spPr>
            <a:xfrm flipH="1">
              <a:off x="3179064" y="4769265"/>
              <a:ext cx="3420000" cy="0"/>
            </a:xfrm>
            <a:prstGeom prst="straightConnector1">
              <a:avLst/>
            </a:prstGeom>
            <a:ln w="12700" cap="rnd">
              <a:solidFill>
                <a:schemeClr val="accent2"/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D9516B0-3479-37C1-FCFD-E0DEAABC2B45}"/>
                </a:ext>
              </a:extLst>
            </p:cNvPr>
            <p:cNvSpPr txBox="1"/>
            <p:nvPr/>
          </p:nvSpPr>
          <p:spPr>
            <a:xfrm>
              <a:off x="2000975" y="4633843"/>
              <a:ext cx="1005082" cy="2708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ctr"/>
              <a:r>
                <a:rPr lang="ko-KR" altLang="en-US" sz="1600" dirty="0"/>
                <a:t>메인 키워드</a:t>
              </a:r>
              <a:endParaRPr lang="en-US" altLang="ko-KR" sz="16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8471255-F14E-461D-2BFB-C26C7BD1A62B}"/>
                </a:ext>
              </a:extLst>
            </p:cNvPr>
            <p:cNvSpPr txBox="1"/>
            <p:nvPr/>
          </p:nvSpPr>
          <p:spPr>
            <a:xfrm>
              <a:off x="2000975" y="4895077"/>
              <a:ext cx="1436291" cy="4246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일제 기준 총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119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일로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작년보다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 늘었다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5AC5711A-6095-18EE-3204-59C94CEA1896}"/>
              </a:ext>
            </a:extLst>
          </p:cNvPr>
          <p:cNvGrpSpPr/>
          <p:nvPr/>
        </p:nvGrpSpPr>
        <p:grpSpPr>
          <a:xfrm>
            <a:off x="2782420" y="4966940"/>
            <a:ext cx="281179" cy="281179"/>
            <a:chOff x="683094" y="5313642"/>
            <a:chExt cx="281179" cy="28117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73B1587-147B-CB7D-C04F-51F4CF05DB1B}"/>
                </a:ext>
              </a:extLst>
            </p:cNvPr>
            <p:cNvGrpSpPr/>
            <p:nvPr/>
          </p:nvGrpSpPr>
          <p:grpSpPr>
            <a:xfrm>
              <a:off x="683094" y="5313642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76" name="Oval 39">
                <a:extLst>
                  <a:ext uri="{FF2B5EF4-FFF2-40B4-BE49-F238E27FC236}">
                    <a16:creationId xmlns:a16="http://schemas.microsoft.com/office/drawing/2014/main" id="{77D38950-40A2-6B01-2F85-52D11335B235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8" name="Oval 38">
                <a:extLst>
                  <a:ext uri="{FF2B5EF4-FFF2-40B4-BE49-F238E27FC236}">
                    <a16:creationId xmlns:a16="http://schemas.microsoft.com/office/drawing/2014/main" id="{73BC37EA-B258-92A6-8D04-8C315A49755A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509A8914-C417-5046-D0ED-C79B24392317}"/>
                </a:ext>
              </a:extLst>
            </p:cNvPr>
            <p:cNvSpPr/>
            <p:nvPr/>
          </p:nvSpPr>
          <p:spPr>
            <a:xfrm>
              <a:off x="718447" y="5348996"/>
              <a:ext cx="210472" cy="2104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0543D49-4DE8-A098-8E23-43D06EFFD67D}"/>
              </a:ext>
            </a:extLst>
          </p:cNvPr>
          <p:cNvGrpSpPr/>
          <p:nvPr/>
        </p:nvGrpSpPr>
        <p:grpSpPr>
          <a:xfrm>
            <a:off x="1135834" y="2896971"/>
            <a:ext cx="281179" cy="281179"/>
            <a:chOff x="683094" y="2853009"/>
            <a:chExt cx="281179" cy="281179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A74264E-F7E8-A810-B292-2CA16D32C5B0}"/>
                </a:ext>
              </a:extLst>
            </p:cNvPr>
            <p:cNvGrpSpPr/>
            <p:nvPr/>
          </p:nvGrpSpPr>
          <p:grpSpPr>
            <a:xfrm>
              <a:off x="683094" y="2853009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81" name="Oval 39">
                <a:extLst>
                  <a:ext uri="{FF2B5EF4-FFF2-40B4-BE49-F238E27FC236}">
                    <a16:creationId xmlns:a16="http://schemas.microsoft.com/office/drawing/2014/main" id="{EAE6C541-66A7-1243-602C-6A94B221F585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Oval 38">
                <a:extLst>
                  <a:ext uri="{FF2B5EF4-FFF2-40B4-BE49-F238E27FC236}">
                    <a16:creationId xmlns:a16="http://schemas.microsoft.com/office/drawing/2014/main" id="{AA45AFF1-8ABB-EE77-F91B-575482FF44C6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B02A4A05-38C7-9DA7-872A-9A527A55B9D2}"/>
                </a:ext>
              </a:extLst>
            </p:cNvPr>
            <p:cNvSpPr/>
            <p:nvPr/>
          </p:nvSpPr>
          <p:spPr>
            <a:xfrm>
              <a:off x="718973" y="2888363"/>
              <a:ext cx="210472" cy="21047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683CB98-6A65-D7B8-EFF9-BF015BE8D464}"/>
              </a:ext>
            </a:extLst>
          </p:cNvPr>
          <p:cNvGrpSpPr/>
          <p:nvPr/>
        </p:nvGrpSpPr>
        <p:grpSpPr>
          <a:xfrm>
            <a:off x="1940839" y="3931956"/>
            <a:ext cx="281179" cy="281179"/>
            <a:chOff x="683094" y="4083326"/>
            <a:chExt cx="281179" cy="281179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B76215EE-1CB7-BDF5-E9F8-127EA49F2CA8}"/>
                </a:ext>
              </a:extLst>
            </p:cNvPr>
            <p:cNvGrpSpPr/>
            <p:nvPr/>
          </p:nvGrpSpPr>
          <p:grpSpPr>
            <a:xfrm>
              <a:off x="683094" y="4083326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84" name="Oval 39">
                <a:extLst>
                  <a:ext uri="{FF2B5EF4-FFF2-40B4-BE49-F238E27FC236}">
                    <a16:creationId xmlns:a16="http://schemas.microsoft.com/office/drawing/2014/main" id="{B1BE1E80-C307-F315-D077-097B21EE258F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5" name="Oval 38">
                <a:extLst>
                  <a:ext uri="{FF2B5EF4-FFF2-40B4-BE49-F238E27FC236}">
                    <a16:creationId xmlns:a16="http://schemas.microsoft.com/office/drawing/2014/main" id="{C4B9B719-BC88-9B19-0945-5B51CC39D693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4CEB12A-2F0F-9646-B3D7-FFF05A3FECA8}"/>
                </a:ext>
              </a:extLst>
            </p:cNvPr>
            <p:cNvSpPr/>
            <p:nvPr/>
          </p:nvSpPr>
          <p:spPr>
            <a:xfrm>
              <a:off x="718447" y="4118680"/>
              <a:ext cx="210472" cy="210470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4B326CEC-945A-8E64-B8DC-ABD2C8768C36}"/>
              </a:ext>
            </a:extLst>
          </p:cNvPr>
          <p:cNvSpPr txBox="1"/>
          <p:nvPr/>
        </p:nvSpPr>
        <p:spPr>
          <a:xfrm>
            <a:off x="6243895" y="2807536"/>
            <a:ext cx="17536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제목을 입력하세요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38FF705-D5C2-D07F-D941-173D86111D85}"/>
              </a:ext>
            </a:extLst>
          </p:cNvPr>
          <p:cNvSpPr txBox="1"/>
          <p:nvPr/>
        </p:nvSpPr>
        <p:spPr>
          <a:xfrm>
            <a:off x="6051871" y="3841857"/>
            <a:ext cx="17536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제목을 입력하세요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4CD485-6A1D-25E5-C7D7-1DA278B88988}"/>
              </a:ext>
            </a:extLst>
          </p:cNvPr>
          <p:cNvSpPr txBox="1"/>
          <p:nvPr/>
        </p:nvSpPr>
        <p:spPr>
          <a:xfrm>
            <a:off x="5887279" y="4876177"/>
            <a:ext cx="17536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8121846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 descr="야외, 흑백, 하늘, 도시 지역이(가) 표시된 사진&#10;&#10;자동 생성된 설명">
            <a:extLst>
              <a:ext uri="{FF2B5EF4-FFF2-40B4-BE49-F238E27FC236}">
                <a16:creationId xmlns:a16="http://schemas.microsoft.com/office/drawing/2014/main" id="{44252EF6-2AE2-298C-0A72-BCF5D94555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4" b="31108"/>
          <a:stretch>
            <a:fillRect/>
          </a:stretch>
        </p:blipFill>
        <p:spPr>
          <a:xfrm>
            <a:off x="0" y="0"/>
            <a:ext cx="12192000" cy="3573624"/>
          </a:xfrm>
          <a:custGeom>
            <a:avLst/>
            <a:gdLst>
              <a:gd name="connsiteX0" fmla="*/ 0 w 12192000"/>
              <a:gd name="connsiteY0" fmla="*/ 0 h 3573624"/>
              <a:gd name="connsiteX1" fmla="*/ 12192000 w 12192000"/>
              <a:gd name="connsiteY1" fmla="*/ 0 h 3573624"/>
              <a:gd name="connsiteX2" fmla="*/ 12192000 w 12192000"/>
              <a:gd name="connsiteY2" fmla="*/ 3573624 h 3573624"/>
              <a:gd name="connsiteX3" fmla="*/ 0 w 12192000"/>
              <a:gd name="connsiteY3" fmla="*/ 3573624 h 357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73624">
                <a:moveTo>
                  <a:pt x="0" y="0"/>
                </a:moveTo>
                <a:lnTo>
                  <a:pt x="12192000" y="0"/>
                </a:lnTo>
                <a:lnTo>
                  <a:pt x="12192000" y="3573624"/>
                </a:lnTo>
                <a:lnTo>
                  <a:pt x="0" y="3573624"/>
                </a:ln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2BE87A-7626-AFF6-CE9D-AB3A3683250D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30ECA2-0277-2D08-4E1C-B5AEACE433DD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4C3A1C-153C-DCDA-03CA-2F7F152D79EC}"/>
              </a:ext>
            </a:extLst>
          </p:cNvPr>
          <p:cNvSpPr txBox="1"/>
          <p:nvPr/>
        </p:nvSpPr>
        <p:spPr>
          <a:xfrm>
            <a:off x="5387382" y="460879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A6A59C-3E70-D1CF-70B9-DE12EB784A36}"/>
              </a:ext>
            </a:extLst>
          </p:cNvPr>
          <p:cNvSpPr txBox="1"/>
          <p:nvPr/>
        </p:nvSpPr>
        <p:spPr>
          <a:xfrm>
            <a:off x="5387382" y="5060774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4E2907-B6E1-BC67-15B6-F19AE3717C3B}"/>
              </a:ext>
            </a:extLst>
          </p:cNvPr>
          <p:cNvSpPr txBox="1"/>
          <p:nvPr/>
        </p:nvSpPr>
        <p:spPr>
          <a:xfrm>
            <a:off x="8410618" y="460879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5AC103-CB01-F385-DF78-E0A72A180D1C}"/>
              </a:ext>
            </a:extLst>
          </p:cNvPr>
          <p:cNvSpPr txBox="1"/>
          <p:nvPr/>
        </p:nvSpPr>
        <p:spPr>
          <a:xfrm>
            <a:off x="8410618" y="5060774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04D2ADC-B25E-684F-3C07-F1902514E8D5}"/>
              </a:ext>
            </a:extLst>
          </p:cNvPr>
          <p:cNvSpPr>
            <a:spLocks noChangeAspect="1"/>
          </p:cNvSpPr>
          <p:nvPr/>
        </p:nvSpPr>
        <p:spPr>
          <a:xfrm>
            <a:off x="5165250" y="2742343"/>
            <a:ext cx="1584000" cy="1584000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6F4DD2-46F2-943D-4AC0-61940942E50B}"/>
              </a:ext>
            </a:extLst>
          </p:cNvPr>
          <p:cNvGrpSpPr/>
          <p:nvPr/>
        </p:nvGrpSpPr>
        <p:grpSpPr>
          <a:xfrm>
            <a:off x="5741282" y="3318375"/>
            <a:ext cx="431936" cy="431936"/>
            <a:chOff x="9776631" y="2891566"/>
            <a:chExt cx="647700" cy="64770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B9B7FE80-ED60-F8A2-79E2-8F742B20EF34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D219F0DB-B3EE-590A-E0F3-C2CD676E089B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D672831-409A-C8E5-37EC-402CF58259ED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2D874336-3520-7F03-5F90-BA9DFE03D96E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94192478-848B-E51B-0B8F-BD30BB51D439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B659920-4383-B884-268A-A9B64664EE21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B70F47B-6290-3A65-33F2-E3DE142A43C9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B54B3400-E755-9A70-D018-2CCE59294A1C}"/>
              </a:ext>
            </a:extLst>
          </p:cNvPr>
          <p:cNvSpPr>
            <a:spLocks noChangeAspect="1"/>
          </p:cNvSpPr>
          <p:nvPr/>
        </p:nvSpPr>
        <p:spPr>
          <a:xfrm>
            <a:off x="8188486" y="2742343"/>
            <a:ext cx="1584000" cy="1584000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C52B705-CD99-653C-878C-6FEC04D9986E}"/>
              </a:ext>
            </a:extLst>
          </p:cNvPr>
          <p:cNvGrpSpPr/>
          <p:nvPr/>
        </p:nvGrpSpPr>
        <p:grpSpPr>
          <a:xfrm>
            <a:off x="8729583" y="3283440"/>
            <a:ext cx="501806" cy="501806"/>
            <a:chOff x="5763456" y="2843753"/>
            <a:chExt cx="548604" cy="548604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665F8FDE-4FE6-B2A6-F627-658B7B66E08A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EC992AC2-AA7A-7781-AE1D-2EED63BE2E67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1E08A8F-E745-04AC-A131-899D8D47CD7E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301555E3-7A1E-9E6C-62B4-2771501829AA}"/>
              </a:ext>
            </a:extLst>
          </p:cNvPr>
          <p:cNvGrpSpPr/>
          <p:nvPr/>
        </p:nvGrpSpPr>
        <p:grpSpPr>
          <a:xfrm>
            <a:off x="2141733" y="2763992"/>
            <a:ext cx="1584280" cy="1584280"/>
            <a:chOff x="2141733" y="2763992"/>
            <a:chExt cx="1584280" cy="158428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C93818E-ACEA-4B3B-AAFA-3673DF16607A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381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6A3D5194-AB43-3DC7-FD57-798BC27309C5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39700" dist="38100" dir="2700000" algn="tl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3" name="타원 92">
            <a:extLst>
              <a:ext uri="{FF2B5EF4-FFF2-40B4-BE49-F238E27FC236}">
                <a16:creationId xmlns:a16="http://schemas.microsoft.com/office/drawing/2014/main" id="{F43A9E39-4E59-9832-C236-3F1FF316B721}"/>
              </a:ext>
            </a:extLst>
          </p:cNvPr>
          <p:cNvSpPr/>
          <p:nvPr/>
        </p:nvSpPr>
        <p:spPr>
          <a:xfrm>
            <a:off x="2240864" y="2863123"/>
            <a:ext cx="1386018" cy="1386018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래픽 13" descr="데이터베이스 단색으로 채워진">
            <a:extLst>
              <a:ext uri="{FF2B5EF4-FFF2-40B4-BE49-F238E27FC236}">
                <a16:creationId xmlns:a16="http://schemas.microsoft.com/office/drawing/2014/main" id="{68C3ABFD-F44B-3F46-6DBA-DE36459E895B}"/>
              </a:ext>
            </a:extLst>
          </p:cNvPr>
          <p:cNvGrpSpPr/>
          <p:nvPr/>
        </p:nvGrpSpPr>
        <p:grpSpPr>
          <a:xfrm>
            <a:off x="2756018" y="3314757"/>
            <a:ext cx="355710" cy="482750"/>
            <a:chOff x="7363693" y="2853466"/>
            <a:chExt cx="533400" cy="723900"/>
          </a:xfrm>
          <a:solidFill>
            <a:schemeClr val="accent1"/>
          </a:solidFill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48FCE2D5-1CFC-14E1-84E7-05F3E488A55E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032A754-9A6D-C931-4C17-8C5BE52B421E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29D49D35-40CF-F212-99F7-B9F977E6B28D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DE5186-1668-26A9-5EB9-AB327B94A966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80660A-7546-8F07-01D0-4FFD97E9D41C}"/>
              </a:ext>
            </a:extLst>
          </p:cNvPr>
          <p:cNvSpPr/>
          <p:nvPr/>
        </p:nvSpPr>
        <p:spPr>
          <a:xfrm>
            <a:off x="3048357" y="5096986"/>
            <a:ext cx="792000" cy="1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C4B49-0EFF-9EDC-807C-76E147C389E8}"/>
              </a:ext>
            </a:extLst>
          </p:cNvPr>
          <p:cNvSpPr txBox="1"/>
          <p:nvPr/>
        </p:nvSpPr>
        <p:spPr>
          <a:xfrm>
            <a:off x="2364005" y="460879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A25F00-FCB6-9A4A-55EE-B2F726C5D0E3}"/>
              </a:ext>
            </a:extLst>
          </p:cNvPr>
          <p:cNvSpPr txBox="1"/>
          <p:nvPr/>
        </p:nvSpPr>
        <p:spPr>
          <a:xfrm>
            <a:off x="2364005" y="5060774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미스터 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1013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9E9C32-36CF-9C13-7DA2-94F85E246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55" r="47251" b="28849"/>
          <a:stretch/>
        </p:blipFill>
        <p:spPr>
          <a:xfrm>
            <a:off x="0" y="1"/>
            <a:ext cx="6311900" cy="6858000"/>
          </a:xfrm>
          <a:custGeom>
            <a:avLst/>
            <a:gdLst>
              <a:gd name="connsiteX0" fmla="*/ 0 w 11449050"/>
              <a:gd name="connsiteY0" fmla="*/ 0 h 6858000"/>
              <a:gd name="connsiteX1" fmla="*/ 9159240 w 11449050"/>
              <a:gd name="connsiteY1" fmla="*/ 0 h 6858000"/>
              <a:gd name="connsiteX2" fmla="*/ 11449050 w 11449050"/>
              <a:gd name="connsiteY2" fmla="*/ 6858000 h 6858000"/>
              <a:gd name="connsiteX3" fmla="*/ 0 w 11449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9050" h="6858000">
                <a:moveTo>
                  <a:pt x="0" y="0"/>
                </a:moveTo>
                <a:lnTo>
                  <a:pt x="9159240" y="0"/>
                </a:lnTo>
                <a:lnTo>
                  <a:pt x="11449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2BE87A-7626-AFF6-CE9D-AB3A3683250D}"/>
              </a:ext>
            </a:extLst>
          </p:cNvPr>
          <p:cNvSpPr txBox="1"/>
          <p:nvPr/>
        </p:nvSpPr>
        <p:spPr>
          <a:xfrm>
            <a:off x="1138697" y="71984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30ECA2-0277-2D08-4E1C-B5AEACE433DD}"/>
              </a:ext>
            </a:extLst>
          </p:cNvPr>
          <p:cNvSpPr txBox="1"/>
          <p:nvPr/>
        </p:nvSpPr>
        <p:spPr>
          <a:xfrm>
            <a:off x="1129172" y="99035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78B37D-A8DF-B852-979E-2119BF77FB59}"/>
              </a:ext>
            </a:extLst>
          </p:cNvPr>
          <p:cNvSpPr txBox="1"/>
          <p:nvPr/>
        </p:nvSpPr>
        <p:spPr>
          <a:xfrm>
            <a:off x="6689823" y="1186664"/>
            <a:ext cx="11243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1FC680-8EB6-BE93-A68B-8445A8858E00}"/>
              </a:ext>
            </a:extLst>
          </p:cNvPr>
          <p:cNvSpPr txBox="1"/>
          <p:nvPr/>
        </p:nvSpPr>
        <p:spPr>
          <a:xfrm>
            <a:off x="6689823" y="1638642"/>
            <a:ext cx="3319820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1B6031-0C6A-38E3-B9DF-D04B32769380}"/>
              </a:ext>
            </a:extLst>
          </p:cNvPr>
          <p:cNvSpPr txBox="1"/>
          <p:nvPr/>
        </p:nvSpPr>
        <p:spPr>
          <a:xfrm>
            <a:off x="7001412" y="2569415"/>
            <a:ext cx="11243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44DD18-3C70-BBB9-E6BD-DAB0E59ECB19}"/>
              </a:ext>
            </a:extLst>
          </p:cNvPr>
          <p:cNvSpPr txBox="1"/>
          <p:nvPr/>
        </p:nvSpPr>
        <p:spPr>
          <a:xfrm>
            <a:off x="7001414" y="3021393"/>
            <a:ext cx="3319820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2396ED-70BA-C3D3-0BF5-44D43134ED62}"/>
              </a:ext>
            </a:extLst>
          </p:cNvPr>
          <p:cNvSpPr txBox="1"/>
          <p:nvPr/>
        </p:nvSpPr>
        <p:spPr>
          <a:xfrm>
            <a:off x="7291979" y="3919621"/>
            <a:ext cx="11243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0B1E51-6285-20E5-27F8-9FD3CD912027}"/>
              </a:ext>
            </a:extLst>
          </p:cNvPr>
          <p:cNvSpPr txBox="1"/>
          <p:nvPr/>
        </p:nvSpPr>
        <p:spPr>
          <a:xfrm>
            <a:off x="7291979" y="4371599"/>
            <a:ext cx="3319820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7217B4-D071-FCD1-0F0F-57D8FA0C0592}"/>
              </a:ext>
            </a:extLst>
          </p:cNvPr>
          <p:cNvSpPr txBox="1"/>
          <p:nvPr/>
        </p:nvSpPr>
        <p:spPr>
          <a:xfrm>
            <a:off x="7581908" y="5252757"/>
            <a:ext cx="11243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74E3A8E-CD91-94FB-AE37-4A6D9DCCC4DD}"/>
              </a:ext>
            </a:extLst>
          </p:cNvPr>
          <p:cNvSpPr txBox="1"/>
          <p:nvPr/>
        </p:nvSpPr>
        <p:spPr>
          <a:xfrm>
            <a:off x="7581908" y="5704735"/>
            <a:ext cx="3319820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51BE3EF-6216-B9E3-5637-E95F6289019A}"/>
              </a:ext>
            </a:extLst>
          </p:cNvPr>
          <p:cNvGrpSpPr/>
          <p:nvPr/>
        </p:nvGrpSpPr>
        <p:grpSpPr>
          <a:xfrm>
            <a:off x="6918424" y="3898095"/>
            <a:ext cx="281179" cy="281179"/>
            <a:chOff x="6549303" y="3814416"/>
            <a:chExt cx="281179" cy="28117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8E90CE6-5A85-8781-84C7-B9AF01C64FB2}"/>
                </a:ext>
              </a:extLst>
            </p:cNvPr>
            <p:cNvGrpSpPr/>
            <p:nvPr/>
          </p:nvGrpSpPr>
          <p:grpSpPr>
            <a:xfrm>
              <a:off x="6549303" y="3814416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4" name="Oval 39">
                <a:extLst>
                  <a:ext uri="{FF2B5EF4-FFF2-40B4-BE49-F238E27FC236}">
                    <a16:creationId xmlns:a16="http://schemas.microsoft.com/office/drawing/2014/main" id="{FFB6F490-744D-2889-E882-1FCFCDE9559C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" name="Oval 38">
                <a:extLst>
                  <a:ext uri="{FF2B5EF4-FFF2-40B4-BE49-F238E27FC236}">
                    <a16:creationId xmlns:a16="http://schemas.microsoft.com/office/drawing/2014/main" id="{EBD416D5-4288-8EB8-ECFA-F509805E0024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19895F-E894-17D6-D6BD-DB7B474F2645}"/>
                </a:ext>
              </a:extLst>
            </p:cNvPr>
            <p:cNvSpPr/>
            <p:nvPr/>
          </p:nvSpPr>
          <p:spPr>
            <a:xfrm>
              <a:off x="6584656" y="3849770"/>
              <a:ext cx="210472" cy="2104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53726D9-6FD6-1C37-9FCC-9DA0AF319CF3}"/>
              </a:ext>
            </a:extLst>
          </p:cNvPr>
          <p:cNvGrpSpPr/>
          <p:nvPr/>
        </p:nvGrpSpPr>
        <p:grpSpPr>
          <a:xfrm>
            <a:off x="6311900" y="1148572"/>
            <a:ext cx="281179" cy="281179"/>
            <a:chOff x="6306226" y="1391361"/>
            <a:chExt cx="281179" cy="28117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8E9021-8B42-E336-BCBD-6F5524AF77BF}"/>
                </a:ext>
              </a:extLst>
            </p:cNvPr>
            <p:cNvGrpSpPr/>
            <p:nvPr/>
          </p:nvGrpSpPr>
          <p:grpSpPr>
            <a:xfrm>
              <a:off x="6306226" y="1391361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8" name="Oval 39">
                <a:extLst>
                  <a:ext uri="{FF2B5EF4-FFF2-40B4-BE49-F238E27FC236}">
                    <a16:creationId xmlns:a16="http://schemas.microsoft.com/office/drawing/2014/main" id="{0936EEBC-D261-DC95-BC2E-1BB27ACA2ECB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Oval 38">
                <a:extLst>
                  <a:ext uri="{FF2B5EF4-FFF2-40B4-BE49-F238E27FC236}">
                    <a16:creationId xmlns:a16="http://schemas.microsoft.com/office/drawing/2014/main" id="{25BD3E88-32A8-8DE8-593F-2D6D2C9A84D4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C1D9097-354D-DCFA-550B-D9B9EFF79F3D}"/>
                </a:ext>
              </a:extLst>
            </p:cNvPr>
            <p:cNvSpPr/>
            <p:nvPr/>
          </p:nvSpPr>
          <p:spPr>
            <a:xfrm>
              <a:off x="6342105" y="1426715"/>
              <a:ext cx="210472" cy="21047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68EE89-4071-EC1D-8044-716D2C40AB6C}"/>
              </a:ext>
            </a:extLst>
          </p:cNvPr>
          <p:cNvGrpSpPr/>
          <p:nvPr/>
        </p:nvGrpSpPr>
        <p:grpSpPr>
          <a:xfrm>
            <a:off x="6608258" y="2532815"/>
            <a:ext cx="281179" cy="281179"/>
            <a:chOff x="6549303" y="2584100"/>
            <a:chExt cx="281179" cy="28117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D10278A-F061-7BD9-B6BB-DB4980F68AE0}"/>
                </a:ext>
              </a:extLst>
            </p:cNvPr>
            <p:cNvGrpSpPr/>
            <p:nvPr/>
          </p:nvGrpSpPr>
          <p:grpSpPr>
            <a:xfrm>
              <a:off x="6549303" y="2584100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11" name="Oval 39">
                <a:extLst>
                  <a:ext uri="{FF2B5EF4-FFF2-40B4-BE49-F238E27FC236}">
                    <a16:creationId xmlns:a16="http://schemas.microsoft.com/office/drawing/2014/main" id="{F6C01423-CED2-0C87-FD4B-C7B85D785C78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Oval 38">
                <a:extLst>
                  <a:ext uri="{FF2B5EF4-FFF2-40B4-BE49-F238E27FC236}">
                    <a16:creationId xmlns:a16="http://schemas.microsoft.com/office/drawing/2014/main" id="{8AF54CD5-3225-8C97-99BC-CE09B39740DC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D8E1F3E-48AF-4673-D564-18B204BA2D9B}"/>
                </a:ext>
              </a:extLst>
            </p:cNvPr>
            <p:cNvSpPr/>
            <p:nvPr/>
          </p:nvSpPr>
          <p:spPr>
            <a:xfrm>
              <a:off x="6584656" y="2619454"/>
              <a:ext cx="210472" cy="210470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3A53977-9BA4-EF09-FC8B-D9116420A90E}"/>
              </a:ext>
            </a:extLst>
          </p:cNvPr>
          <p:cNvGrpSpPr/>
          <p:nvPr/>
        </p:nvGrpSpPr>
        <p:grpSpPr>
          <a:xfrm>
            <a:off x="7239101" y="5236216"/>
            <a:ext cx="281179" cy="281179"/>
            <a:chOff x="6549303" y="3814416"/>
            <a:chExt cx="281179" cy="28117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3453331-F3F3-689B-6FBB-791AEA280FA0}"/>
                </a:ext>
              </a:extLst>
            </p:cNvPr>
            <p:cNvGrpSpPr/>
            <p:nvPr/>
          </p:nvGrpSpPr>
          <p:grpSpPr>
            <a:xfrm>
              <a:off x="6549303" y="3814416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20" name="Oval 39">
                <a:extLst>
                  <a:ext uri="{FF2B5EF4-FFF2-40B4-BE49-F238E27FC236}">
                    <a16:creationId xmlns:a16="http://schemas.microsoft.com/office/drawing/2014/main" id="{DB649521-D132-0384-480E-FF840612713A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Oval 38">
                <a:extLst>
                  <a:ext uri="{FF2B5EF4-FFF2-40B4-BE49-F238E27FC236}">
                    <a16:creationId xmlns:a16="http://schemas.microsoft.com/office/drawing/2014/main" id="{3910891C-8B1A-B907-CD19-6C1518385D4A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3A478AE-9B59-0457-A44D-8137CDAC01A4}"/>
                </a:ext>
              </a:extLst>
            </p:cNvPr>
            <p:cNvSpPr/>
            <p:nvPr/>
          </p:nvSpPr>
          <p:spPr>
            <a:xfrm>
              <a:off x="6584656" y="3849770"/>
              <a:ext cx="210472" cy="21047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4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8750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78B37D-A8DF-B852-979E-2119BF77FB59}"/>
              </a:ext>
            </a:extLst>
          </p:cNvPr>
          <p:cNvSpPr txBox="1"/>
          <p:nvPr/>
        </p:nvSpPr>
        <p:spPr>
          <a:xfrm>
            <a:off x="5533827" y="5188255"/>
            <a:ext cx="11243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1FC680-8EB6-BE93-A68B-8445A8858E00}"/>
              </a:ext>
            </a:extLst>
          </p:cNvPr>
          <p:cNvSpPr txBox="1"/>
          <p:nvPr/>
        </p:nvSpPr>
        <p:spPr>
          <a:xfrm>
            <a:off x="4517401" y="5539874"/>
            <a:ext cx="315719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A8DA543-AAD1-A9D7-099F-759E48F7B9DC}"/>
              </a:ext>
            </a:extLst>
          </p:cNvPr>
          <p:cNvGrpSpPr/>
          <p:nvPr/>
        </p:nvGrpSpPr>
        <p:grpSpPr>
          <a:xfrm>
            <a:off x="5593778" y="3785327"/>
            <a:ext cx="1004444" cy="655"/>
            <a:chOff x="5316636" y="3910587"/>
            <a:chExt cx="1004444" cy="655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4D5EE00D-649A-71FE-12BF-55D18F17E8BF}"/>
                </a:ext>
              </a:extLst>
            </p:cNvPr>
            <p:cNvCxnSpPr>
              <a:cxnSpLocks/>
            </p:cNvCxnSpPr>
            <p:nvPr/>
          </p:nvCxnSpPr>
          <p:spPr>
            <a:xfrm>
              <a:off x="5316636" y="3910587"/>
              <a:ext cx="1004444" cy="655"/>
            </a:xfrm>
            <a:prstGeom prst="straightConnector1">
              <a:avLst/>
            </a:prstGeom>
            <a:ln w="60325" cap="rnd">
              <a:gradFill>
                <a:gsLst>
                  <a:gs pos="0">
                    <a:schemeClr val="accent1">
                      <a:lumMod val="90000"/>
                    </a:schemeClr>
                  </a:gs>
                  <a:gs pos="100000">
                    <a:schemeClr val="accent3"/>
                  </a:gs>
                </a:gsLst>
                <a:lin ang="2700000" scaled="0"/>
              </a:gradFill>
              <a:round/>
              <a:headEnd type="triangle"/>
              <a:tailEnd type="triangle"/>
            </a:ln>
            <a:effectLst>
              <a:outerShdw blurRad="1397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9F0F764-7006-D2F0-8789-A8E2E42CC3A7}"/>
                </a:ext>
              </a:extLst>
            </p:cNvPr>
            <p:cNvCxnSpPr>
              <a:cxnSpLocks/>
            </p:cNvCxnSpPr>
            <p:nvPr/>
          </p:nvCxnSpPr>
          <p:spPr>
            <a:xfrm>
              <a:off x="5316636" y="3910587"/>
              <a:ext cx="1004444" cy="655"/>
            </a:xfrm>
            <a:prstGeom prst="straightConnector1">
              <a:avLst/>
            </a:prstGeom>
            <a:ln w="60325" cap="rnd">
              <a:gradFill>
                <a:gsLst>
                  <a:gs pos="0">
                    <a:schemeClr val="accent1">
                      <a:lumMod val="90000"/>
                    </a:schemeClr>
                  </a:gs>
                  <a:gs pos="100000">
                    <a:schemeClr val="accent3"/>
                  </a:gs>
                </a:gsLst>
                <a:lin ang="2700000" scaled="0"/>
              </a:gradFill>
              <a:round/>
              <a:headEnd type="triangle"/>
              <a:tailEnd type="triangle"/>
            </a:ln>
            <a:effectLst>
              <a:outerShdw blurRad="139700" dist="381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4F0844-A8A2-C8E1-66A8-FE4CE9C7EA16}"/>
              </a:ext>
            </a:extLst>
          </p:cNvPr>
          <p:cNvGrpSpPr/>
          <p:nvPr/>
        </p:nvGrpSpPr>
        <p:grpSpPr>
          <a:xfrm>
            <a:off x="6688085" y="2209316"/>
            <a:ext cx="3157200" cy="3157200"/>
            <a:chOff x="2141733" y="2763992"/>
            <a:chExt cx="1584280" cy="158428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B8C8AA95-269E-C210-1725-E1B1364D5C10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52400" dist="38100" dir="13500000" algn="br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5A6D4EF-A5A4-54AD-A6D9-A4AC3D378F6C}"/>
                </a:ext>
              </a:extLst>
            </p:cNvPr>
            <p:cNvSpPr/>
            <p:nvPr/>
          </p:nvSpPr>
          <p:spPr>
            <a:xfrm>
              <a:off x="2141733" y="2763992"/>
              <a:ext cx="1584280" cy="1584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39700" dist="38100" dir="2700000" algn="tl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5B86D88D-633C-070E-A891-577A3A998607}"/>
              </a:ext>
            </a:extLst>
          </p:cNvPr>
          <p:cNvSpPr/>
          <p:nvPr/>
        </p:nvSpPr>
        <p:spPr>
          <a:xfrm>
            <a:off x="6885636" y="2406867"/>
            <a:ext cx="2762098" cy="2762098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185E87-D5AA-3D02-9AA5-9239ABB3E641}"/>
              </a:ext>
            </a:extLst>
          </p:cNvPr>
          <p:cNvGrpSpPr/>
          <p:nvPr/>
        </p:nvGrpSpPr>
        <p:grpSpPr>
          <a:xfrm>
            <a:off x="7766590" y="3051053"/>
            <a:ext cx="1000191" cy="1000191"/>
            <a:chOff x="5763456" y="2843753"/>
            <a:chExt cx="548604" cy="548604"/>
          </a:xfrm>
          <a:solidFill>
            <a:schemeClr val="accent1"/>
          </a:solidFill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D834C0F-E4D9-4CA7-9834-28A9C15A32E9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61EE2BC0-9C20-317F-6D80-CC35A44D06DC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046CB31C-8156-10FC-08D4-4D729B3D8C17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EAFCD04-D11C-69C6-0F2E-0F3659F1829A}"/>
              </a:ext>
            </a:extLst>
          </p:cNvPr>
          <p:cNvSpPr txBox="1"/>
          <p:nvPr/>
        </p:nvSpPr>
        <p:spPr>
          <a:xfrm>
            <a:off x="7704512" y="4247781"/>
            <a:ext cx="11243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385F1A-B3EE-816A-D24B-44FE2F853332}"/>
              </a:ext>
            </a:extLst>
          </p:cNvPr>
          <p:cNvSpPr/>
          <p:nvPr/>
        </p:nvSpPr>
        <p:spPr>
          <a:xfrm>
            <a:off x="2346715" y="2208006"/>
            <a:ext cx="3158510" cy="315851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  <a:effectLst>
            <a:outerShdw blurRad="139700" dist="88900" dir="13500000" algn="br" rotWithShape="0">
              <a:schemeClr val="bg1">
                <a:alpha val="7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E2F594C-DE78-5097-F339-FC1600695D47}"/>
              </a:ext>
            </a:extLst>
          </p:cNvPr>
          <p:cNvSpPr/>
          <p:nvPr/>
        </p:nvSpPr>
        <p:spPr>
          <a:xfrm>
            <a:off x="2346715" y="2208006"/>
            <a:ext cx="3158510" cy="315851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  <a:effectLst>
            <a:outerShdw blurRad="139700" dist="88900" algn="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69CD7B0-25E5-FC33-1639-85919A0AD1E9}"/>
              </a:ext>
            </a:extLst>
          </p:cNvPr>
          <p:cNvSpPr/>
          <p:nvPr/>
        </p:nvSpPr>
        <p:spPr>
          <a:xfrm>
            <a:off x="2533174" y="2394465"/>
            <a:ext cx="2785592" cy="278559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  <a:effectLst>
            <a:innerShdw blurRad="139700" dist="88900" dir="13500000">
              <a:prstClr val="black">
                <a:alpha val="12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래픽 13" descr="데이터베이스 단색으로 채워진">
            <a:extLst>
              <a:ext uri="{FF2B5EF4-FFF2-40B4-BE49-F238E27FC236}">
                <a16:creationId xmlns:a16="http://schemas.microsoft.com/office/drawing/2014/main" id="{2522AB16-4118-7070-3621-9FCA003F0B94}"/>
              </a:ext>
            </a:extLst>
          </p:cNvPr>
          <p:cNvGrpSpPr/>
          <p:nvPr/>
        </p:nvGrpSpPr>
        <p:grpSpPr>
          <a:xfrm>
            <a:off x="3613249" y="3155624"/>
            <a:ext cx="625442" cy="848805"/>
            <a:chOff x="7363692" y="2853466"/>
            <a:chExt cx="533407" cy="72390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D1F8544C-2DD3-14D5-7A4C-4FF5042F35D4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5A04FB01-F626-300D-EF3B-59B1361975E0}"/>
                </a:ext>
              </a:extLst>
            </p:cNvPr>
            <p:cNvSpPr/>
            <p:nvPr/>
          </p:nvSpPr>
          <p:spPr>
            <a:xfrm>
              <a:off x="7363692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DD064EFE-1394-39AB-82B3-381BB9C16962}"/>
                </a:ext>
              </a:extLst>
            </p:cNvPr>
            <p:cNvSpPr/>
            <p:nvPr/>
          </p:nvSpPr>
          <p:spPr>
            <a:xfrm>
              <a:off x="7363695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CA6697AC-8C4B-75A1-9030-D3C777AD3210}"/>
                </a:ext>
              </a:extLst>
            </p:cNvPr>
            <p:cNvSpPr/>
            <p:nvPr/>
          </p:nvSpPr>
          <p:spPr>
            <a:xfrm>
              <a:off x="7363699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14AC95-4961-66E0-5AAD-99734FCED557}"/>
              </a:ext>
            </a:extLst>
          </p:cNvPr>
          <p:cNvSpPr txBox="1"/>
          <p:nvPr/>
        </p:nvSpPr>
        <p:spPr>
          <a:xfrm>
            <a:off x="3363797" y="4141899"/>
            <a:ext cx="11243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2700000" scaled="0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F6CC083-6EA9-ECB9-04F4-284F107061FA}"/>
              </a:ext>
            </a:extLst>
          </p:cNvPr>
          <p:cNvCxnSpPr>
            <a:cxnSpLocks/>
          </p:cNvCxnSpPr>
          <p:nvPr/>
        </p:nvCxnSpPr>
        <p:spPr>
          <a:xfrm>
            <a:off x="6096000" y="3926162"/>
            <a:ext cx="1" cy="1080000"/>
          </a:xfrm>
          <a:prstGeom prst="straightConnector1">
            <a:avLst/>
          </a:prstGeom>
          <a:ln w="12700" cap="rnd">
            <a:solidFill>
              <a:schemeClr val="accent2"/>
            </a:solidFill>
            <a:prstDash val="lgDash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0D6ABA-2B0B-B3EA-7AAC-9811956FF942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F752B-591C-D428-818E-30450E626D0E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7296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F5643167-7524-4108-22BD-80C14B659E01}"/>
              </a:ext>
            </a:extLst>
          </p:cNvPr>
          <p:cNvGrpSpPr/>
          <p:nvPr/>
        </p:nvGrpSpPr>
        <p:grpSpPr>
          <a:xfrm>
            <a:off x="577265" y="2621779"/>
            <a:ext cx="3157199" cy="997822"/>
            <a:chOff x="5387381" y="4608796"/>
            <a:chExt cx="1959814" cy="99782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78B37D-A8DF-B852-979E-2119BF77FB59}"/>
                </a:ext>
              </a:extLst>
            </p:cNvPr>
            <p:cNvSpPr txBox="1"/>
            <p:nvPr/>
          </p:nvSpPr>
          <p:spPr>
            <a:xfrm>
              <a:off x="6018322" y="4608796"/>
              <a:ext cx="69793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D1FC680-8EB6-BE93-A68B-8445A8858E00}"/>
                </a:ext>
              </a:extLst>
            </p:cNvPr>
            <p:cNvSpPr txBox="1"/>
            <p:nvPr/>
          </p:nvSpPr>
          <p:spPr>
            <a:xfrm>
              <a:off x="5387381" y="4960415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관련 내용을 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2F879C9-D383-733C-8E66-158C144F44C2}"/>
              </a:ext>
            </a:extLst>
          </p:cNvPr>
          <p:cNvCxnSpPr>
            <a:cxnSpLocks/>
          </p:cNvCxnSpPr>
          <p:nvPr/>
        </p:nvCxnSpPr>
        <p:spPr>
          <a:xfrm flipV="1">
            <a:off x="2868650" y="2738762"/>
            <a:ext cx="1908000" cy="1"/>
          </a:xfrm>
          <a:prstGeom prst="straightConnector1">
            <a:avLst/>
          </a:prstGeom>
          <a:ln w="12700" cap="rnd">
            <a:solidFill>
              <a:schemeClr val="accent3">
                <a:lumMod val="40000"/>
                <a:lumOff val="60000"/>
              </a:schemeClr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E00CE6A-FA76-F426-BBB6-F5F28D14DC4E}"/>
              </a:ext>
            </a:extLst>
          </p:cNvPr>
          <p:cNvGrpSpPr/>
          <p:nvPr/>
        </p:nvGrpSpPr>
        <p:grpSpPr>
          <a:xfrm>
            <a:off x="577265" y="4704045"/>
            <a:ext cx="3157199" cy="997822"/>
            <a:chOff x="5387381" y="4608796"/>
            <a:chExt cx="1959814" cy="99782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E42227-0FE6-36AD-66DC-9063384C5CB0}"/>
                </a:ext>
              </a:extLst>
            </p:cNvPr>
            <p:cNvSpPr txBox="1"/>
            <p:nvPr/>
          </p:nvSpPr>
          <p:spPr>
            <a:xfrm>
              <a:off x="6018322" y="4608796"/>
              <a:ext cx="69793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3BEF88-BD15-EC2A-2D12-297FB1F982AA}"/>
                </a:ext>
              </a:extLst>
            </p:cNvPr>
            <p:cNvSpPr txBox="1"/>
            <p:nvPr/>
          </p:nvSpPr>
          <p:spPr>
            <a:xfrm>
              <a:off x="5387381" y="4960415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관련 내용을 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C57FC0D-7553-D82A-6F40-DCEF27243490}"/>
              </a:ext>
            </a:extLst>
          </p:cNvPr>
          <p:cNvCxnSpPr>
            <a:cxnSpLocks/>
          </p:cNvCxnSpPr>
          <p:nvPr/>
        </p:nvCxnSpPr>
        <p:spPr>
          <a:xfrm flipV="1">
            <a:off x="2868650" y="4821028"/>
            <a:ext cx="1368000" cy="1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2296C42-07F8-BE77-A0BB-35E86C69CB5A}"/>
              </a:ext>
            </a:extLst>
          </p:cNvPr>
          <p:cNvGrpSpPr/>
          <p:nvPr/>
        </p:nvGrpSpPr>
        <p:grpSpPr>
          <a:xfrm>
            <a:off x="8457536" y="2621779"/>
            <a:ext cx="3157199" cy="997822"/>
            <a:chOff x="5387381" y="4608796"/>
            <a:chExt cx="1959814" cy="99782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C3F760A-41E4-0EEB-2F7C-ED1A1A47AB21}"/>
                </a:ext>
              </a:extLst>
            </p:cNvPr>
            <p:cNvSpPr txBox="1"/>
            <p:nvPr/>
          </p:nvSpPr>
          <p:spPr>
            <a:xfrm>
              <a:off x="6018322" y="4608796"/>
              <a:ext cx="69793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D5F0A0-878F-77C6-DD86-E920AF100E30}"/>
                </a:ext>
              </a:extLst>
            </p:cNvPr>
            <p:cNvSpPr txBox="1"/>
            <p:nvPr/>
          </p:nvSpPr>
          <p:spPr>
            <a:xfrm>
              <a:off x="5387381" y="4960415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관련 내용을 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5A77473-9B31-1DE4-A381-75825903B5DA}"/>
              </a:ext>
            </a:extLst>
          </p:cNvPr>
          <p:cNvCxnSpPr>
            <a:cxnSpLocks/>
          </p:cNvCxnSpPr>
          <p:nvPr/>
        </p:nvCxnSpPr>
        <p:spPr>
          <a:xfrm flipH="1" flipV="1">
            <a:off x="7400219" y="2734914"/>
            <a:ext cx="1908000" cy="1"/>
          </a:xfrm>
          <a:prstGeom prst="straightConnector1">
            <a:avLst/>
          </a:prstGeom>
          <a:ln w="12700" cap="rnd">
            <a:solidFill>
              <a:schemeClr val="accent3">
                <a:lumMod val="60000"/>
                <a:lumOff val="40000"/>
              </a:schemeClr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9879830-DE4F-A9FC-776B-9D62F347F04F}"/>
              </a:ext>
            </a:extLst>
          </p:cNvPr>
          <p:cNvGrpSpPr/>
          <p:nvPr/>
        </p:nvGrpSpPr>
        <p:grpSpPr>
          <a:xfrm>
            <a:off x="8457536" y="4704045"/>
            <a:ext cx="3157199" cy="997822"/>
            <a:chOff x="5387381" y="4608796"/>
            <a:chExt cx="1959814" cy="99782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9A3BB75-7883-4109-40AD-CB25D4247C2F}"/>
                </a:ext>
              </a:extLst>
            </p:cNvPr>
            <p:cNvSpPr txBox="1"/>
            <p:nvPr/>
          </p:nvSpPr>
          <p:spPr>
            <a:xfrm>
              <a:off x="6018322" y="4608796"/>
              <a:ext cx="69793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A185D78-F721-60B6-E5F8-0E9C123FDEDD}"/>
                </a:ext>
              </a:extLst>
            </p:cNvPr>
            <p:cNvSpPr txBox="1"/>
            <p:nvPr/>
          </p:nvSpPr>
          <p:spPr>
            <a:xfrm>
              <a:off x="5387381" y="4960415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관련 내용을 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48F13BD-1D9E-D1DE-03E0-42B6E054DE32}"/>
              </a:ext>
            </a:extLst>
          </p:cNvPr>
          <p:cNvCxnSpPr>
            <a:cxnSpLocks/>
          </p:cNvCxnSpPr>
          <p:nvPr/>
        </p:nvCxnSpPr>
        <p:spPr>
          <a:xfrm flipH="1" flipV="1">
            <a:off x="7916584" y="4817180"/>
            <a:ext cx="1368000" cy="1"/>
          </a:xfrm>
          <a:prstGeom prst="straightConnector1">
            <a:avLst/>
          </a:prstGeom>
          <a:ln w="12700" cap="rnd">
            <a:solidFill>
              <a:schemeClr val="accent3"/>
            </a:solidFill>
            <a:round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7A86AC8-AD4B-283A-23F9-4F82DC938FAD}"/>
              </a:ext>
            </a:extLst>
          </p:cNvPr>
          <p:cNvGrpSpPr/>
          <p:nvPr/>
        </p:nvGrpSpPr>
        <p:grpSpPr>
          <a:xfrm>
            <a:off x="4203070" y="2232932"/>
            <a:ext cx="3796381" cy="3795975"/>
            <a:chOff x="4145044" y="1967198"/>
            <a:chExt cx="3796381" cy="3795975"/>
          </a:xfrm>
          <a:effectLst>
            <a:outerShdw blurRad="50800" dist="50800" dir="13500000" algn="br" rotWithShape="0">
              <a:schemeClr val="bg1">
                <a:alpha val="78000"/>
              </a:schemeClr>
            </a:outerShdw>
          </a:effectLst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F8A092DE-E3CA-ACFE-38C5-40851D3BA5F1}"/>
                </a:ext>
              </a:extLst>
            </p:cNvPr>
            <p:cNvSpPr/>
            <p:nvPr/>
          </p:nvSpPr>
          <p:spPr>
            <a:xfrm flipH="1">
              <a:off x="4268944" y="3888379"/>
              <a:ext cx="1749226" cy="1744892"/>
            </a:xfrm>
            <a:custGeom>
              <a:avLst/>
              <a:gdLst>
                <a:gd name="connsiteX0" fmla="*/ 1240563 w 1749226"/>
                <a:gd name="connsiteY0" fmla="*/ 0 h 1744892"/>
                <a:gd name="connsiteX1" fmla="*/ 1749226 w 1749226"/>
                <a:gd name="connsiteY1" fmla="*/ 0 h 1744892"/>
                <a:gd name="connsiteX2" fmla="*/ 1740532 w 1749226"/>
                <a:gd name="connsiteY2" fmla="*/ 172174 h 1744892"/>
                <a:gd name="connsiteX3" fmla="*/ 165694 w 1749226"/>
                <a:gd name="connsiteY3" fmla="*/ 1737046 h 1744892"/>
                <a:gd name="connsiteX4" fmla="*/ 0 w 1749226"/>
                <a:gd name="connsiteY4" fmla="*/ 1744892 h 1744892"/>
                <a:gd name="connsiteX5" fmla="*/ 0 w 1749226"/>
                <a:gd name="connsiteY5" fmla="*/ 1236228 h 1744892"/>
                <a:gd name="connsiteX6" fmla="*/ 116895 w 1749226"/>
                <a:gd name="connsiteY6" fmla="*/ 1230694 h 1744892"/>
                <a:gd name="connsiteX7" fmla="*/ 1234495 w 1749226"/>
                <a:gd name="connsiteY7" fmla="*/ 120166 h 174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226" h="1744892">
                  <a:moveTo>
                    <a:pt x="1240563" y="0"/>
                  </a:moveTo>
                  <a:lnTo>
                    <a:pt x="1749226" y="0"/>
                  </a:lnTo>
                  <a:lnTo>
                    <a:pt x="1740532" y="172174"/>
                  </a:lnTo>
                  <a:cubicBezTo>
                    <a:pt x="1656421" y="1000396"/>
                    <a:pt x="995423" y="1658072"/>
                    <a:pt x="165694" y="1737046"/>
                  </a:cubicBezTo>
                  <a:lnTo>
                    <a:pt x="0" y="1744892"/>
                  </a:lnTo>
                  <a:lnTo>
                    <a:pt x="0" y="1236228"/>
                  </a:lnTo>
                  <a:lnTo>
                    <a:pt x="116895" y="1230694"/>
                  </a:lnTo>
                  <a:cubicBezTo>
                    <a:pt x="705720" y="1174649"/>
                    <a:pt x="1174805" y="707922"/>
                    <a:pt x="1234495" y="12016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b="1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5D30BE27-01E3-5F5B-6486-D1CC06CE1B8F}"/>
                </a:ext>
              </a:extLst>
            </p:cNvPr>
            <p:cNvGrpSpPr/>
            <p:nvPr/>
          </p:nvGrpSpPr>
          <p:grpSpPr>
            <a:xfrm>
              <a:off x="5572845" y="3888379"/>
              <a:ext cx="2233922" cy="1874794"/>
              <a:chOff x="5572845" y="3888379"/>
              <a:chExt cx="2233922" cy="1874794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968847A6-067D-C542-F503-DF174D16F5F3}"/>
                  </a:ext>
                </a:extLst>
              </p:cNvPr>
              <p:cNvSpPr/>
              <p:nvPr/>
            </p:nvSpPr>
            <p:spPr>
              <a:xfrm>
                <a:off x="6057541" y="3888379"/>
                <a:ext cx="1749226" cy="1744892"/>
              </a:xfrm>
              <a:custGeom>
                <a:avLst/>
                <a:gdLst>
                  <a:gd name="connsiteX0" fmla="*/ 1240563 w 1749226"/>
                  <a:gd name="connsiteY0" fmla="*/ 0 h 1744892"/>
                  <a:gd name="connsiteX1" fmla="*/ 1749226 w 1749226"/>
                  <a:gd name="connsiteY1" fmla="*/ 0 h 1744892"/>
                  <a:gd name="connsiteX2" fmla="*/ 1740532 w 1749226"/>
                  <a:gd name="connsiteY2" fmla="*/ 172174 h 1744892"/>
                  <a:gd name="connsiteX3" fmla="*/ 165694 w 1749226"/>
                  <a:gd name="connsiteY3" fmla="*/ 1737046 h 1744892"/>
                  <a:gd name="connsiteX4" fmla="*/ 0 w 1749226"/>
                  <a:gd name="connsiteY4" fmla="*/ 1744892 h 1744892"/>
                  <a:gd name="connsiteX5" fmla="*/ 0 w 1749226"/>
                  <a:gd name="connsiteY5" fmla="*/ 1236228 h 1744892"/>
                  <a:gd name="connsiteX6" fmla="*/ 116895 w 1749226"/>
                  <a:gd name="connsiteY6" fmla="*/ 1230694 h 1744892"/>
                  <a:gd name="connsiteX7" fmla="*/ 1234495 w 1749226"/>
                  <a:gd name="connsiteY7" fmla="*/ 120166 h 174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49226" h="1744892">
                    <a:moveTo>
                      <a:pt x="1240563" y="0"/>
                    </a:moveTo>
                    <a:lnTo>
                      <a:pt x="1749226" y="0"/>
                    </a:lnTo>
                    <a:lnTo>
                      <a:pt x="1740532" y="172174"/>
                    </a:lnTo>
                    <a:cubicBezTo>
                      <a:pt x="1656421" y="1000396"/>
                      <a:pt x="995423" y="1658072"/>
                      <a:pt x="165694" y="1737046"/>
                    </a:cubicBezTo>
                    <a:lnTo>
                      <a:pt x="0" y="1744892"/>
                    </a:lnTo>
                    <a:lnTo>
                      <a:pt x="0" y="1236228"/>
                    </a:lnTo>
                    <a:lnTo>
                      <a:pt x="116895" y="1230694"/>
                    </a:lnTo>
                    <a:cubicBezTo>
                      <a:pt x="705720" y="1174649"/>
                      <a:pt x="1174805" y="707922"/>
                      <a:pt x="1234495" y="120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이등변 삼각형 41">
                <a:extLst>
                  <a:ext uri="{FF2B5EF4-FFF2-40B4-BE49-F238E27FC236}">
                    <a16:creationId xmlns:a16="http://schemas.microsoft.com/office/drawing/2014/main" id="{328BFB92-96D2-886E-DFF1-D1A31FA18AC6}"/>
                  </a:ext>
                </a:extLst>
              </p:cNvPr>
              <p:cNvSpPr/>
              <p:nvPr/>
            </p:nvSpPr>
            <p:spPr>
              <a:xfrm rot="16200000" flipH="1">
                <a:off x="5429551" y="5135184"/>
                <a:ext cx="771283" cy="48469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83BDEC6-D491-896A-707A-60D029D3EEC8}"/>
                </a:ext>
              </a:extLst>
            </p:cNvPr>
            <p:cNvGrpSpPr/>
            <p:nvPr/>
          </p:nvGrpSpPr>
          <p:grpSpPr>
            <a:xfrm>
              <a:off x="6057541" y="2097175"/>
              <a:ext cx="1883884" cy="2229588"/>
              <a:chOff x="6057541" y="2097175"/>
              <a:chExt cx="1883884" cy="2229588"/>
            </a:xfrm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30505823-2031-6FAA-2C3B-FDF6A7D9EE4B}"/>
                  </a:ext>
                </a:extLst>
              </p:cNvPr>
              <p:cNvSpPr/>
              <p:nvPr/>
            </p:nvSpPr>
            <p:spPr>
              <a:xfrm flipV="1">
                <a:off x="6057541" y="2097175"/>
                <a:ext cx="1749226" cy="1744892"/>
              </a:xfrm>
              <a:custGeom>
                <a:avLst/>
                <a:gdLst>
                  <a:gd name="connsiteX0" fmla="*/ 1240563 w 1749226"/>
                  <a:gd name="connsiteY0" fmla="*/ 0 h 1744892"/>
                  <a:gd name="connsiteX1" fmla="*/ 1749226 w 1749226"/>
                  <a:gd name="connsiteY1" fmla="*/ 0 h 1744892"/>
                  <a:gd name="connsiteX2" fmla="*/ 1740532 w 1749226"/>
                  <a:gd name="connsiteY2" fmla="*/ 172174 h 1744892"/>
                  <a:gd name="connsiteX3" fmla="*/ 165694 w 1749226"/>
                  <a:gd name="connsiteY3" fmla="*/ 1737046 h 1744892"/>
                  <a:gd name="connsiteX4" fmla="*/ 0 w 1749226"/>
                  <a:gd name="connsiteY4" fmla="*/ 1744892 h 1744892"/>
                  <a:gd name="connsiteX5" fmla="*/ 0 w 1749226"/>
                  <a:gd name="connsiteY5" fmla="*/ 1236228 h 1744892"/>
                  <a:gd name="connsiteX6" fmla="*/ 116895 w 1749226"/>
                  <a:gd name="connsiteY6" fmla="*/ 1230694 h 1744892"/>
                  <a:gd name="connsiteX7" fmla="*/ 1234495 w 1749226"/>
                  <a:gd name="connsiteY7" fmla="*/ 120166 h 174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49226" h="1744892">
                    <a:moveTo>
                      <a:pt x="1240563" y="0"/>
                    </a:moveTo>
                    <a:lnTo>
                      <a:pt x="1749226" y="0"/>
                    </a:lnTo>
                    <a:lnTo>
                      <a:pt x="1740532" y="172174"/>
                    </a:lnTo>
                    <a:cubicBezTo>
                      <a:pt x="1656421" y="1000396"/>
                      <a:pt x="995423" y="1658072"/>
                      <a:pt x="165694" y="1737046"/>
                    </a:cubicBezTo>
                    <a:lnTo>
                      <a:pt x="0" y="1744892"/>
                    </a:lnTo>
                    <a:lnTo>
                      <a:pt x="0" y="1236228"/>
                    </a:lnTo>
                    <a:lnTo>
                      <a:pt x="116895" y="1230694"/>
                    </a:lnTo>
                    <a:cubicBezTo>
                      <a:pt x="705720" y="1174649"/>
                      <a:pt x="1174805" y="707922"/>
                      <a:pt x="1234495" y="12016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1" name="이등변 삼각형 40">
                <a:extLst>
                  <a:ext uri="{FF2B5EF4-FFF2-40B4-BE49-F238E27FC236}">
                    <a16:creationId xmlns:a16="http://schemas.microsoft.com/office/drawing/2014/main" id="{21A08843-9A40-904E-3F20-04D24BBE056C}"/>
                  </a:ext>
                </a:extLst>
              </p:cNvPr>
              <p:cNvSpPr/>
              <p:nvPr/>
            </p:nvSpPr>
            <p:spPr>
              <a:xfrm rot="10800000">
                <a:off x="7170142" y="3842067"/>
                <a:ext cx="771283" cy="484696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87E94FF-F990-44EC-CB47-08D6298B6110}"/>
                </a:ext>
              </a:extLst>
            </p:cNvPr>
            <p:cNvGrpSpPr/>
            <p:nvPr/>
          </p:nvGrpSpPr>
          <p:grpSpPr>
            <a:xfrm>
              <a:off x="4268944" y="1967198"/>
              <a:ext cx="2198063" cy="1874869"/>
              <a:chOff x="4268944" y="1967198"/>
              <a:chExt cx="2198063" cy="1874869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C4125DED-A32B-E3CB-694B-B264F9313015}"/>
                  </a:ext>
                </a:extLst>
              </p:cNvPr>
              <p:cNvSpPr/>
              <p:nvPr/>
            </p:nvSpPr>
            <p:spPr>
              <a:xfrm flipH="1" flipV="1">
                <a:off x="4268944" y="2097175"/>
                <a:ext cx="1749226" cy="1744892"/>
              </a:xfrm>
              <a:custGeom>
                <a:avLst/>
                <a:gdLst>
                  <a:gd name="connsiteX0" fmla="*/ 1240563 w 1749226"/>
                  <a:gd name="connsiteY0" fmla="*/ 0 h 1744892"/>
                  <a:gd name="connsiteX1" fmla="*/ 1749226 w 1749226"/>
                  <a:gd name="connsiteY1" fmla="*/ 0 h 1744892"/>
                  <a:gd name="connsiteX2" fmla="*/ 1740532 w 1749226"/>
                  <a:gd name="connsiteY2" fmla="*/ 172174 h 1744892"/>
                  <a:gd name="connsiteX3" fmla="*/ 165694 w 1749226"/>
                  <a:gd name="connsiteY3" fmla="*/ 1737046 h 1744892"/>
                  <a:gd name="connsiteX4" fmla="*/ 0 w 1749226"/>
                  <a:gd name="connsiteY4" fmla="*/ 1744892 h 1744892"/>
                  <a:gd name="connsiteX5" fmla="*/ 0 w 1749226"/>
                  <a:gd name="connsiteY5" fmla="*/ 1236228 h 1744892"/>
                  <a:gd name="connsiteX6" fmla="*/ 116895 w 1749226"/>
                  <a:gd name="connsiteY6" fmla="*/ 1230694 h 1744892"/>
                  <a:gd name="connsiteX7" fmla="*/ 1234495 w 1749226"/>
                  <a:gd name="connsiteY7" fmla="*/ 120166 h 174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49226" h="1744892">
                    <a:moveTo>
                      <a:pt x="1240563" y="0"/>
                    </a:moveTo>
                    <a:lnTo>
                      <a:pt x="1749226" y="0"/>
                    </a:lnTo>
                    <a:lnTo>
                      <a:pt x="1740532" y="172174"/>
                    </a:lnTo>
                    <a:cubicBezTo>
                      <a:pt x="1656421" y="1000396"/>
                      <a:pt x="995423" y="1658072"/>
                      <a:pt x="165694" y="1737046"/>
                    </a:cubicBezTo>
                    <a:lnTo>
                      <a:pt x="0" y="1744892"/>
                    </a:lnTo>
                    <a:lnTo>
                      <a:pt x="0" y="1236228"/>
                    </a:lnTo>
                    <a:lnTo>
                      <a:pt x="116895" y="1230694"/>
                    </a:lnTo>
                    <a:cubicBezTo>
                      <a:pt x="705720" y="1174649"/>
                      <a:pt x="1174805" y="707922"/>
                      <a:pt x="1234495" y="12016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이등변 삼각형 38">
                <a:extLst>
                  <a:ext uri="{FF2B5EF4-FFF2-40B4-BE49-F238E27FC236}">
                    <a16:creationId xmlns:a16="http://schemas.microsoft.com/office/drawing/2014/main" id="{2F20CAC2-99D0-B051-7546-E2FC73A8882B}"/>
                  </a:ext>
                </a:extLst>
              </p:cNvPr>
              <p:cNvSpPr/>
              <p:nvPr/>
            </p:nvSpPr>
            <p:spPr>
              <a:xfrm rot="5400000">
                <a:off x="5839017" y="2110492"/>
                <a:ext cx="771283" cy="48469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</p:grp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097A5F55-8ACD-DA62-E125-73E907A513CA}"/>
                </a:ext>
              </a:extLst>
            </p:cNvPr>
            <p:cNvSpPr/>
            <p:nvPr/>
          </p:nvSpPr>
          <p:spPr>
            <a:xfrm rot="10800000" flipV="1">
              <a:off x="4145044" y="3400403"/>
              <a:ext cx="771283" cy="484696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AAAD2E0-1A4A-CBB1-D4C6-6C092F174223}"/>
              </a:ext>
            </a:extLst>
          </p:cNvPr>
          <p:cNvGrpSpPr/>
          <p:nvPr/>
        </p:nvGrpSpPr>
        <p:grpSpPr>
          <a:xfrm>
            <a:off x="4203071" y="2234535"/>
            <a:ext cx="3796381" cy="3795975"/>
            <a:chOff x="4145044" y="1967198"/>
            <a:chExt cx="3796381" cy="3795975"/>
          </a:xfrm>
          <a:effectLst>
            <a:outerShdw blurRad="50800" dist="88900" dir="2700000" algn="tl" rotWithShape="0">
              <a:prstClr val="black">
                <a:alpha val="12000"/>
              </a:prstClr>
            </a:outerShdw>
          </a:effectLst>
        </p:grpSpPr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70DFA845-6888-82CB-C78A-0492A1512DCB}"/>
                </a:ext>
              </a:extLst>
            </p:cNvPr>
            <p:cNvSpPr/>
            <p:nvPr/>
          </p:nvSpPr>
          <p:spPr>
            <a:xfrm flipH="1">
              <a:off x="4268944" y="3888379"/>
              <a:ext cx="1749226" cy="1744892"/>
            </a:xfrm>
            <a:custGeom>
              <a:avLst/>
              <a:gdLst>
                <a:gd name="connsiteX0" fmla="*/ 1240563 w 1749226"/>
                <a:gd name="connsiteY0" fmla="*/ 0 h 1744892"/>
                <a:gd name="connsiteX1" fmla="*/ 1749226 w 1749226"/>
                <a:gd name="connsiteY1" fmla="*/ 0 h 1744892"/>
                <a:gd name="connsiteX2" fmla="*/ 1740532 w 1749226"/>
                <a:gd name="connsiteY2" fmla="*/ 172174 h 1744892"/>
                <a:gd name="connsiteX3" fmla="*/ 165694 w 1749226"/>
                <a:gd name="connsiteY3" fmla="*/ 1737046 h 1744892"/>
                <a:gd name="connsiteX4" fmla="*/ 0 w 1749226"/>
                <a:gd name="connsiteY4" fmla="*/ 1744892 h 1744892"/>
                <a:gd name="connsiteX5" fmla="*/ 0 w 1749226"/>
                <a:gd name="connsiteY5" fmla="*/ 1236228 h 1744892"/>
                <a:gd name="connsiteX6" fmla="*/ 116895 w 1749226"/>
                <a:gd name="connsiteY6" fmla="*/ 1230694 h 1744892"/>
                <a:gd name="connsiteX7" fmla="*/ 1234495 w 1749226"/>
                <a:gd name="connsiteY7" fmla="*/ 120166 h 174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226" h="1744892">
                  <a:moveTo>
                    <a:pt x="1240563" y="0"/>
                  </a:moveTo>
                  <a:lnTo>
                    <a:pt x="1749226" y="0"/>
                  </a:lnTo>
                  <a:lnTo>
                    <a:pt x="1740532" y="172174"/>
                  </a:lnTo>
                  <a:cubicBezTo>
                    <a:pt x="1656421" y="1000396"/>
                    <a:pt x="995423" y="1658072"/>
                    <a:pt x="165694" y="1737046"/>
                  </a:cubicBezTo>
                  <a:lnTo>
                    <a:pt x="0" y="1744892"/>
                  </a:lnTo>
                  <a:lnTo>
                    <a:pt x="0" y="1236228"/>
                  </a:lnTo>
                  <a:lnTo>
                    <a:pt x="116895" y="1230694"/>
                  </a:lnTo>
                  <a:cubicBezTo>
                    <a:pt x="705720" y="1174649"/>
                    <a:pt x="1174805" y="707922"/>
                    <a:pt x="1234495" y="12016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0149D3E-787F-8BDE-A2F8-3DBF062F727C}"/>
                </a:ext>
              </a:extLst>
            </p:cNvPr>
            <p:cNvGrpSpPr/>
            <p:nvPr/>
          </p:nvGrpSpPr>
          <p:grpSpPr>
            <a:xfrm>
              <a:off x="5572845" y="3888379"/>
              <a:ext cx="2233922" cy="1874794"/>
              <a:chOff x="5572845" y="3888379"/>
              <a:chExt cx="2233922" cy="1874794"/>
            </a:xfrm>
          </p:grpSpPr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07966374-D3E3-5023-44AE-B158DB54E827}"/>
                  </a:ext>
                </a:extLst>
              </p:cNvPr>
              <p:cNvSpPr/>
              <p:nvPr/>
            </p:nvSpPr>
            <p:spPr>
              <a:xfrm>
                <a:off x="6057541" y="3888379"/>
                <a:ext cx="1749226" cy="1744892"/>
              </a:xfrm>
              <a:custGeom>
                <a:avLst/>
                <a:gdLst>
                  <a:gd name="connsiteX0" fmla="*/ 1240563 w 1749226"/>
                  <a:gd name="connsiteY0" fmla="*/ 0 h 1744892"/>
                  <a:gd name="connsiteX1" fmla="*/ 1749226 w 1749226"/>
                  <a:gd name="connsiteY1" fmla="*/ 0 h 1744892"/>
                  <a:gd name="connsiteX2" fmla="*/ 1740532 w 1749226"/>
                  <a:gd name="connsiteY2" fmla="*/ 172174 h 1744892"/>
                  <a:gd name="connsiteX3" fmla="*/ 165694 w 1749226"/>
                  <a:gd name="connsiteY3" fmla="*/ 1737046 h 1744892"/>
                  <a:gd name="connsiteX4" fmla="*/ 0 w 1749226"/>
                  <a:gd name="connsiteY4" fmla="*/ 1744892 h 1744892"/>
                  <a:gd name="connsiteX5" fmla="*/ 0 w 1749226"/>
                  <a:gd name="connsiteY5" fmla="*/ 1236228 h 1744892"/>
                  <a:gd name="connsiteX6" fmla="*/ 116895 w 1749226"/>
                  <a:gd name="connsiteY6" fmla="*/ 1230694 h 1744892"/>
                  <a:gd name="connsiteX7" fmla="*/ 1234495 w 1749226"/>
                  <a:gd name="connsiteY7" fmla="*/ 120166 h 174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49226" h="1744892">
                    <a:moveTo>
                      <a:pt x="1240563" y="0"/>
                    </a:moveTo>
                    <a:lnTo>
                      <a:pt x="1749226" y="0"/>
                    </a:lnTo>
                    <a:lnTo>
                      <a:pt x="1740532" y="172174"/>
                    </a:lnTo>
                    <a:cubicBezTo>
                      <a:pt x="1656421" y="1000396"/>
                      <a:pt x="995423" y="1658072"/>
                      <a:pt x="165694" y="1737046"/>
                    </a:cubicBezTo>
                    <a:lnTo>
                      <a:pt x="0" y="1744892"/>
                    </a:lnTo>
                    <a:lnTo>
                      <a:pt x="0" y="1236228"/>
                    </a:lnTo>
                    <a:lnTo>
                      <a:pt x="116895" y="1230694"/>
                    </a:lnTo>
                    <a:cubicBezTo>
                      <a:pt x="705720" y="1174649"/>
                      <a:pt x="1174805" y="707922"/>
                      <a:pt x="1234495" y="120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이등변 삼각형 81">
                <a:extLst>
                  <a:ext uri="{FF2B5EF4-FFF2-40B4-BE49-F238E27FC236}">
                    <a16:creationId xmlns:a16="http://schemas.microsoft.com/office/drawing/2014/main" id="{0B650EF6-14E1-D51F-5BC4-AF6E051B8ED1}"/>
                  </a:ext>
                </a:extLst>
              </p:cNvPr>
              <p:cNvSpPr/>
              <p:nvPr/>
            </p:nvSpPr>
            <p:spPr>
              <a:xfrm rot="16200000" flipH="1">
                <a:off x="5429551" y="5135184"/>
                <a:ext cx="771283" cy="484696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9A92F5F-58C9-4B3F-F20C-73C987086B43}"/>
                </a:ext>
              </a:extLst>
            </p:cNvPr>
            <p:cNvGrpSpPr/>
            <p:nvPr/>
          </p:nvGrpSpPr>
          <p:grpSpPr>
            <a:xfrm>
              <a:off x="6057541" y="2097175"/>
              <a:ext cx="1883884" cy="2229588"/>
              <a:chOff x="6057541" y="2097175"/>
              <a:chExt cx="1883884" cy="2229588"/>
            </a:xfrm>
          </p:grpSpPr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913AA6F1-65D9-44AD-4283-D66DC150F059}"/>
                  </a:ext>
                </a:extLst>
              </p:cNvPr>
              <p:cNvSpPr/>
              <p:nvPr/>
            </p:nvSpPr>
            <p:spPr>
              <a:xfrm flipV="1">
                <a:off x="6057541" y="2097175"/>
                <a:ext cx="1749226" cy="1744892"/>
              </a:xfrm>
              <a:custGeom>
                <a:avLst/>
                <a:gdLst>
                  <a:gd name="connsiteX0" fmla="*/ 1240563 w 1749226"/>
                  <a:gd name="connsiteY0" fmla="*/ 0 h 1744892"/>
                  <a:gd name="connsiteX1" fmla="*/ 1749226 w 1749226"/>
                  <a:gd name="connsiteY1" fmla="*/ 0 h 1744892"/>
                  <a:gd name="connsiteX2" fmla="*/ 1740532 w 1749226"/>
                  <a:gd name="connsiteY2" fmla="*/ 172174 h 1744892"/>
                  <a:gd name="connsiteX3" fmla="*/ 165694 w 1749226"/>
                  <a:gd name="connsiteY3" fmla="*/ 1737046 h 1744892"/>
                  <a:gd name="connsiteX4" fmla="*/ 0 w 1749226"/>
                  <a:gd name="connsiteY4" fmla="*/ 1744892 h 1744892"/>
                  <a:gd name="connsiteX5" fmla="*/ 0 w 1749226"/>
                  <a:gd name="connsiteY5" fmla="*/ 1236228 h 1744892"/>
                  <a:gd name="connsiteX6" fmla="*/ 116895 w 1749226"/>
                  <a:gd name="connsiteY6" fmla="*/ 1230694 h 1744892"/>
                  <a:gd name="connsiteX7" fmla="*/ 1234495 w 1749226"/>
                  <a:gd name="connsiteY7" fmla="*/ 120166 h 174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49226" h="1744892">
                    <a:moveTo>
                      <a:pt x="1240563" y="0"/>
                    </a:moveTo>
                    <a:lnTo>
                      <a:pt x="1749226" y="0"/>
                    </a:lnTo>
                    <a:lnTo>
                      <a:pt x="1740532" y="172174"/>
                    </a:lnTo>
                    <a:cubicBezTo>
                      <a:pt x="1656421" y="1000396"/>
                      <a:pt x="995423" y="1658072"/>
                      <a:pt x="165694" y="1737046"/>
                    </a:cubicBezTo>
                    <a:lnTo>
                      <a:pt x="0" y="1744892"/>
                    </a:lnTo>
                    <a:lnTo>
                      <a:pt x="0" y="1236228"/>
                    </a:lnTo>
                    <a:lnTo>
                      <a:pt x="116895" y="1230694"/>
                    </a:lnTo>
                    <a:cubicBezTo>
                      <a:pt x="705720" y="1174649"/>
                      <a:pt x="1174805" y="707922"/>
                      <a:pt x="1234495" y="12016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이등변 삼각형 79">
                <a:extLst>
                  <a:ext uri="{FF2B5EF4-FFF2-40B4-BE49-F238E27FC236}">
                    <a16:creationId xmlns:a16="http://schemas.microsoft.com/office/drawing/2014/main" id="{48F50D98-F083-4005-8094-9820E6D02D6A}"/>
                  </a:ext>
                </a:extLst>
              </p:cNvPr>
              <p:cNvSpPr/>
              <p:nvPr/>
            </p:nvSpPr>
            <p:spPr>
              <a:xfrm rot="10800000">
                <a:off x="7170142" y="3842067"/>
                <a:ext cx="771283" cy="484696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F40A90F-5CC3-865A-C00B-E2B8E757944F}"/>
                </a:ext>
              </a:extLst>
            </p:cNvPr>
            <p:cNvGrpSpPr/>
            <p:nvPr/>
          </p:nvGrpSpPr>
          <p:grpSpPr>
            <a:xfrm>
              <a:off x="4268944" y="1967198"/>
              <a:ext cx="2198063" cy="1874869"/>
              <a:chOff x="4268944" y="1967198"/>
              <a:chExt cx="2198063" cy="1874869"/>
            </a:xfrm>
          </p:grpSpPr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FC3020E-41FE-9DDD-8356-8CBF8646D44D}"/>
                  </a:ext>
                </a:extLst>
              </p:cNvPr>
              <p:cNvSpPr/>
              <p:nvPr/>
            </p:nvSpPr>
            <p:spPr>
              <a:xfrm flipH="1" flipV="1">
                <a:off x="4268944" y="2097175"/>
                <a:ext cx="1749226" cy="1744892"/>
              </a:xfrm>
              <a:custGeom>
                <a:avLst/>
                <a:gdLst>
                  <a:gd name="connsiteX0" fmla="*/ 1240563 w 1749226"/>
                  <a:gd name="connsiteY0" fmla="*/ 0 h 1744892"/>
                  <a:gd name="connsiteX1" fmla="*/ 1749226 w 1749226"/>
                  <a:gd name="connsiteY1" fmla="*/ 0 h 1744892"/>
                  <a:gd name="connsiteX2" fmla="*/ 1740532 w 1749226"/>
                  <a:gd name="connsiteY2" fmla="*/ 172174 h 1744892"/>
                  <a:gd name="connsiteX3" fmla="*/ 165694 w 1749226"/>
                  <a:gd name="connsiteY3" fmla="*/ 1737046 h 1744892"/>
                  <a:gd name="connsiteX4" fmla="*/ 0 w 1749226"/>
                  <a:gd name="connsiteY4" fmla="*/ 1744892 h 1744892"/>
                  <a:gd name="connsiteX5" fmla="*/ 0 w 1749226"/>
                  <a:gd name="connsiteY5" fmla="*/ 1236228 h 1744892"/>
                  <a:gd name="connsiteX6" fmla="*/ 116895 w 1749226"/>
                  <a:gd name="connsiteY6" fmla="*/ 1230694 h 1744892"/>
                  <a:gd name="connsiteX7" fmla="*/ 1234495 w 1749226"/>
                  <a:gd name="connsiteY7" fmla="*/ 120166 h 174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49226" h="1744892">
                    <a:moveTo>
                      <a:pt x="1240563" y="0"/>
                    </a:moveTo>
                    <a:lnTo>
                      <a:pt x="1749226" y="0"/>
                    </a:lnTo>
                    <a:lnTo>
                      <a:pt x="1740532" y="172174"/>
                    </a:lnTo>
                    <a:cubicBezTo>
                      <a:pt x="1656421" y="1000396"/>
                      <a:pt x="995423" y="1658072"/>
                      <a:pt x="165694" y="1737046"/>
                    </a:cubicBezTo>
                    <a:lnTo>
                      <a:pt x="0" y="1744892"/>
                    </a:lnTo>
                    <a:lnTo>
                      <a:pt x="0" y="1236228"/>
                    </a:lnTo>
                    <a:lnTo>
                      <a:pt x="116895" y="1230694"/>
                    </a:lnTo>
                    <a:cubicBezTo>
                      <a:pt x="705720" y="1174649"/>
                      <a:pt x="1174805" y="707922"/>
                      <a:pt x="1234495" y="12016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이등변 삼각형 77">
                <a:extLst>
                  <a:ext uri="{FF2B5EF4-FFF2-40B4-BE49-F238E27FC236}">
                    <a16:creationId xmlns:a16="http://schemas.microsoft.com/office/drawing/2014/main" id="{3A31D303-75A2-FDD1-102F-2A2F49F28BB9}"/>
                  </a:ext>
                </a:extLst>
              </p:cNvPr>
              <p:cNvSpPr/>
              <p:nvPr/>
            </p:nvSpPr>
            <p:spPr>
              <a:xfrm rot="5400000">
                <a:off x="5839017" y="2110492"/>
                <a:ext cx="771283" cy="484696"/>
              </a:xfrm>
              <a:prstGeom prst="triangl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이등변 삼각형 75">
              <a:extLst>
                <a:ext uri="{FF2B5EF4-FFF2-40B4-BE49-F238E27FC236}">
                  <a16:creationId xmlns:a16="http://schemas.microsoft.com/office/drawing/2014/main" id="{BE7C3A8B-BA37-618E-0EA1-A42B1EB30C3E}"/>
                </a:ext>
              </a:extLst>
            </p:cNvPr>
            <p:cNvSpPr/>
            <p:nvPr/>
          </p:nvSpPr>
          <p:spPr>
            <a:xfrm rot="10800000" flipV="1">
              <a:off x="4145044" y="3409830"/>
              <a:ext cx="771283" cy="484696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2BBD04C-EEC1-A373-A0E9-D852DFFCF4D6}"/>
              </a:ext>
            </a:extLst>
          </p:cNvPr>
          <p:cNvGrpSpPr/>
          <p:nvPr/>
        </p:nvGrpSpPr>
        <p:grpSpPr>
          <a:xfrm>
            <a:off x="9895546" y="2232932"/>
            <a:ext cx="281179" cy="281179"/>
            <a:chOff x="6549303" y="3814416"/>
            <a:chExt cx="281179" cy="281179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6036761F-463D-00C8-AD93-2E297B95230C}"/>
                </a:ext>
              </a:extLst>
            </p:cNvPr>
            <p:cNvGrpSpPr/>
            <p:nvPr/>
          </p:nvGrpSpPr>
          <p:grpSpPr>
            <a:xfrm>
              <a:off x="6549303" y="3814416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86" name="Oval 39">
                <a:extLst>
                  <a:ext uri="{FF2B5EF4-FFF2-40B4-BE49-F238E27FC236}">
                    <a16:creationId xmlns:a16="http://schemas.microsoft.com/office/drawing/2014/main" id="{9E7B4512-1547-2A2F-D967-FCCA3E10145C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7" name="Oval 38">
                <a:extLst>
                  <a:ext uri="{FF2B5EF4-FFF2-40B4-BE49-F238E27FC236}">
                    <a16:creationId xmlns:a16="http://schemas.microsoft.com/office/drawing/2014/main" id="{D7329847-1D38-F01E-C7BF-827F319FC4BD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F08CCAFB-AC44-1BAD-D47E-AC1BC6AA1EAD}"/>
                </a:ext>
              </a:extLst>
            </p:cNvPr>
            <p:cNvSpPr/>
            <p:nvPr/>
          </p:nvSpPr>
          <p:spPr>
            <a:xfrm>
              <a:off x="6584656" y="3849770"/>
              <a:ext cx="210472" cy="21047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4D0EDD8-F114-AEAE-51D0-D4AC057DD650}"/>
              </a:ext>
            </a:extLst>
          </p:cNvPr>
          <p:cNvGrpSpPr/>
          <p:nvPr/>
        </p:nvGrpSpPr>
        <p:grpSpPr>
          <a:xfrm>
            <a:off x="2015275" y="2232932"/>
            <a:ext cx="281179" cy="281179"/>
            <a:chOff x="6306226" y="1391361"/>
            <a:chExt cx="281179" cy="281179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5DB16880-031A-49D3-3899-80F2BB34B3F0}"/>
                </a:ext>
              </a:extLst>
            </p:cNvPr>
            <p:cNvGrpSpPr/>
            <p:nvPr/>
          </p:nvGrpSpPr>
          <p:grpSpPr>
            <a:xfrm>
              <a:off x="6306226" y="1391361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91" name="Oval 39">
                <a:extLst>
                  <a:ext uri="{FF2B5EF4-FFF2-40B4-BE49-F238E27FC236}">
                    <a16:creationId xmlns:a16="http://schemas.microsoft.com/office/drawing/2014/main" id="{1B0B24A8-6E54-EE5D-4289-025E6CA44FE5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Oval 38">
                <a:extLst>
                  <a:ext uri="{FF2B5EF4-FFF2-40B4-BE49-F238E27FC236}">
                    <a16:creationId xmlns:a16="http://schemas.microsoft.com/office/drawing/2014/main" id="{92CB3A2D-1B63-DBE9-966F-C922B983B7E1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9EBFBF46-DA28-723A-1B70-C14E3D93B835}"/>
                </a:ext>
              </a:extLst>
            </p:cNvPr>
            <p:cNvSpPr/>
            <p:nvPr/>
          </p:nvSpPr>
          <p:spPr>
            <a:xfrm>
              <a:off x="6342105" y="1426715"/>
              <a:ext cx="210472" cy="21047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918DD5D-48B9-064D-7CA1-625924C3CB04}"/>
              </a:ext>
            </a:extLst>
          </p:cNvPr>
          <p:cNvGrpSpPr/>
          <p:nvPr/>
        </p:nvGrpSpPr>
        <p:grpSpPr>
          <a:xfrm>
            <a:off x="2015275" y="4329700"/>
            <a:ext cx="281179" cy="281179"/>
            <a:chOff x="6549303" y="2584100"/>
            <a:chExt cx="281179" cy="281179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73082B8-C70C-4987-E249-ED32C22F1C10}"/>
                </a:ext>
              </a:extLst>
            </p:cNvPr>
            <p:cNvGrpSpPr/>
            <p:nvPr/>
          </p:nvGrpSpPr>
          <p:grpSpPr>
            <a:xfrm>
              <a:off x="6549303" y="2584100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96" name="Oval 39">
                <a:extLst>
                  <a:ext uri="{FF2B5EF4-FFF2-40B4-BE49-F238E27FC236}">
                    <a16:creationId xmlns:a16="http://schemas.microsoft.com/office/drawing/2014/main" id="{1744E24E-462D-F0C3-B390-0E560472C094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7" name="Oval 38">
                <a:extLst>
                  <a:ext uri="{FF2B5EF4-FFF2-40B4-BE49-F238E27FC236}">
                    <a16:creationId xmlns:a16="http://schemas.microsoft.com/office/drawing/2014/main" id="{BF09339C-C8D8-86A0-F0D4-59062D30AF5F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B63BFE6F-A542-B7E4-43A1-F62F340949D1}"/>
                </a:ext>
              </a:extLst>
            </p:cNvPr>
            <p:cNvSpPr/>
            <p:nvPr/>
          </p:nvSpPr>
          <p:spPr>
            <a:xfrm>
              <a:off x="6584656" y="2619454"/>
              <a:ext cx="210472" cy="21047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4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8D1743A0-EE55-304D-95F1-591934FD9AD0}"/>
              </a:ext>
            </a:extLst>
          </p:cNvPr>
          <p:cNvGrpSpPr/>
          <p:nvPr/>
        </p:nvGrpSpPr>
        <p:grpSpPr>
          <a:xfrm>
            <a:off x="9895546" y="4329700"/>
            <a:ext cx="281179" cy="281179"/>
            <a:chOff x="6549303" y="3814416"/>
            <a:chExt cx="281179" cy="281179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5F0D70AB-2EB0-CFF0-39AE-B735A42A2179}"/>
                </a:ext>
              </a:extLst>
            </p:cNvPr>
            <p:cNvGrpSpPr/>
            <p:nvPr/>
          </p:nvGrpSpPr>
          <p:grpSpPr>
            <a:xfrm>
              <a:off x="6549303" y="3814416"/>
              <a:ext cx="281179" cy="281179"/>
              <a:chOff x="4723505" y="2692028"/>
              <a:chExt cx="2744989" cy="2744989"/>
            </a:xfrm>
            <a:solidFill>
              <a:schemeClr val="accent1"/>
            </a:solidFill>
          </p:grpSpPr>
          <p:sp>
            <p:nvSpPr>
              <p:cNvPr id="101" name="Oval 39">
                <a:extLst>
                  <a:ext uri="{FF2B5EF4-FFF2-40B4-BE49-F238E27FC236}">
                    <a16:creationId xmlns:a16="http://schemas.microsoft.com/office/drawing/2014/main" id="{A51678B0-725A-335B-82A0-B48DF1C5D4AE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2" name="Oval 38">
                <a:extLst>
                  <a:ext uri="{FF2B5EF4-FFF2-40B4-BE49-F238E27FC236}">
                    <a16:creationId xmlns:a16="http://schemas.microsoft.com/office/drawing/2014/main" id="{7FD8B660-0A87-DA4F-31DF-42C588102B61}"/>
                  </a:ext>
                </a:extLst>
              </p:cNvPr>
              <p:cNvSpPr/>
              <p:nvPr/>
            </p:nvSpPr>
            <p:spPr>
              <a:xfrm>
                <a:off x="472350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FBC4C67-3002-B5C8-744E-18662637CAB8}"/>
                </a:ext>
              </a:extLst>
            </p:cNvPr>
            <p:cNvSpPr/>
            <p:nvPr/>
          </p:nvSpPr>
          <p:spPr>
            <a:xfrm>
              <a:off x="6584656" y="3849770"/>
              <a:ext cx="210472" cy="2104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57600"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DB438F-D093-7B52-A885-D577F1C61311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D678F-9EA8-4B91-D0FC-AE79936C5841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492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80A57E95-21BB-47A2-B0A3-E7E2F344E048}"/>
              </a:ext>
            </a:extLst>
          </p:cNvPr>
          <p:cNvSpPr/>
          <p:nvPr/>
        </p:nvSpPr>
        <p:spPr>
          <a:xfrm rot="10800000">
            <a:off x="-723901" y="-2"/>
            <a:ext cx="11077576" cy="2057401"/>
          </a:xfrm>
          <a:prstGeom prst="round2SameRect">
            <a:avLst>
              <a:gd name="adj1" fmla="val 14474"/>
              <a:gd name="adj2" fmla="val 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4DF93-1182-4233-AC8A-DBAB2C82D50E}"/>
              </a:ext>
            </a:extLst>
          </p:cNvPr>
          <p:cNvSpPr txBox="1"/>
          <p:nvPr/>
        </p:nvSpPr>
        <p:spPr>
          <a:xfrm>
            <a:off x="1203754" y="728663"/>
            <a:ext cx="1566134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5540504" y="2593312"/>
            <a:ext cx="169277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01. </a:t>
            </a:r>
            <a:r>
              <a:rPr kumimoji="0" lang="ko-KR" altLang="en-US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타이틀 입력</a:t>
            </a:r>
            <a:endParaRPr kumimoji="0" lang="en-US" altLang="ko-KR" sz="20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5953794" y="30391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입력하세요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입력하세요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40F4E-70B0-44BA-9129-ABDC5E0DFDDD}"/>
              </a:ext>
            </a:extLst>
          </p:cNvPr>
          <p:cNvSpPr txBox="1"/>
          <p:nvPr/>
        </p:nvSpPr>
        <p:spPr>
          <a:xfrm>
            <a:off x="8118604" y="2593312"/>
            <a:ext cx="174246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02. </a:t>
            </a:r>
            <a:r>
              <a:rPr kumimoji="0" lang="ko-KR" altLang="en-US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타이틀 입력</a:t>
            </a:r>
            <a:endParaRPr kumimoji="0" lang="en-US" altLang="ko-KR" sz="20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538A8-29E4-4DEE-A978-A214AA43084D}"/>
              </a:ext>
            </a:extLst>
          </p:cNvPr>
          <p:cNvSpPr txBox="1"/>
          <p:nvPr/>
        </p:nvSpPr>
        <p:spPr>
          <a:xfrm>
            <a:off x="8531894" y="30391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입력하세요</a:t>
            </a:r>
            <a:endParaRPr kumimoji="0" lang="en-US" altLang="ko-KR" sz="1400" b="0" i="0" u="none" strike="noStrike" kern="1200" cap="none" spc="-50" normalizeH="0" baseline="0" noProof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입력하세요</a:t>
            </a:r>
            <a:endParaRPr kumimoji="0" lang="en-US" altLang="ko-KR" sz="1400" b="0" i="0" u="none" strike="noStrike" kern="1200" cap="none" spc="-50" normalizeH="0" baseline="0" noProof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F0089-4CCD-4371-AD05-42AF5583DE84}"/>
              </a:ext>
            </a:extLst>
          </p:cNvPr>
          <p:cNvSpPr txBox="1"/>
          <p:nvPr/>
        </p:nvSpPr>
        <p:spPr>
          <a:xfrm>
            <a:off x="5540504" y="4282412"/>
            <a:ext cx="174406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03. </a:t>
            </a:r>
            <a:r>
              <a:rPr kumimoji="0" lang="ko-KR" altLang="en-US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타이틀 입력</a:t>
            </a:r>
            <a:endParaRPr kumimoji="0" lang="en-US" altLang="ko-KR" sz="20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7ACED-8741-4092-B1B3-ECD6DBC39DAD}"/>
              </a:ext>
            </a:extLst>
          </p:cNvPr>
          <p:cNvSpPr txBox="1"/>
          <p:nvPr/>
        </p:nvSpPr>
        <p:spPr>
          <a:xfrm>
            <a:off x="5953794" y="47282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입력하세요</a:t>
            </a:r>
            <a:endParaRPr kumimoji="0" lang="en-US" altLang="ko-KR" sz="1400" b="0" i="0" u="none" strike="noStrike" kern="1200" cap="none" spc="-50" normalizeH="0" baseline="0" noProof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입력하세요</a:t>
            </a:r>
            <a:endParaRPr kumimoji="0" lang="en-US" altLang="ko-KR" sz="1400" b="0" i="0" u="none" strike="noStrike" kern="1200" cap="none" spc="-50" normalizeH="0" baseline="0" noProof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5ED733-A9BE-4C13-AAFD-F61335CC3A1F}"/>
              </a:ext>
            </a:extLst>
          </p:cNvPr>
          <p:cNvSpPr txBox="1"/>
          <p:nvPr/>
        </p:nvSpPr>
        <p:spPr>
          <a:xfrm>
            <a:off x="8118604" y="4282412"/>
            <a:ext cx="174727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04. </a:t>
            </a:r>
            <a:r>
              <a:rPr kumimoji="0" lang="ko-KR" altLang="en-US" sz="20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타이틀 입력</a:t>
            </a:r>
            <a:endParaRPr kumimoji="0" lang="en-US" altLang="ko-KR" sz="20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CD9EE1-ACA6-4A13-B8E0-A36FBC6B23CF}"/>
              </a:ext>
            </a:extLst>
          </p:cNvPr>
          <p:cNvSpPr txBox="1"/>
          <p:nvPr/>
        </p:nvSpPr>
        <p:spPr>
          <a:xfrm>
            <a:off x="8531894" y="47282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입력하세요</a:t>
            </a:r>
            <a:endParaRPr kumimoji="0" lang="en-US" altLang="ko-KR" sz="1400" b="0" i="0" u="none" strike="noStrike" kern="1200" cap="none" spc="-50" normalizeH="0" baseline="0" noProof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입력하세요</a:t>
            </a:r>
            <a:endParaRPr kumimoji="0" lang="en-US" altLang="ko-KR" sz="1400" b="0" i="0" u="none" strike="noStrike" kern="1200" cap="none" spc="-50" normalizeH="0" baseline="0" noProof="0">
              <a:ln>
                <a:solidFill>
                  <a:srgbClr val="EBECF0">
                    <a:alpha val="0"/>
                  </a:srgbClr>
                </a:solidFill>
              </a:ln>
              <a:solidFill>
                <a:srgbClr val="EBECF0">
                  <a:lumMod val="50000"/>
                </a:srgb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• </a:t>
            </a:r>
            <a:r>
              <a:rPr kumimoji="0" lang="ko-KR" altLang="en-US" sz="1400" b="0" i="0" u="none" strike="noStrike" kern="1200" cap="none" spc="-50" normalizeH="0" baseline="0" noProof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소제목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EBECF0">
                    <a:lumMod val="50000"/>
                  </a:srgb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63114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야외, 건물, 하늘, 나무이(가) 표시된 사진&#10;&#10;자동 생성된 설명">
            <a:extLst>
              <a:ext uri="{FF2B5EF4-FFF2-40B4-BE49-F238E27FC236}">
                <a16:creationId xmlns:a16="http://schemas.microsoft.com/office/drawing/2014/main" id="{59A1E370-D303-B5AF-2409-575F7AA53F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67B7D4-EAC4-C537-583D-530636FD07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C4EFE6-F7AF-AD96-4611-6D9E12583676}"/>
              </a:ext>
            </a:extLst>
          </p:cNvPr>
          <p:cNvGrpSpPr/>
          <p:nvPr/>
        </p:nvGrpSpPr>
        <p:grpSpPr>
          <a:xfrm>
            <a:off x="5135054" y="2437635"/>
            <a:ext cx="1921894" cy="1921894"/>
            <a:chOff x="8188486" y="2742343"/>
            <a:chExt cx="1584000" cy="158400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2D2100C-8523-7C43-9A9E-0A64702DFE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8486" y="2742343"/>
              <a:ext cx="1584000" cy="1584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5000"/>
                    <a:lumOff val="35000"/>
                  </a:schemeClr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  <a:effectLst>
              <a:innerShdw blurRad="139700" dist="88900" dir="13200000">
                <a:schemeClr val="tx1">
                  <a:alpha val="13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kern="0" dirty="0">
                <a:solidFill>
                  <a:srgbClr val="ACB0C0"/>
                </a:solidFill>
                <a:latin typeface="Calibri" panose="020F0502020204030204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E68E18-2C9C-81FD-F935-AC594B5FEF72}"/>
                </a:ext>
              </a:extLst>
            </p:cNvPr>
            <p:cNvGrpSpPr/>
            <p:nvPr/>
          </p:nvGrpSpPr>
          <p:grpSpPr>
            <a:xfrm>
              <a:off x="8729583" y="3283440"/>
              <a:ext cx="501806" cy="501806"/>
              <a:chOff x="5763456" y="2843753"/>
              <a:chExt cx="548604" cy="548604"/>
            </a:xfrm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5A9A7FD5-3E51-A899-B1F3-A7380DDC4D74}"/>
                  </a:ext>
                </a:extLst>
              </p:cNvPr>
              <p:cNvSpPr/>
              <p:nvPr/>
            </p:nvSpPr>
            <p:spPr>
              <a:xfrm>
                <a:off x="5957204" y="2843753"/>
                <a:ext cx="354856" cy="354162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A97CA6FD-3C8B-FE50-22EF-6007F00F81ED}"/>
                  </a:ext>
                </a:extLst>
              </p:cNvPr>
              <p:cNvSpPr/>
              <p:nvPr/>
            </p:nvSpPr>
            <p:spPr>
              <a:xfrm>
                <a:off x="5763456" y="2864586"/>
                <a:ext cx="527771" cy="527771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68E8BEA5-1625-9BBE-2BF0-A64AC52E0732}"/>
                  </a:ext>
                </a:extLst>
              </p:cNvPr>
              <p:cNvSpPr/>
              <p:nvPr/>
            </p:nvSpPr>
            <p:spPr>
              <a:xfrm>
                <a:off x="5860677" y="2961807"/>
                <a:ext cx="333329" cy="333329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CFC1CAA-FBD1-C542-A8BB-3004CDB80D04}"/>
              </a:ext>
            </a:extLst>
          </p:cNvPr>
          <p:cNvSpPr txBox="1"/>
          <p:nvPr/>
        </p:nvSpPr>
        <p:spPr>
          <a:xfrm>
            <a:off x="5526133" y="4663954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BC80F5-5E70-B328-A599-3CF9BC822D3A}"/>
              </a:ext>
            </a:extLst>
          </p:cNvPr>
          <p:cNvSpPr txBox="1"/>
          <p:nvPr/>
        </p:nvSpPr>
        <p:spPr>
          <a:xfrm>
            <a:off x="5116094" y="5115932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.30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7AA3392-3FDC-98A2-FC40-BF3B835BBEB9}"/>
              </a:ext>
            </a:extLst>
          </p:cNvPr>
          <p:cNvGrpSpPr/>
          <p:nvPr/>
        </p:nvGrpSpPr>
        <p:grpSpPr>
          <a:xfrm>
            <a:off x="8182636" y="2437635"/>
            <a:ext cx="1921894" cy="1921894"/>
            <a:chOff x="8188486" y="2742343"/>
            <a:chExt cx="1584000" cy="158400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DA918A3-C742-4ADB-98D5-0F9BBB7D74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8486" y="2742343"/>
              <a:ext cx="1584000" cy="1584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5000"/>
                    <a:lumOff val="35000"/>
                  </a:schemeClr>
                </a:gs>
                <a:gs pos="0">
                  <a:schemeClr val="accent1"/>
                </a:gs>
              </a:gsLst>
              <a:lin ang="0" scaled="0"/>
            </a:gradFill>
            <a:ln>
              <a:noFill/>
            </a:ln>
            <a:effectLst>
              <a:innerShdw blurRad="139700" dist="88900" dir="13200000">
                <a:schemeClr val="tx1">
                  <a:alpha val="13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ko-KR" altLang="en-US" kern="0">
                <a:solidFill>
                  <a:srgbClr val="ACB0C0"/>
                </a:solidFill>
                <a:latin typeface="Calibri" panose="020F0502020204030204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B77D9C8-5D9A-D2BE-743E-36B1E39152A9}"/>
                </a:ext>
              </a:extLst>
            </p:cNvPr>
            <p:cNvGrpSpPr/>
            <p:nvPr/>
          </p:nvGrpSpPr>
          <p:grpSpPr>
            <a:xfrm>
              <a:off x="8729583" y="3283440"/>
              <a:ext cx="501806" cy="501806"/>
              <a:chOff x="5763456" y="2843753"/>
              <a:chExt cx="548604" cy="548604"/>
            </a:xfrm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</p:grpSpPr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B93CB552-D3B7-6EEF-1134-97000F5A4C6D}"/>
                  </a:ext>
                </a:extLst>
              </p:cNvPr>
              <p:cNvSpPr/>
              <p:nvPr/>
            </p:nvSpPr>
            <p:spPr>
              <a:xfrm>
                <a:off x="5957204" y="2843753"/>
                <a:ext cx="354856" cy="354162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A5B94C-FF70-DB60-6A76-326F663C7CE7}"/>
                  </a:ext>
                </a:extLst>
              </p:cNvPr>
              <p:cNvSpPr/>
              <p:nvPr/>
            </p:nvSpPr>
            <p:spPr>
              <a:xfrm>
                <a:off x="5763456" y="2864586"/>
                <a:ext cx="527771" cy="527771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073F604E-DD54-98BF-968B-FB7327B44429}"/>
                  </a:ext>
                </a:extLst>
              </p:cNvPr>
              <p:cNvSpPr/>
              <p:nvPr/>
            </p:nvSpPr>
            <p:spPr>
              <a:xfrm>
                <a:off x="5860677" y="2961807"/>
                <a:ext cx="333329" cy="333329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D40E212-6590-20C5-56F2-B5CD5D5E8E02}"/>
              </a:ext>
            </a:extLst>
          </p:cNvPr>
          <p:cNvSpPr txBox="1"/>
          <p:nvPr/>
        </p:nvSpPr>
        <p:spPr>
          <a:xfrm>
            <a:off x="8573715" y="4663954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ED57F6-AC0F-451D-D33E-7E74E746C63B}"/>
              </a:ext>
            </a:extLst>
          </p:cNvPr>
          <p:cNvSpPr txBox="1"/>
          <p:nvPr/>
        </p:nvSpPr>
        <p:spPr>
          <a:xfrm>
            <a:off x="8163676" y="5115932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406C0C-14B4-BD78-AC79-79574030B511}"/>
              </a:ext>
            </a:extLst>
          </p:cNvPr>
          <p:cNvSpPr txBox="1"/>
          <p:nvPr/>
        </p:nvSpPr>
        <p:spPr>
          <a:xfrm>
            <a:off x="2478550" y="4669210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046FCD-E705-3EB2-A107-B3EEBB7FA020}"/>
              </a:ext>
            </a:extLst>
          </p:cNvPr>
          <p:cNvSpPr txBox="1"/>
          <p:nvPr/>
        </p:nvSpPr>
        <p:spPr>
          <a:xfrm>
            <a:off x="2068511" y="5121188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  <a:alpha val="7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미스터 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alpha val="7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B2BE688-74EE-850D-D475-356F50CFDFFF}"/>
              </a:ext>
            </a:extLst>
          </p:cNvPr>
          <p:cNvGrpSpPr/>
          <p:nvPr/>
        </p:nvGrpSpPr>
        <p:grpSpPr>
          <a:xfrm>
            <a:off x="2087472" y="2432380"/>
            <a:ext cx="1921893" cy="1932403"/>
            <a:chOff x="2141733" y="2755328"/>
            <a:chExt cx="1584280" cy="159294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0EEC897-B657-A030-91B7-A8B067ACC68D}"/>
                </a:ext>
              </a:extLst>
            </p:cNvPr>
            <p:cNvGrpSpPr/>
            <p:nvPr/>
          </p:nvGrpSpPr>
          <p:grpSpPr>
            <a:xfrm>
              <a:off x="2141733" y="2755328"/>
              <a:ext cx="1584280" cy="1592944"/>
              <a:chOff x="2141733" y="2755328"/>
              <a:chExt cx="1584280" cy="1592944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2A2CA845-D69A-3136-3E45-FDE98C104CE1}"/>
                  </a:ext>
                </a:extLst>
              </p:cNvPr>
              <p:cNvSpPr/>
              <p:nvPr/>
            </p:nvSpPr>
            <p:spPr>
              <a:xfrm>
                <a:off x="2141733" y="2763992"/>
                <a:ext cx="1584280" cy="1584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38100" dir="13500000" algn="br" rotWithShape="0">
                  <a:schemeClr val="bg1">
                    <a:alpha val="78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DD34A61-59B8-5538-AC61-6A98225955E8}"/>
                  </a:ext>
                </a:extLst>
              </p:cNvPr>
              <p:cNvSpPr/>
              <p:nvPr/>
            </p:nvSpPr>
            <p:spPr>
              <a:xfrm>
                <a:off x="2141733" y="2755328"/>
                <a:ext cx="1584280" cy="1584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39700" dist="38100" dir="2700000" algn="tl" rotWithShape="0">
                  <a:schemeClr val="tx1">
                    <a:alpha val="12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0E89ADB-619B-20C2-DB20-9F8DF6492CE1}"/>
                </a:ext>
              </a:extLst>
            </p:cNvPr>
            <p:cNvSpPr/>
            <p:nvPr/>
          </p:nvSpPr>
          <p:spPr>
            <a:xfrm>
              <a:off x="2240864" y="2863123"/>
              <a:ext cx="1386018" cy="1386018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>
              <a:innerShdw blurRad="63500" dist="508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래픽 13" descr="데이터베이스 단색으로 채워진">
              <a:extLst>
                <a:ext uri="{FF2B5EF4-FFF2-40B4-BE49-F238E27FC236}">
                  <a16:creationId xmlns:a16="http://schemas.microsoft.com/office/drawing/2014/main" id="{E769710C-53A3-A58F-0231-863303278831}"/>
                </a:ext>
              </a:extLst>
            </p:cNvPr>
            <p:cNvGrpSpPr/>
            <p:nvPr/>
          </p:nvGrpSpPr>
          <p:grpSpPr>
            <a:xfrm>
              <a:off x="2756018" y="3314757"/>
              <a:ext cx="355710" cy="482750"/>
              <a:chOff x="7363693" y="2853466"/>
              <a:chExt cx="533400" cy="723900"/>
            </a:xfrm>
            <a:solidFill>
              <a:schemeClr val="accent1"/>
            </a:solidFill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16C60E15-B7C0-E4C0-F064-E2D2701B106D}"/>
                  </a:ext>
                </a:extLst>
              </p:cNvPr>
              <p:cNvSpPr/>
              <p:nvPr/>
            </p:nvSpPr>
            <p:spPr>
              <a:xfrm>
                <a:off x="7363693" y="2853466"/>
                <a:ext cx="533400" cy="152400"/>
              </a:xfrm>
              <a:custGeom>
                <a:avLst/>
                <a:gdLst>
                  <a:gd name="connsiteX0" fmla="*/ 533400 w 533400"/>
                  <a:gd name="connsiteY0" fmla="*/ 76200 h 152400"/>
                  <a:gd name="connsiteX1" fmla="*/ 266700 w 533400"/>
                  <a:gd name="connsiteY1" fmla="*/ 152400 h 152400"/>
                  <a:gd name="connsiteX2" fmla="*/ 0 w 533400"/>
                  <a:gd name="connsiteY2" fmla="*/ 76200 h 152400"/>
                  <a:gd name="connsiteX3" fmla="*/ 266700 w 533400"/>
                  <a:gd name="connsiteY3" fmla="*/ 0 h 152400"/>
                  <a:gd name="connsiteX4" fmla="*/ 533400 w 533400"/>
                  <a:gd name="connsiteY4" fmla="*/ 762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152400">
                    <a:moveTo>
                      <a:pt x="533400" y="76200"/>
                    </a:moveTo>
                    <a:cubicBezTo>
                      <a:pt x="533400" y="118284"/>
                      <a:pt x="413994" y="152400"/>
                      <a:pt x="266700" y="152400"/>
                    </a:cubicBezTo>
                    <a:cubicBezTo>
                      <a:pt x="119406" y="152400"/>
                      <a:pt x="0" y="118284"/>
                      <a:pt x="0" y="76200"/>
                    </a:cubicBezTo>
                    <a:cubicBezTo>
                      <a:pt x="0" y="34116"/>
                      <a:pt x="119406" y="0"/>
                      <a:pt x="266700" y="0"/>
                    </a:cubicBezTo>
                    <a:cubicBezTo>
                      <a:pt x="413994" y="0"/>
                      <a:pt x="533400" y="34116"/>
                      <a:pt x="5334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266F0AA1-1E85-CC59-0520-5557E6AD7851}"/>
                  </a:ext>
                </a:extLst>
              </p:cNvPr>
              <p:cNvSpPr/>
              <p:nvPr/>
            </p:nvSpPr>
            <p:spPr>
              <a:xfrm>
                <a:off x="7363693" y="296776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289F4534-83E1-AA06-76A7-966304694836}"/>
                  </a:ext>
                </a:extLst>
              </p:cNvPr>
              <p:cNvSpPr/>
              <p:nvPr/>
            </p:nvSpPr>
            <p:spPr>
              <a:xfrm>
                <a:off x="7363693" y="315826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AC7C20A7-7587-979B-FE71-3DAFDC10B00D}"/>
                  </a:ext>
                </a:extLst>
              </p:cNvPr>
              <p:cNvSpPr/>
              <p:nvPr/>
            </p:nvSpPr>
            <p:spPr>
              <a:xfrm>
                <a:off x="7363693" y="3348766"/>
                <a:ext cx="533400" cy="228600"/>
              </a:xfrm>
              <a:custGeom>
                <a:avLst/>
                <a:gdLst>
                  <a:gd name="connsiteX0" fmla="*/ 457200 w 533400"/>
                  <a:gd name="connsiteY0" fmla="*/ 152400 h 228600"/>
                  <a:gd name="connsiteX1" fmla="*/ 438150 w 533400"/>
                  <a:gd name="connsiteY1" fmla="*/ 133350 h 228600"/>
                  <a:gd name="connsiteX2" fmla="*/ 457200 w 533400"/>
                  <a:gd name="connsiteY2" fmla="*/ 114300 h 228600"/>
                  <a:gd name="connsiteX3" fmla="*/ 476250 w 533400"/>
                  <a:gd name="connsiteY3" fmla="*/ 133350 h 228600"/>
                  <a:gd name="connsiteX4" fmla="*/ 457200 w 533400"/>
                  <a:gd name="connsiteY4" fmla="*/ 152400 h 228600"/>
                  <a:gd name="connsiteX5" fmla="*/ 266700 w 533400"/>
                  <a:gd name="connsiteY5" fmla="*/ 76200 h 228600"/>
                  <a:gd name="connsiteX6" fmla="*/ 0 w 533400"/>
                  <a:gd name="connsiteY6" fmla="*/ 0 h 228600"/>
                  <a:gd name="connsiteX7" fmla="*/ 0 w 533400"/>
                  <a:gd name="connsiteY7" fmla="*/ 152400 h 228600"/>
                  <a:gd name="connsiteX8" fmla="*/ 266700 w 533400"/>
                  <a:gd name="connsiteY8" fmla="*/ 228600 h 228600"/>
                  <a:gd name="connsiteX9" fmla="*/ 533400 w 533400"/>
                  <a:gd name="connsiteY9" fmla="*/ 152400 h 228600"/>
                  <a:gd name="connsiteX10" fmla="*/ 533400 w 533400"/>
                  <a:gd name="connsiteY10" fmla="*/ 0 h 228600"/>
                  <a:gd name="connsiteX11" fmla="*/ 266700 w 533400"/>
                  <a:gd name="connsiteY11" fmla="*/ 762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33400" h="228600">
                    <a:moveTo>
                      <a:pt x="457200" y="152400"/>
                    </a:moveTo>
                    <a:cubicBezTo>
                      <a:pt x="445770" y="152400"/>
                      <a:pt x="438150" y="144780"/>
                      <a:pt x="438150" y="133350"/>
                    </a:cubicBezTo>
                    <a:cubicBezTo>
                      <a:pt x="438150" y="121920"/>
                      <a:pt x="445770" y="114300"/>
                      <a:pt x="457200" y="114300"/>
                    </a:cubicBezTo>
                    <a:cubicBezTo>
                      <a:pt x="468630" y="114300"/>
                      <a:pt x="476250" y="121920"/>
                      <a:pt x="476250" y="133350"/>
                    </a:cubicBezTo>
                    <a:cubicBezTo>
                      <a:pt x="476250" y="144780"/>
                      <a:pt x="468630" y="152400"/>
                      <a:pt x="457200" y="152400"/>
                    </a:cubicBezTo>
                    <a:close/>
                    <a:moveTo>
                      <a:pt x="266700" y="76200"/>
                    </a:moveTo>
                    <a:cubicBezTo>
                      <a:pt x="120015" y="76200"/>
                      <a:pt x="0" y="41910"/>
                      <a:pt x="0" y="0"/>
                    </a:cubicBezTo>
                    <a:lnTo>
                      <a:pt x="0" y="152400"/>
                    </a:lnTo>
                    <a:cubicBezTo>
                      <a:pt x="0" y="194310"/>
                      <a:pt x="120015" y="228600"/>
                      <a:pt x="266700" y="228600"/>
                    </a:cubicBezTo>
                    <a:cubicBezTo>
                      <a:pt x="413385" y="228600"/>
                      <a:pt x="533400" y="194310"/>
                      <a:pt x="533400" y="152400"/>
                    </a:cubicBezTo>
                    <a:lnTo>
                      <a:pt x="533400" y="0"/>
                    </a:lnTo>
                    <a:cubicBezTo>
                      <a:pt x="533400" y="41910"/>
                      <a:pt x="413385" y="76200"/>
                      <a:pt x="266700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75A8C95-D2C3-FFA4-2CC2-932DE904EC14}"/>
              </a:ext>
            </a:extLst>
          </p:cNvPr>
          <p:cNvCxnSpPr>
            <a:cxnSpLocks/>
          </p:cNvCxnSpPr>
          <p:nvPr/>
        </p:nvCxnSpPr>
        <p:spPr>
          <a:xfrm>
            <a:off x="4046943" y="3393327"/>
            <a:ext cx="1008000" cy="5255"/>
          </a:xfrm>
          <a:prstGeom prst="straightConnector1">
            <a:avLst/>
          </a:prstGeom>
          <a:ln w="12700" cap="rnd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72F4B22-7F0D-24A1-ED9D-5D80CFCAE92D}"/>
              </a:ext>
            </a:extLst>
          </p:cNvPr>
          <p:cNvCxnSpPr>
            <a:cxnSpLocks/>
          </p:cNvCxnSpPr>
          <p:nvPr/>
        </p:nvCxnSpPr>
        <p:spPr>
          <a:xfrm>
            <a:off x="7103266" y="3393327"/>
            <a:ext cx="1008000" cy="5255"/>
          </a:xfrm>
          <a:prstGeom prst="straightConnector1">
            <a:avLst/>
          </a:prstGeom>
          <a:ln w="12700" cap="rnd">
            <a:solidFill>
              <a:schemeClr val="bg1"/>
            </a:solidFill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E5DA67-2005-28A6-A926-ACBE5B12BFF4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C6D5D-87D5-1A23-4CC8-C683C5F51298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타이틀을 완전 멋지게 입력하세요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69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80A57E95-21BB-47A2-B0A3-E7E2F344E048}"/>
              </a:ext>
            </a:extLst>
          </p:cNvPr>
          <p:cNvSpPr/>
          <p:nvPr/>
        </p:nvSpPr>
        <p:spPr>
          <a:xfrm rot="10800000">
            <a:off x="-723901" y="-2"/>
            <a:ext cx="11077576" cy="2057401"/>
          </a:xfrm>
          <a:prstGeom prst="round2SameRect">
            <a:avLst>
              <a:gd name="adj1" fmla="val 14474"/>
              <a:gd name="adj2" fmla="val 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4DF93-1182-4233-AC8A-DBAB2C82D50E}"/>
              </a:ext>
            </a:extLst>
          </p:cNvPr>
          <p:cNvSpPr txBox="1"/>
          <p:nvPr/>
        </p:nvSpPr>
        <p:spPr>
          <a:xfrm>
            <a:off x="1203754" y="728663"/>
            <a:ext cx="1566134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3600" spc="-150" dirty="0"/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5540504" y="2593312"/>
            <a:ext cx="169277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01. </a:t>
            </a:r>
            <a:r>
              <a:rPr lang="ko-KR" altLang="en-US" sz="2000" dirty="0"/>
              <a:t>타이틀 입력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5953794" y="30391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40F4E-70B0-44BA-9129-ABDC5E0DFDDD}"/>
              </a:ext>
            </a:extLst>
          </p:cNvPr>
          <p:cNvSpPr txBox="1"/>
          <p:nvPr/>
        </p:nvSpPr>
        <p:spPr>
          <a:xfrm>
            <a:off x="8118604" y="2593312"/>
            <a:ext cx="174246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02. </a:t>
            </a:r>
            <a:r>
              <a:rPr lang="ko-KR" altLang="en-US" sz="2000" dirty="0"/>
              <a:t>타이틀 입력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538A8-29E4-4DEE-A978-A214AA43084D}"/>
              </a:ext>
            </a:extLst>
          </p:cNvPr>
          <p:cNvSpPr txBox="1"/>
          <p:nvPr/>
        </p:nvSpPr>
        <p:spPr>
          <a:xfrm>
            <a:off x="8531894" y="30391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입력하세요</a:t>
            </a:r>
            <a:endParaRPr lang="en-US" altLang="ko-KR" sz="14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입력하세요</a:t>
            </a:r>
            <a:endParaRPr lang="en-US" altLang="ko-KR" sz="14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F0089-4CCD-4371-AD05-42AF5583DE84}"/>
              </a:ext>
            </a:extLst>
          </p:cNvPr>
          <p:cNvSpPr txBox="1"/>
          <p:nvPr/>
        </p:nvSpPr>
        <p:spPr>
          <a:xfrm>
            <a:off x="5540504" y="4282412"/>
            <a:ext cx="174406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03. </a:t>
            </a:r>
            <a:r>
              <a:rPr lang="ko-KR" altLang="en-US" sz="2000" dirty="0"/>
              <a:t>타이틀 입력</a:t>
            </a:r>
            <a:endParaRPr lang="en-US" altLang="ko-KR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7ACED-8741-4092-B1B3-ECD6DBC39DAD}"/>
              </a:ext>
            </a:extLst>
          </p:cNvPr>
          <p:cNvSpPr txBox="1"/>
          <p:nvPr/>
        </p:nvSpPr>
        <p:spPr>
          <a:xfrm>
            <a:off x="5953794" y="47282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입력하세요</a:t>
            </a:r>
            <a:endParaRPr lang="en-US" altLang="ko-KR" sz="14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입력하세요</a:t>
            </a:r>
            <a:endParaRPr lang="en-US" altLang="ko-KR" sz="14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5ED733-A9BE-4C13-AAFD-F61335CC3A1F}"/>
              </a:ext>
            </a:extLst>
          </p:cNvPr>
          <p:cNvSpPr txBox="1"/>
          <p:nvPr/>
        </p:nvSpPr>
        <p:spPr>
          <a:xfrm>
            <a:off x="8118604" y="4282412"/>
            <a:ext cx="174727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04. </a:t>
            </a:r>
            <a:r>
              <a:rPr lang="ko-KR" altLang="en-US" sz="2000" dirty="0"/>
              <a:t>타이틀 입력</a:t>
            </a:r>
            <a:endParaRPr lang="en-US" altLang="ko-KR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CD9EE1-ACA6-4A13-B8E0-A36FBC6B23CF}"/>
              </a:ext>
            </a:extLst>
          </p:cNvPr>
          <p:cNvSpPr txBox="1"/>
          <p:nvPr/>
        </p:nvSpPr>
        <p:spPr>
          <a:xfrm>
            <a:off x="8531894" y="47282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입력하세요</a:t>
            </a:r>
            <a:endParaRPr lang="en-US" altLang="ko-KR" sz="14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입력하세요</a:t>
            </a:r>
            <a:endParaRPr lang="en-US" altLang="ko-KR" sz="14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176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>
            <a:extLst>
              <a:ext uri="{FF2B5EF4-FFF2-40B4-BE49-F238E27FC236}">
                <a16:creationId xmlns:a16="http://schemas.microsoft.com/office/drawing/2014/main" id="{196E4A0C-B631-4D05-B0E3-89BECBC02B97}"/>
              </a:ext>
            </a:extLst>
          </p:cNvPr>
          <p:cNvSpPr/>
          <p:nvPr/>
        </p:nvSpPr>
        <p:spPr>
          <a:xfrm>
            <a:off x="6556828" y="1356373"/>
            <a:ext cx="6780893" cy="6780893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0A4502-89FD-4ECB-9618-9C1903DD0490}"/>
              </a:ext>
            </a:extLst>
          </p:cNvPr>
          <p:cNvSpPr txBox="1"/>
          <p:nvPr/>
        </p:nvSpPr>
        <p:spPr>
          <a:xfrm>
            <a:off x="1378032" y="2245921"/>
            <a:ext cx="3443250" cy="18535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>
              <a:lnSpc>
                <a:spcPct val="90000"/>
              </a:lnSpc>
            </a:pPr>
            <a:r>
              <a:rPr lang="en-US" altLang="ko-KR" sz="6600" spc="-150" dirty="0">
                <a:solidFill>
                  <a:srgbClr val="232669"/>
                </a:solidFill>
              </a:rPr>
              <a:t>THANK</a:t>
            </a:r>
          </a:p>
          <a:p>
            <a:pPr>
              <a:lnSpc>
                <a:spcPct val="90000"/>
              </a:lnSpc>
            </a:pPr>
            <a:r>
              <a:rPr lang="en-US" altLang="ko-KR" sz="6600" spc="-150" dirty="0">
                <a:solidFill>
                  <a:srgbClr val="232669"/>
                </a:solidFill>
              </a:rPr>
              <a:t>YOU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60EFC-2CA8-42AD-A2D8-8F5D5EDD9204}"/>
              </a:ext>
            </a:extLst>
          </p:cNvPr>
          <p:cNvSpPr txBox="1"/>
          <p:nvPr/>
        </p:nvSpPr>
        <p:spPr>
          <a:xfrm>
            <a:off x="1420381" y="1637004"/>
            <a:ext cx="12631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8DB325-4B79-40BE-8FAE-3178C180B486}"/>
              </a:ext>
            </a:extLst>
          </p:cNvPr>
          <p:cNvSpPr txBox="1"/>
          <p:nvPr/>
        </p:nvSpPr>
        <p:spPr>
          <a:xfrm>
            <a:off x="1420381" y="4913218"/>
            <a:ext cx="24429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신경과학과 </a:t>
            </a:r>
            <a:r>
              <a:rPr lang="ko-KR" altLang="en-US" dirty="0" err="1"/>
              <a:t>ㅣ</a:t>
            </a:r>
            <a:r>
              <a:rPr lang="ko-KR" altLang="en-US" dirty="0"/>
              <a:t> 미스터 피피티</a:t>
            </a:r>
          </a:p>
        </p:txBody>
      </p:sp>
      <p:pic>
        <p:nvPicPr>
          <p:cNvPr id="3" name="그림 2" descr="야외, 흑백, 하늘, 도시 지역이(가) 표시된 사진&#10;&#10;자동 생성된 설명">
            <a:extLst>
              <a:ext uri="{FF2B5EF4-FFF2-40B4-BE49-F238E27FC236}">
                <a16:creationId xmlns:a16="http://schemas.microsoft.com/office/drawing/2014/main" id="{711A6345-EDB3-F21D-E9C9-A6F7C84B3C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8" t="10387" r="24143" b="2576"/>
          <a:stretch>
            <a:fillRect/>
          </a:stretch>
        </p:blipFill>
        <p:spPr>
          <a:xfrm>
            <a:off x="6972301" y="1790893"/>
            <a:ext cx="5969000" cy="5969002"/>
          </a:xfrm>
          <a:custGeom>
            <a:avLst/>
            <a:gdLst>
              <a:gd name="connsiteX0" fmla="*/ 2984499 w 5969000"/>
              <a:gd name="connsiteY0" fmla="*/ 0 h 5969002"/>
              <a:gd name="connsiteX1" fmla="*/ 5969000 w 5969000"/>
              <a:gd name="connsiteY1" fmla="*/ 2984501 h 5969002"/>
              <a:gd name="connsiteX2" fmla="*/ 2984499 w 5969000"/>
              <a:gd name="connsiteY2" fmla="*/ 5969002 h 5969002"/>
              <a:gd name="connsiteX3" fmla="*/ 0 w 5969000"/>
              <a:gd name="connsiteY3" fmla="*/ 2984501 h 5969002"/>
              <a:gd name="connsiteX4" fmla="*/ 2984499 w 5969000"/>
              <a:gd name="connsiteY4" fmla="*/ 0 h 59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0" h="5969002">
                <a:moveTo>
                  <a:pt x="2984499" y="0"/>
                </a:moveTo>
                <a:cubicBezTo>
                  <a:pt x="4632793" y="0"/>
                  <a:pt x="5969000" y="1336207"/>
                  <a:pt x="5969000" y="2984501"/>
                </a:cubicBezTo>
                <a:cubicBezTo>
                  <a:pt x="5969000" y="4632795"/>
                  <a:pt x="4632793" y="5969002"/>
                  <a:pt x="2984499" y="5969002"/>
                </a:cubicBezTo>
                <a:cubicBezTo>
                  <a:pt x="1336205" y="5969002"/>
                  <a:pt x="0" y="4632795"/>
                  <a:pt x="0" y="2984501"/>
                </a:cubicBezTo>
                <a:cubicBezTo>
                  <a:pt x="0" y="1336207"/>
                  <a:pt x="1336205" y="0"/>
                  <a:pt x="298449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3211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5201B7F-C5BC-ED35-4496-1ABA82EDCF1C}"/>
              </a:ext>
            </a:extLst>
          </p:cNvPr>
          <p:cNvGrpSpPr/>
          <p:nvPr/>
        </p:nvGrpSpPr>
        <p:grpSpPr>
          <a:xfrm>
            <a:off x="2952750" y="1936750"/>
            <a:ext cx="6286500" cy="2133600"/>
            <a:chOff x="2952750" y="1936750"/>
            <a:chExt cx="6286500" cy="21336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084D9EC6-C824-353C-15CD-B392F7D66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2831D3D4-9B55-BC68-CEF7-07B27BB06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Freeform 7">
            <a:extLst>
              <a:ext uri="{FF2B5EF4-FFF2-40B4-BE49-F238E27FC236}">
                <a16:creationId xmlns:a16="http://schemas.microsoft.com/office/drawing/2014/main" id="{C9C8F5FD-3294-4EEE-8469-8D6F8C182ED8}"/>
              </a:ext>
            </a:extLst>
          </p:cNvPr>
          <p:cNvSpPr>
            <a:spLocks/>
          </p:cNvSpPr>
          <p:nvPr/>
        </p:nvSpPr>
        <p:spPr bwMode="auto">
          <a:xfrm>
            <a:off x="2952750" y="4824984"/>
            <a:ext cx="6286500" cy="571500"/>
          </a:xfrm>
          <a:prstGeom prst="roundRect">
            <a:avLst>
              <a:gd name="adj" fmla="val 107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F1E1F-1B86-4FCE-9F64-62EBCAE5936D}"/>
              </a:ext>
            </a:extLst>
          </p:cNvPr>
          <p:cNvSpPr txBox="1"/>
          <p:nvPr/>
        </p:nvSpPr>
        <p:spPr>
          <a:xfrm>
            <a:off x="3448641" y="2495719"/>
            <a:ext cx="5294719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6000" spc="-150" dirty="0"/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10289-6F2E-4A44-8E46-08328FE8365A}"/>
              </a:ext>
            </a:extLst>
          </p:cNvPr>
          <p:cNvSpPr txBox="1"/>
          <p:nvPr/>
        </p:nvSpPr>
        <p:spPr>
          <a:xfrm>
            <a:off x="5464419" y="1238346"/>
            <a:ext cx="12631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B2231-4631-49A5-8620-7918511F5282}"/>
              </a:ext>
            </a:extLst>
          </p:cNvPr>
          <p:cNvSpPr txBox="1"/>
          <p:nvPr/>
        </p:nvSpPr>
        <p:spPr>
          <a:xfrm>
            <a:off x="4874512" y="5015056"/>
            <a:ext cx="24429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신경과학과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ㅣ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미스터 피피티</a:t>
            </a:r>
          </a:p>
        </p:txBody>
      </p:sp>
    </p:spTree>
    <p:extLst>
      <p:ext uri="{BB962C8B-B14F-4D97-AF65-F5344CB8AC3E}">
        <p14:creationId xmlns:p14="http://schemas.microsoft.com/office/powerpoint/2010/main" val="857649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40D7523-B1C2-77F3-9A9C-D22AF7236C1F}"/>
              </a:ext>
            </a:extLst>
          </p:cNvPr>
          <p:cNvGrpSpPr/>
          <p:nvPr/>
        </p:nvGrpSpPr>
        <p:grpSpPr>
          <a:xfrm>
            <a:off x="6677027" y="2370276"/>
            <a:ext cx="4387848" cy="3134100"/>
            <a:chOff x="2952750" y="1936750"/>
            <a:chExt cx="6286500" cy="21336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741AD2E-01FD-311A-B775-E3C5BD325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00A7F43A-652C-7FA3-CA78-A4FD823E3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Freeform 7">
            <a:extLst>
              <a:ext uri="{FF2B5EF4-FFF2-40B4-BE49-F238E27FC236}">
                <a16:creationId xmlns:a16="http://schemas.microsoft.com/office/drawing/2014/main" id="{847B9142-F44A-40D3-B589-886A228C0E3F}"/>
              </a:ext>
            </a:extLst>
          </p:cNvPr>
          <p:cNvSpPr>
            <a:spLocks/>
          </p:cNvSpPr>
          <p:nvPr/>
        </p:nvSpPr>
        <p:spPr bwMode="auto">
          <a:xfrm>
            <a:off x="1127124" y="2370277"/>
            <a:ext cx="4333415" cy="313410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5DCDF-57F1-446A-9452-518A03C2592E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F65A5E-0072-4D2C-9360-14E09499EF78}"/>
              </a:ext>
            </a:extLst>
          </p:cNvPr>
          <p:cNvSpPr txBox="1"/>
          <p:nvPr/>
        </p:nvSpPr>
        <p:spPr>
          <a:xfrm>
            <a:off x="1614542" y="2983117"/>
            <a:ext cx="6998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+78%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A190DA-3633-4197-9FC8-76E555640849}"/>
              </a:ext>
            </a:extLst>
          </p:cNvPr>
          <p:cNvSpPr txBox="1"/>
          <p:nvPr/>
        </p:nvSpPr>
        <p:spPr>
          <a:xfrm>
            <a:off x="3127193" y="2927571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안녕하세요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미스터 피피티입니다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저는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SNS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에서 피피티 디자인 관련 내용을 제공해드리고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E77FD0-A3B5-4A21-8FB2-0371013D2329}"/>
              </a:ext>
            </a:extLst>
          </p:cNvPr>
          <p:cNvSpPr txBox="1"/>
          <p:nvPr/>
        </p:nvSpPr>
        <p:spPr>
          <a:xfrm>
            <a:off x="1614542" y="336635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31404B-3DF8-4C8E-8489-165DCA0B50BF}"/>
              </a:ext>
            </a:extLst>
          </p:cNvPr>
          <p:cNvSpPr txBox="1"/>
          <p:nvPr/>
        </p:nvSpPr>
        <p:spPr>
          <a:xfrm>
            <a:off x="1614542" y="4300177"/>
            <a:ext cx="6982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+37%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8FCFD7-3258-40D8-87A4-729E71E2E07C}"/>
              </a:ext>
            </a:extLst>
          </p:cNvPr>
          <p:cNvSpPr txBox="1"/>
          <p:nvPr/>
        </p:nvSpPr>
        <p:spPr>
          <a:xfrm>
            <a:off x="3127193" y="4262077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defRPr sz="12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안녕하세요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미스터 피피티입니다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저는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SNS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에서 피피티 디자인 관련 내용을 제공해드리고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F0E721-4959-4D00-9F47-419F970207DD}"/>
              </a:ext>
            </a:extLst>
          </p:cNvPr>
          <p:cNvSpPr txBox="1"/>
          <p:nvPr/>
        </p:nvSpPr>
        <p:spPr>
          <a:xfrm>
            <a:off x="1614542" y="468341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971A1E-853C-46D2-8157-B70896FCE1FC}"/>
              </a:ext>
            </a:extLst>
          </p:cNvPr>
          <p:cNvGrpSpPr/>
          <p:nvPr/>
        </p:nvGrpSpPr>
        <p:grpSpPr>
          <a:xfrm>
            <a:off x="5902084" y="3811429"/>
            <a:ext cx="387835" cy="256558"/>
            <a:chOff x="5902084" y="3811429"/>
            <a:chExt cx="387835" cy="25655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A784A9F-DE3D-4D78-AFF2-B3406EF01A51}"/>
                </a:ext>
              </a:extLst>
            </p:cNvPr>
            <p:cNvCxnSpPr>
              <a:cxnSpLocks/>
            </p:cNvCxnSpPr>
            <p:nvPr/>
          </p:nvCxnSpPr>
          <p:spPr>
            <a:xfrm>
              <a:off x="5902084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5BE0FE8-03A0-42FB-A18B-69DAC67BE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084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79C7B9-04CA-4AF2-B4D6-F78B60DE57A1}"/>
                </a:ext>
              </a:extLst>
            </p:cNvPr>
            <p:cNvCxnSpPr>
              <a:cxnSpLocks/>
            </p:cNvCxnSpPr>
            <p:nvPr/>
          </p:nvCxnSpPr>
          <p:spPr>
            <a:xfrm>
              <a:off x="5989396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91182AE-AE3A-4460-94EC-ECFD89E18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9396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C4C86D9-08BF-4A39-8CA8-7ADB9D2F03DA}"/>
                </a:ext>
              </a:extLst>
            </p:cNvPr>
            <p:cNvCxnSpPr>
              <a:cxnSpLocks/>
            </p:cNvCxnSpPr>
            <p:nvPr/>
          </p:nvCxnSpPr>
          <p:spPr>
            <a:xfrm>
              <a:off x="6076708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4D6B43F-0B0A-490A-94BE-038ABE319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708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1CA9041-12E3-4E85-80C7-E5C93FF96624}"/>
                </a:ext>
              </a:extLst>
            </p:cNvPr>
            <p:cNvCxnSpPr>
              <a:cxnSpLocks/>
            </p:cNvCxnSpPr>
            <p:nvPr/>
          </p:nvCxnSpPr>
          <p:spPr>
            <a:xfrm>
              <a:off x="6164021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4E66BD3-7DD7-4963-B96E-3626DE938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4021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5D2C5B4-0762-4041-B507-EF7B20F18E4A}"/>
              </a:ext>
            </a:extLst>
          </p:cNvPr>
          <p:cNvSpPr txBox="1"/>
          <p:nvPr/>
        </p:nvSpPr>
        <p:spPr>
          <a:xfrm>
            <a:off x="7232654" y="4040478"/>
            <a:ext cx="3276596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ㅊㅊ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3958091-0A9F-425C-98F0-305E291728E0}"/>
              </a:ext>
            </a:extLst>
          </p:cNvPr>
          <p:cNvSpPr txBox="1"/>
          <p:nvPr/>
        </p:nvSpPr>
        <p:spPr>
          <a:xfrm>
            <a:off x="8165660" y="2927571"/>
            <a:ext cx="2343590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미스터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PPT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도우미입니다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E23AF4F-7434-4712-9E7C-AFB9380F543A}"/>
              </a:ext>
            </a:extLst>
          </p:cNvPr>
          <p:cNvGrpSpPr/>
          <p:nvPr/>
        </p:nvGrpSpPr>
        <p:grpSpPr>
          <a:xfrm>
            <a:off x="7238204" y="2941857"/>
            <a:ext cx="460164" cy="460164"/>
            <a:chOff x="9776631" y="2891566"/>
            <a:chExt cx="647700" cy="647700"/>
          </a:xfrm>
          <a:solidFill>
            <a:schemeClr val="accent2"/>
          </a:solidFill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01A15AF-F922-429A-93C7-B6F9FB583540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57EC7A4-848B-460F-94BD-19D74AA2DEA2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254530BD-FE04-4C01-849A-2CC9472E5EDD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B2482E07-8FE8-4358-B9EE-985E19925298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0E3FE03D-1507-4159-AA70-043BA1D3E0A1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659838A-90CA-4FC6-A9F7-80576A265144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B61F933-A99F-4DD7-9D7D-1EF9EF5BAC4A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84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9038A6-FE37-963C-D160-742142CFB2D7}"/>
              </a:ext>
            </a:extLst>
          </p:cNvPr>
          <p:cNvGrpSpPr/>
          <p:nvPr/>
        </p:nvGrpSpPr>
        <p:grpSpPr>
          <a:xfrm>
            <a:off x="1127125" y="2370276"/>
            <a:ext cx="4387848" cy="3134100"/>
            <a:chOff x="2952750" y="1936750"/>
            <a:chExt cx="6286500" cy="21336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BA010FA-D437-7ED9-DAA8-A5A7EF637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89EB287-A718-1CAE-A2DF-969F72361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D9475A-0C5E-85F9-C7C2-1E35237100F0}"/>
              </a:ext>
            </a:extLst>
          </p:cNvPr>
          <p:cNvGrpSpPr/>
          <p:nvPr/>
        </p:nvGrpSpPr>
        <p:grpSpPr>
          <a:xfrm>
            <a:off x="6677027" y="2370276"/>
            <a:ext cx="4387848" cy="3134100"/>
            <a:chOff x="6677027" y="2370276"/>
            <a:chExt cx="4387848" cy="3134100"/>
          </a:xfrm>
          <a:solidFill>
            <a:srgbClr val="3A526A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18C3673-756F-CEA2-BC00-7FD5B91D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027" y="2370276"/>
              <a:ext cx="4387848" cy="31341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FBC6B1DF-D0D2-C93B-32A7-65B0035D7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027" y="2370276"/>
              <a:ext cx="4387848" cy="31341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5DCDF-57F1-446A-9452-518A03C2592E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F65A5E-0072-4D2C-9360-14E09499EF78}"/>
              </a:ext>
            </a:extLst>
          </p:cNvPr>
          <p:cNvSpPr txBox="1"/>
          <p:nvPr/>
        </p:nvSpPr>
        <p:spPr>
          <a:xfrm>
            <a:off x="1614542" y="2983117"/>
            <a:ext cx="6998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+78%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A190DA-3633-4197-9FC8-76E555640849}"/>
              </a:ext>
            </a:extLst>
          </p:cNvPr>
          <p:cNvSpPr txBox="1"/>
          <p:nvPr/>
        </p:nvSpPr>
        <p:spPr>
          <a:xfrm>
            <a:off x="3127193" y="2927571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E77FD0-A3B5-4A21-8FB2-0371013D2329}"/>
              </a:ext>
            </a:extLst>
          </p:cNvPr>
          <p:cNvSpPr txBox="1"/>
          <p:nvPr/>
        </p:nvSpPr>
        <p:spPr>
          <a:xfrm>
            <a:off x="1614542" y="336635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31404B-3DF8-4C8E-8489-165DCA0B50BF}"/>
              </a:ext>
            </a:extLst>
          </p:cNvPr>
          <p:cNvSpPr txBox="1"/>
          <p:nvPr/>
        </p:nvSpPr>
        <p:spPr>
          <a:xfrm>
            <a:off x="1614542" y="4300177"/>
            <a:ext cx="6982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+37%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8FCFD7-3258-40D8-87A4-729E71E2E07C}"/>
              </a:ext>
            </a:extLst>
          </p:cNvPr>
          <p:cNvSpPr txBox="1"/>
          <p:nvPr/>
        </p:nvSpPr>
        <p:spPr>
          <a:xfrm>
            <a:off x="3127193" y="4262077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F0E721-4959-4D00-9F47-419F970207DD}"/>
              </a:ext>
            </a:extLst>
          </p:cNvPr>
          <p:cNvSpPr txBox="1"/>
          <p:nvPr/>
        </p:nvSpPr>
        <p:spPr>
          <a:xfrm>
            <a:off x="1614542" y="468341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971A1E-853C-46D2-8157-B70896FCE1FC}"/>
              </a:ext>
            </a:extLst>
          </p:cNvPr>
          <p:cNvGrpSpPr/>
          <p:nvPr/>
        </p:nvGrpSpPr>
        <p:grpSpPr>
          <a:xfrm>
            <a:off x="5902084" y="3811429"/>
            <a:ext cx="387835" cy="256558"/>
            <a:chOff x="5902084" y="3811429"/>
            <a:chExt cx="387835" cy="25655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A784A9F-DE3D-4D78-AFF2-B3406EF01A51}"/>
                </a:ext>
              </a:extLst>
            </p:cNvPr>
            <p:cNvCxnSpPr>
              <a:cxnSpLocks/>
            </p:cNvCxnSpPr>
            <p:nvPr/>
          </p:nvCxnSpPr>
          <p:spPr>
            <a:xfrm>
              <a:off x="5902084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5BE0FE8-03A0-42FB-A18B-69DAC67BE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084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79C7B9-04CA-4AF2-B4D6-F78B60DE57A1}"/>
                </a:ext>
              </a:extLst>
            </p:cNvPr>
            <p:cNvCxnSpPr>
              <a:cxnSpLocks/>
            </p:cNvCxnSpPr>
            <p:nvPr/>
          </p:nvCxnSpPr>
          <p:spPr>
            <a:xfrm>
              <a:off x="5989396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91182AE-AE3A-4460-94EC-ECFD89E18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9396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C4C86D9-08BF-4A39-8CA8-7ADB9D2F03DA}"/>
                </a:ext>
              </a:extLst>
            </p:cNvPr>
            <p:cNvCxnSpPr>
              <a:cxnSpLocks/>
            </p:cNvCxnSpPr>
            <p:nvPr/>
          </p:nvCxnSpPr>
          <p:spPr>
            <a:xfrm>
              <a:off x="6076708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4D6B43F-0B0A-490A-94BE-038ABE319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708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1CA9041-12E3-4E85-80C7-E5C93FF96624}"/>
                </a:ext>
              </a:extLst>
            </p:cNvPr>
            <p:cNvCxnSpPr>
              <a:cxnSpLocks/>
            </p:cNvCxnSpPr>
            <p:nvPr/>
          </p:nvCxnSpPr>
          <p:spPr>
            <a:xfrm>
              <a:off x="6164021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4E66BD3-7DD7-4963-B96E-3626DE938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4021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5D2C5B4-0762-4041-B507-EF7B20F18E4A}"/>
              </a:ext>
            </a:extLst>
          </p:cNvPr>
          <p:cNvSpPr txBox="1"/>
          <p:nvPr/>
        </p:nvSpPr>
        <p:spPr>
          <a:xfrm>
            <a:off x="7232654" y="4040478"/>
            <a:ext cx="3276596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3958091-0A9F-425C-98F0-305E291728E0}"/>
              </a:ext>
            </a:extLst>
          </p:cNvPr>
          <p:cNvSpPr txBox="1"/>
          <p:nvPr/>
        </p:nvSpPr>
        <p:spPr>
          <a:xfrm>
            <a:off x="8165660" y="2927571"/>
            <a:ext cx="2343590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미스터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PPT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도우미입니다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E23AF4F-7434-4712-9E7C-AFB9380F543A}"/>
              </a:ext>
            </a:extLst>
          </p:cNvPr>
          <p:cNvGrpSpPr/>
          <p:nvPr/>
        </p:nvGrpSpPr>
        <p:grpSpPr>
          <a:xfrm>
            <a:off x="7238204" y="2941857"/>
            <a:ext cx="460164" cy="460164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01A15AF-F922-429A-93C7-B6F9FB583540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57EC7A4-848B-460F-94BD-19D74AA2DEA2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254530BD-FE04-4C01-849A-2CC9472E5EDD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B2482E07-8FE8-4358-B9EE-985E19925298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0E3FE03D-1507-4159-AA70-043BA1D3E0A1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659838A-90CA-4FC6-A9F7-80576A265144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B61F933-A99F-4DD7-9D7D-1EF9EF5BAC4A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64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2C8AC9A-7D9C-29FB-0617-10B317739B6E}"/>
              </a:ext>
            </a:extLst>
          </p:cNvPr>
          <p:cNvGrpSpPr/>
          <p:nvPr/>
        </p:nvGrpSpPr>
        <p:grpSpPr>
          <a:xfrm>
            <a:off x="1219062" y="3837317"/>
            <a:ext cx="2533963" cy="796479"/>
            <a:chOff x="2952750" y="1936750"/>
            <a:chExt cx="6286500" cy="21336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68F067-D0C4-5397-9F82-6B827C23A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1655860-74AE-F7E1-7D95-A70309672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07DB4B5-A32D-7CD9-09A5-77DAC3DF949D}"/>
              </a:ext>
            </a:extLst>
          </p:cNvPr>
          <p:cNvGrpSpPr/>
          <p:nvPr/>
        </p:nvGrpSpPr>
        <p:grpSpPr>
          <a:xfrm>
            <a:off x="1219062" y="5251099"/>
            <a:ext cx="2533963" cy="796479"/>
            <a:chOff x="2952750" y="1936750"/>
            <a:chExt cx="6286500" cy="21336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FCE5CA9-4A88-E9DA-62BD-9BECEE56D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89CF661-07E0-E0EB-DE10-73FECD25C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147BA0-2038-FA8B-FE14-CC7D2033C84D}"/>
              </a:ext>
            </a:extLst>
          </p:cNvPr>
          <p:cNvGrpSpPr/>
          <p:nvPr/>
        </p:nvGrpSpPr>
        <p:grpSpPr>
          <a:xfrm>
            <a:off x="1219062" y="2423535"/>
            <a:ext cx="2533963" cy="796479"/>
            <a:chOff x="2952750" y="1936750"/>
            <a:chExt cx="6286500" cy="2133600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1C1EADF-2FEF-DC38-2E5D-FA0C2A964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3274AA1-A018-005A-10F3-DB7A8CFA6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482C95-31CA-42DD-A45A-DBDA63CD480F}"/>
              </a:ext>
            </a:extLst>
          </p:cNvPr>
          <p:cNvSpPr txBox="1"/>
          <p:nvPr/>
        </p:nvSpPr>
        <p:spPr>
          <a:xfrm>
            <a:off x="4179559" y="2609473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C722D5-8083-4FED-9784-1FFCE7B9EE98}"/>
              </a:ext>
            </a:extLst>
          </p:cNvPr>
          <p:cNvSpPr txBox="1"/>
          <p:nvPr/>
        </p:nvSpPr>
        <p:spPr>
          <a:xfrm>
            <a:off x="4179559" y="4023255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FFF070-A026-4B2E-8B05-0E6D8E388BC9}"/>
              </a:ext>
            </a:extLst>
          </p:cNvPr>
          <p:cNvSpPr txBox="1"/>
          <p:nvPr/>
        </p:nvSpPr>
        <p:spPr>
          <a:xfrm>
            <a:off x="4179559" y="5437037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C067174-E1B9-4755-8B25-8791FFBE1A72}"/>
              </a:ext>
            </a:extLst>
          </p:cNvPr>
          <p:cNvCxnSpPr>
            <a:cxnSpLocks/>
          </p:cNvCxnSpPr>
          <p:nvPr/>
        </p:nvCxnSpPr>
        <p:spPr>
          <a:xfrm>
            <a:off x="7207031" y="2821775"/>
            <a:ext cx="12700" cy="2827564"/>
          </a:xfrm>
          <a:prstGeom prst="bentConnector3">
            <a:avLst>
              <a:gd name="adj1" fmla="val 3575000"/>
            </a:avLst>
          </a:prstGeom>
          <a:ln w="12700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39">
            <a:extLst>
              <a:ext uri="{FF2B5EF4-FFF2-40B4-BE49-F238E27FC236}">
                <a16:creationId xmlns:a16="http://schemas.microsoft.com/office/drawing/2014/main" id="{B02841A2-9AAE-4EAB-8913-1EACA6E2D4FB}"/>
              </a:ext>
            </a:extLst>
          </p:cNvPr>
          <p:cNvSpPr/>
          <p:nvPr/>
        </p:nvSpPr>
        <p:spPr>
          <a:xfrm>
            <a:off x="8431489" y="3060502"/>
            <a:ext cx="2350110" cy="235011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chemeClr val="bg1">
                <a:alpha val="78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en-ID" kern="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8" name="Oval 38">
            <a:extLst>
              <a:ext uri="{FF2B5EF4-FFF2-40B4-BE49-F238E27FC236}">
                <a16:creationId xmlns:a16="http://schemas.microsoft.com/office/drawing/2014/main" id="{B87076AB-A51A-45E9-BB12-5B467EC7D8E0}"/>
              </a:ext>
            </a:extLst>
          </p:cNvPr>
          <p:cNvSpPr/>
          <p:nvPr/>
        </p:nvSpPr>
        <p:spPr>
          <a:xfrm>
            <a:off x="8431489" y="3060502"/>
            <a:ext cx="2350110" cy="235011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en-ID" kern="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42AAD1-2C9A-431C-9B37-3686120070FF}"/>
              </a:ext>
            </a:extLst>
          </p:cNvPr>
          <p:cNvSpPr txBox="1"/>
          <p:nvPr/>
        </p:nvSpPr>
        <p:spPr>
          <a:xfrm>
            <a:off x="9083002" y="3508185"/>
            <a:ext cx="10470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37C341-761D-4F78-AE31-D974494D31D6}"/>
              </a:ext>
            </a:extLst>
          </p:cNvPr>
          <p:cNvSpPr txBox="1"/>
          <p:nvPr/>
        </p:nvSpPr>
        <p:spPr>
          <a:xfrm>
            <a:off x="9104002" y="4164500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9A77EB-5BE2-45EA-9CA1-ACE4D22E768A}"/>
              </a:ext>
            </a:extLst>
          </p:cNvPr>
          <p:cNvSpPr txBox="1"/>
          <p:nvPr/>
        </p:nvSpPr>
        <p:spPr>
          <a:xfrm>
            <a:off x="9020646" y="4578083"/>
            <a:ext cx="1171795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601D36-3C6E-4C01-9E2C-6C7F38010D93}"/>
              </a:ext>
            </a:extLst>
          </p:cNvPr>
          <p:cNvSpPr txBox="1"/>
          <p:nvPr/>
        </p:nvSpPr>
        <p:spPr>
          <a:xfrm>
            <a:off x="1916176" y="2683275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EA4723-0EB0-4B23-890B-5B6ABA9D2436}"/>
              </a:ext>
            </a:extLst>
          </p:cNvPr>
          <p:cNvSpPr txBox="1"/>
          <p:nvPr/>
        </p:nvSpPr>
        <p:spPr>
          <a:xfrm>
            <a:off x="1916176" y="4097057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DC595C-0B2C-41A9-A718-802CEAD347BA}"/>
              </a:ext>
            </a:extLst>
          </p:cNvPr>
          <p:cNvSpPr txBox="1"/>
          <p:nvPr/>
        </p:nvSpPr>
        <p:spPr>
          <a:xfrm>
            <a:off x="1916176" y="55108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42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80154A1-F55B-05E4-47EF-0FBD6FA9BD94}"/>
              </a:ext>
            </a:extLst>
          </p:cNvPr>
          <p:cNvGrpSpPr/>
          <p:nvPr/>
        </p:nvGrpSpPr>
        <p:grpSpPr>
          <a:xfrm>
            <a:off x="1219062" y="3837317"/>
            <a:ext cx="2533963" cy="796479"/>
            <a:chOff x="2952750" y="1936750"/>
            <a:chExt cx="6286500" cy="2133600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FBA5AC79-FA96-09FE-1631-8382A8039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A745F08-264D-4B84-CB19-FE8CFD25E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5F1432-A51B-7F08-208C-35A96A8D2418}"/>
              </a:ext>
            </a:extLst>
          </p:cNvPr>
          <p:cNvGrpSpPr/>
          <p:nvPr/>
        </p:nvGrpSpPr>
        <p:grpSpPr>
          <a:xfrm>
            <a:off x="1219062" y="5251099"/>
            <a:ext cx="2533963" cy="796479"/>
            <a:chOff x="2952750" y="1936750"/>
            <a:chExt cx="6286500" cy="21336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396320D-33EF-AD1E-67B1-130ACCD99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AE3A624-3111-8624-7C02-FB9DC172D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0B7A40-7FBC-0B9C-3866-9E610845BCBB}"/>
              </a:ext>
            </a:extLst>
          </p:cNvPr>
          <p:cNvGrpSpPr/>
          <p:nvPr/>
        </p:nvGrpSpPr>
        <p:grpSpPr>
          <a:xfrm>
            <a:off x="1219062" y="2423535"/>
            <a:ext cx="2533963" cy="796479"/>
            <a:chOff x="2952750" y="1936750"/>
            <a:chExt cx="6286500" cy="213360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03F3FE4-2723-39EB-A6C3-FC0EA00C5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27D3533-11EA-E52E-78C6-BB86A16FE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482C95-31CA-42DD-A45A-DBDA63CD480F}"/>
              </a:ext>
            </a:extLst>
          </p:cNvPr>
          <p:cNvSpPr txBox="1"/>
          <p:nvPr/>
        </p:nvSpPr>
        <p:spPr>
          <a:xfrm>
            <a:off x="4179559" y="2609473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C722D5-8083-4FED-9784-1FFCE7B9EE98}"/>
              </a:ext>
            </a:extLst>
          </p:cNvPr>
          <p:cNvSpPr txBox="1"/>
          <p:nvPr/>
        </p:nvSpPr>
        <p:spPr>
          <a:xfrm>
            <a:off x="4179559" y="4023255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FFF070-A026-4B2E-8B05-0E6D8E388BC9}"/>
              </a:ext>
            </a:extLst>
          </p:cNvPr>
          <p:cNvSpPr txBox="1"/>
          <p:nvPr/>
        </p:nvSpPr>
        <p:spPr>
          <a:xfrm>
            <a:off x="4179559" y="5437037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C067174-E1B9-4755-8B25-8791FFBE1A72}"/>
              </a:ext>
            </a:extLst>
          </p:cNvPr>
          <p:cNvCxnSpPr>
            <a:cxnSpLocks/>
          </p:cNvCxnSpPr>
          <p:nvPr/>
        </p:nvCxnSpPr>
        <p:spPr>
          <a:xfrm>
            <a:off x="7207031" y="2821775"/>
            <a:ext cx="12700" cy="2827564"/>
          </a:xfrm>
          <a:prstGeom prst="bentConnector3">
            <a:avLst>
              <a:gd name="adj1" fmla="val 3575000"/>
            </a:avLst>
          </a:prstGeom>
          <a:ln w="12700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687729-DC25-DA75-F1D5-F1D807205777}"/>
              </a:ext>
            </a:extLst>
          </p:cNvPr>
          <p:cNvGrpSpPr/>
          <p:nvPr/>
        </p:nvGrpSpPr>
        <p:grpSpPr>
          <a:xfrm>
            <a:off x="8431488" y="3060502"/>
            <a:ext cx="2350110" cy="2350110"/>
            <a:chOff x="8431488" y="3060502"/>
            <a:chExt cx="2350110" cy="2350110"/>
          </a:xfrm>
        </p:grpSpPr>
        <p:sp>
          <p:nvSpPr>
            <p:cNvPr id="67" name="Oval 39">
              <a:extLst>
                <a:ext uri="{FF2B5EF4-FFF2-40B4-BE49-F238E27FC236}">
                  <a16:creationId xmlns:a16="http://schemas.microsoft.com/office/drawing/2014/main" id="{B02841A2-9AAE-4EAB-8913-1EACA6E2D4FB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bg1"/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Oval 38">
              <a:extLst>
                <a:ext uri="{FF2B5EF4-FFF2-40B4-BE49-F238E27FC236}">
                  <a16:creationId xmlns:a16="http://schemas.microsoft.com/office/drawing/2014/main" id="{B87076AB-A51A-45E9-BB12-5B467EC7D8E0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E42AAD1-2C9A-431C-9B37-3686120070FF}"/>
              </a:ext>
            </a:extLst>
          </p:cNvPr>
          <p:cNvSpPr txBox="1"/>
          <p:nvPr/>
        </p:nvSpPr>
        <p:spPr>
          <a:xfrm>
            <a:off x="9083002" y="3508185"/>
            <a:ext cx="10470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37C341-761D-4F78-AE31-D974494D31D6}"/>
              </a:ext>
            </a:extLst>
          </p:cNvPr>
          <p:cNvSpPr txBox="1"/>
          <p:nvPr/>
        </p:nvSpPr>
        <p:spPr>
          <a:xfrm>
            <a:off x="9104002" y="4164500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9A77EB-5BE2-45EA-9CA1-ACE4D22E768A}"/>
              </a:ext>
            </a:extLst>
          </p:cNvPr>
          <p:cNvSpPr txBox="1"/>
          <p:nvPr/>
        </p:nvSpPr>
        <p:spPr>
          <a:xfrm>
            <a:off x="9020646" y="4578083"/>
            <a:ext cx="1171795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601D36-3C6E-4C01-9E2C-6C7F38010D93}"/>
              </a:ext>
            </a:extLst>
          </p:cNvPr>
          <p:cNvSpPr txBox="1"/>
          <p:nvPr/>
        </p:nvSpPr>
        <p:spPr>
          <a:xfrm>
            <a:off x="1916176" y="2683275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EA4723-0EB0-4B23-890B-5B6ABA9D2436}"/>
              </a:ext>
            </a:extLst>
          </p:cNvPr>
          <p:cNvSpPr txBox="1"/>
          <p:nvPr/>
        </p:nvSpPr>
        <p:spPr>
          <a:xfrm>
            <a:off x="1916176" y="4097057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DC595C-0B2C-41A9-A718-802CEAD347BA}"/>
              </a:ext>
            </a:extLst>
          </p:cNvPr>
          <p:cNvSpPr txBox="1"/>
          <p:nvPr/>
        </p:nvSpPr>
        <p:spPr>
          <a:xfrm>
            <a:off x="1916176" y="55108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8704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CD6166-B497-DD4C-B24E-9813A21E934B}"/>
              </a:ext>
            </a:extLst>
          </p:cNvPr>
          <p:cNvGrpSpPr/>
          <p:nvPr/>
        </p:nvGrpSpPr>
        <p:grpSpPr>
          <a:xfrm>
            <a:off x="3723177" y="3549051"/>
            <a:ext cx="2159120" cy="1724026"/>
            <a:chOff x="2952750" y="1936750"/>
            <a:chExt cx="6286500" cy="2133600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648416C-810D-DBDC-2AA8-20F28E425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D7096C0-1FD4-D6D4-2FE9-072AB37D0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869E88-A095-69D0-0A86-79E45C8E60EA}"/>
              </a:ext>
            </a:extLst>
          </p:cNvPr>
          <p:cNvGrpSpPr/>
          <p:nvPr/>
        </p:nvGrpSpPr>
        <p:grpSpPr>
          <a:xfrm>
            <a:off x="6309703" y="3549051"/>
            <a:ext cx="2159120" cy="1724026"/>
            <a:chOff x="2952750" y="1936750"/>
            <a:chExt cx="6286500" cy="2133600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30466985-81D3-32FA-47E9-C8C268871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5B56D70-E546-BC72-05E4-63151B0BF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15EA74D-231F-57DE-9C43-AF56DAC4BCCA}"/>
              </a:ext>
            </a:extLst>
          </p:cNvPr>
          <p:cNvGrpSpPr/>
          <p:nvPr/>
        </p:nvGrpSpPr>
        <p:grpSpPr>
          <a:xfrm>
            <a:off x="8896229" y="3549051"/>
            <a:ext cx="2159120" cy="1724026"/>
            <a:chOff x="2952750" y="1936750"/>
            <a:chExt cx="6286500" cy="2133600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6CBF155D-244E-6359-30B9-70BE97C08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8EAC0623-8B18-6983-45E1-8972ACB97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F63480-93FF-9726-443A-68D5E9C20FB8}"/>
              </a:ext>
            </a:extLst>
          </p:cNvPr>
          <p:cNvGrpSpPr/>
          <p:nvPr/>
        </p:nvGrpSpPr>
        <p:grpSpPr>
          <a:xfrm>
            <a:off x="1136651" y="3549051"/>
            <a:ext cx="2159120" cy="1724026"/>
            <a:chOff x="2952750" y="1936750"/>
            <a:chExt cx="6286500" cy="213360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9CC50D4-C050-8AEE-E625-1C4A312A5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509965D-B034-CFC8-9495-9422048E4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B76674-486F-400A-AD33-8DAFDAEF6A50}"/>
              </a:ext>
            </a:extLst>
          </p:cNvPr>
          <p:cNvSpPr txBox="1"/>
          <p:nvPr/>
        </p:nvSpPr>
        <p:spPr>
          <a:xfrm>
            <a:off x="1136650" y="2099180"/>
            <a:ext cx="4582986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제공해드리고 있습니다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8791EC-E3DD-4EF7-8086-2C75531DE2D8}"/>
              </a:ext>
            </a:extLst>
          </p:cNvPr>
          <p:cNvSpPr txBox="1"/>
          <p:nvPr/>
        </p:nvSpPr>
        <p:spPr>
          <a:xfrm>
            <a:off x="1814499" y="3978970"/>
            <a:ext cx="8034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1F3587-C1B2-4A60-AD9A-0B489E795181}"/>
              </a:ext>
            </a:extLst>
          </p:cNvPr>
          <p:cNvSpPr txBox="1"/>
          <p:nvPr/>
        </p:nvSpPr>
        <p:spPr>
          <a:xfrm>
            <a:off x="1522911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691FD-209E-4944-AD3E-DB70E537DDC3}"/>
              </a:ext>
            </a:extLst>
          </p:cNvPr>
          <p:cNvSpPr txBox="1"/>
          <p:nvPr/>
        </p:nvSpPr>
        <p:spPr>
          <a:xfrm>
            <a:off x="4195682" y="3978970"/>
            <a:ext cx="12141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+3,527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FA7F9-C712-4FC3-B0B1-99E1BDCB7AF4}"/>
              </a:ext>
            </a:extLst>
          </p:cNvPr>
          <p:cNvSpPr txBox="1"/>
          <p:nvPr/>
        </p:nvSpPr>
        <p:spPr>
          <a:xfrm>
            <a:off x="4109438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E30BE-8ED8-4D7F-B3A3-1BC19EAAD763}"/>
              </a:ext>
            </a:extLst>
          </p:cNvPr>
          <p:cNvSpPr txBox="1"/>
          <p:nvPr/>
        </p:nvSpPr>
        <p:spPr>
          <a:xfrm>
            <a:off x="7057283" y="3978970"/>
            <a:ext cx="663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17K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12D7FA-0B91-4BCF-8FE9-47FF3838C2A2}"/>
              </a:ext>
            </a:extLst>
          </p:cNvPr>
          <p:cNvSpPr txBox="1"/>
          <p:nvPr/>
        </p:nvSpPr>
        <p:spPr>
          <a:xfrm>
            <a:off x="6695964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33B41B-9A9F-4B9B-AA8D-8078C9EA1B24}"/>
              </a:ext>
            </a:extLst>
          </p:cNvPr>
          <p:cNvSpPr txBox="1"/>
          <p:nvPr/>
        </p:nvSpPr>
        <p:spPr>
          <a:xfrm>
            <a:off x="9350300" y="3978970"/>
            <a:ext cx="12509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+17.3%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917A75-826B-413A-87B2-25476B410AF7}"/>
              </a:ext>
            </a:extLst>
          </p:cNvPr>
          <p:cNvSpPr txBox="1"/>
          <p:nvPr/>
        </p:nvSpPr>
        <p:spPr>
          <a:xfrm>
            <a:off x="9282490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FDB4A3-CBDB-4776-ADD5-3E0A537ED3DF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570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80A57E95-21BB-47A2-B0A3-E7E2F344E048}"/>
              </a:ext>
            </a:extLst>
          </p:cNvPr>
          <p:cNvSpPr/>
          <p:nvPr/>
        </p:nvSpPr>
        <p:spPr>
          <a:xfrm rot="10800000">
            <a:off x="-644121" y="-1054645"/>
            <a:ext cx="11788776" cy="3051113"/>
          </a:xfrm>
          <a:prstGeom prst="round2SameRect">
            <a:avLst>
              <a:gd name="adj1" fmla="val 14474"/>
              <a:gd name="adj2" fmla="val 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4DF93-1182-4233-AC8A-DBAB2C82D50E}"/>
              </a:ext>
            </a:extLst>
          </p:cNvPr>
          <p:cNvSpPr txBox="1"/>
          <p:nvPr/>
        </p:nvSpPr>
        <p:spPr>
          <a:xfrm>
            <a:off x="6165042" y="806149"/>
            <a:ext cx="4456349" cy="9140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5400" spc="-150" dirty="0">
                <a:solidFill>
                  <a:srgbClr val="232669"/>
                </a:solidFill>
              </a:rPr>
              <a:t>CONTENTS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797978" y="3054301"/>
            <a:ext cx="2914259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2C3E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 </a:t>
            </a:r>
            <a:r>
              <a:rPr lang="ko-KR" altLang="en-US" dirty="0">
                <a:solidFill>
                  <a:srgbClr val="2C3E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소개</a:t>
            </a:r>
            <a:endParaRPr lang="en-US" altLang="ko-KR" dirty="0">
              <a:solidFill>
                <a:srgbClr val="2C3E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8590BC-FF27-4A4F-B549-9511B1049987}"/>
              </a:ext>
            </a:extLst>
          </p:cNvPr>
          <p:cNvSpPr txBox="1"/>
          <p:nvPr/>
        </p:nvSpPr>
        <p:spPr>
          <a:xfrm>
            <a:off x="1797978" y="3784306"/>
            <a:ext cx="2797241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2C3E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</a:t>
            </a:r>
            <a:r>
              <a:rPr lang="ko-KR" altLang="en-US" dirty="0">
                <a:solidFill>
                  <a:srgbClr val="2C3E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  <a:endParaRPr lang="en-US" altLang="ko-KR" dirty="0">
              <a:solidFill>
                <a:srgbClr val="2C3E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3D750C-66CA-4D9C-BE5D-ADA90854D24A}"/>
              </a:ext>
            </a:extLst>
          </p:cNvPr>
          <p:cNvSpPr txBox="1"/>
          <p:nvPr/>
        </p:nvSpPr>
        <p:spPr>
          <a:xfrm>
            <a:off x="1797978" y="4495900"/>
            <a:ext cx="212397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2C3E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</a:t>
            </a:r>
            <a:r>
              <a:rPr lang="ko-KR" altLang="en-US" dirty="0">
                <a:solidFill>
                  <a:srgbClr val="2C3E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기능 소개</a:t>
            </a:r>
            <a:endParaRPr lang="en-US" altLang="ko-KR" dirty="0">
              <a:solidFill>
                <a:srgbClr val="2C3E5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DDC1CC-9C7E-4445-91CD-932083BA299F}"/>
              </a:ext>
            </a:extLst>
          </p:cNvPr>
          <p:cNvSpPr txBox="1"/>
          <p:nvPr/>
        </p:nvSpPr>
        <p:spPr>
          <a:xfrm>
            <a:off x="1797978" y="5219768"/>
            <a:ext cx="1601400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dirty="0">
                <a:solidFill>
                  <a:srgbClr val="2C3E5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04. Q&amp;A</a:t>
            </a:r>
          </a:p>
        </p:txBody>
      </p:sp>
    </p:spTree>
    <p:extLst>
      <p:ext uri="{BB962C8B-B14F-4D97-AF65-F5344CB8AC3E}">
        <p14:creationId xmlns:p14="http://schemas.microsoft.com/office/powerpoint/2010/main" val="1625629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1E90E3F-1E34-7390-DA25-2BDDE3775C12}"/>
              </a:ext>
            </a:extLst>
          </p:cNvPr>
          <p:cNvGrpSpPr/>
          <p:nvPr/>
        </p:nvGrpSpPr>
        <p:grpSpPr>
          <a:xfrm>
            <a:off x="3723177" y="3549051"/>
            <a:ext cx="2159120" cy="1724026"/>
            <a:chOff x="2952750" y="1936750"/>
            <a:chExt cx="6286500" cy="2133600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308A868C-70A2-53FC-A1BE-0A1CFE6FD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FA540C1-6B26-32A7-17BE-310FC4C84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Freeform 7">
            <a:extLst>
              <a:ext uri="{FF2B5EF4-FFF2-40B4-BE49-F238E27FC236}">
                <a16:creationId xmlns:a16="http://schemas.microsoft.com/office/drawing/2014/main" id="{F9FE2B2E-CB9C-488A-A03C-2680C7CBF5D7}"/>
              </a:ext>
            </a:extLst>
          </p:cNvPr>
          <p:cNvSpPr>
            <a:spLocks/>
          </p:cNvSpPr>
          <p:nvPr/>
        </p:nvSpPr>
        <p:spPr bwMode="auto">
          <a:xfrm>
            <a:off x="1136650" y="3549050"/>
            <a:ext cx="2159120" cy="1724026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D94E8EC-E9FD-442A-BDD1-FDCC44C89021}"/>
              </a:ext>
            </a:extLst>
          </p:cNvPr>
          <p:cNvSpPr>
            <a:spLocks/>
          </p:cNvSpPr>
          <p:nvPr/>
        </p:nvSpPr>
        <p:spPr bwMode="auto">
          <a:xfrm>
            <a:off x="6309703" y="3549050"/>
            <a:ext cx="2159120" cy="1724026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03F66D73-F1A9-42A5-867B-00EFBDA8E14D}"/>
              </a:ext>
            </a:extLst>
          </p:cNvPr>
          <p:cNvSpPr>
            <a:spLocks/>
          </p:cNvSpPr>
          <p:nvPr/>
        </p:nvSpPr>
        <p:spPr bwMode="auto">
          <a:xfrm>
            <a:off x="8896229" y="3549050"/>
            <a:ext cx="2159120" cy="1724026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B76674-486F-400A-AD33-8DAFDAEF6A50}"/>
              </a:ext>
            </a:extLst>
          </p:cNvPr>
          <p:cNvSpPr txBox="1"/>
          <p:nvPr/>
        </p:nvSpPr>
        <p:spPr>
          <a:xfrm>
            <a:off x="1136650" y="2099180"/>
            <a:ext cx="4582986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제공해드리고 있습니다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8791EC-E3DD-4EF7-8086-2C75531DE2D8}"/>
              </a:ext>
            </a:extLst>
          </p:cNvPr>
          <p:cNvSpPr txBox="1"/>
          <p:nvPr/>
        </p:nvSpPr>
        <p:spPr>
          <a:xfrm>
            <a:off x="1814499" y="3978970"/>
            <a:ext cx="8034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1F3587-C1B2-4A60-AD9A-0B489E795181}"/>
              </a:ext>
            </a:extLst>
          </p:cNvPr>
          <p:cNvSpPr txBox="1"/>
          <p:nvPr/>
        </p:nvSpPr>
        <p:spPr>
          <a:xfrm>
            <a:off x="1522911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691FD-209E-4944-AD3E-DB70E537DDC3}"/>
              </a:ext>
            </a:extLst>
          </p:cNvPr>
          <p:cNvSpPr txBox="1"/>
          <p:nvPr/>
        </p:nvSpPr>
        <p:spPr>
          <a:xfrm>
            <a:off x="4195682" y="3978970"/>
            <a:ext cx="12141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+3,527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FA7F9-C712-4FC3-B0B1-99E1BDCB7AF4}"/>
              </a:ext>
            </a:extLst>
          </p:cNvPr>
          <p:cNvSpPr txBox="1"/>
          <p:nvPr/>
        </p:nvSpPr>
        <p:spPr>
          <a:xfrm>
            <a:off x="4109438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E30BE-8ED8-4D7F-B3A3-1BC19EAAD763}"/>
              </a:ext>
            </a:extLst>
          </p:cNvPr>
          <p:cNvSpPr txBox="1"/>
          <p:nvPr/>
        </p:nvSpPr>
        <p:spPr>
          <a:xfrm>
            <a:off x="7057283" y="3978970"/>
            <a:ext cx="663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17K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12D7FA-0B91-4BCF-8FE9-47FF3838C2A2}"/>
              </a:ext>
            </a:extLst>
          </p:cNvPr>
          <p:cNvSpPr txBox="1"/>
          <p:nvPr/>
        </p:nvSpPr>
        <p:spPr>
          <a:xfrm>
            <a:off x="6695964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33B41B-9A9F-4B9B-AA8D-8078C9EA1B24}"/>
              </a:ext>
            </a:extLst>
          </p:cNvPr>
          <p:cNvSpPr txBox="1"/>
          <p:nvPr/>
        </p:nvSpPr>
        <p:spPr>
          <a:xfrm>
            <a:off x="9350300" y="3978970"/>
            <a:ext cx="12509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+17.3%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917A75-826B-413A-87B2-25476B410AF7}"/>
              </a:ext>
            </a:extLst>
          </p:cNvPr>
          <p:cNvSpPr txBox="1"/>
          <p:nvPr/>
        </p:nvSpPr>
        <p:spPr>
          <a:xfrm>
            <a:off x="9282490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B0E6DF-6F19-4426-BCF0-CD2F3FC56C8E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94208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2B49D85-EFDC-5F27-9B30-A1DE3B4087D9}"/>
              </a:ext>
            </a:extLst>
          </p:cNvPr>
          <p:cNvGrpSpPr/>
          <p:nvPr/>
        </p:nvGrpSpPr>
        <p:grpSpPr>
          <a:xfrm>
            <a:off x="3723177" y="3549051"/>
            <a:ext cx="2159120" cy="1724026"/>
            <a:chOff x="2952750" y="1936750"/>
            <a:chExt cx="6286500" cy="2133600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600DE64B-1F2D-2194-4ADB-5330A12D2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43814B1-9729-1052-D536-153F9C685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C3A559-39A9-30AB-987C-998759E929DE}"/>
              </a:ext>
            </a:extLst>
          </p:cNvPr>
          <p:cNvGrpSpPr/>
          <p:nvPr/>
        </p:nvGrpSpPr>
        <p:grpSpPr>
          <a:xfrm>
            <a:off x="6309703" y="3549051"/>
            <a:ext cx="2159120" cy="1724026"/>
            <a:chOff x="2952750" y="1936750"/>
            <a:chExt cx="6286500" cy="21336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DC6F78E-5589-F2A0-E277-9212B9F1A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743C16E-FD7D-8CA7-8CA7-BEC25DB83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88C890-239F-E761-FC25-51F23B7BA331}"/>
              </a:ext>
            </a:extLst>
          </p:cNvPr>
          <p:cNvGrpSpPr/>
          <p:nvPr/>
        </p:nvGrpSpPr>
        <p:grpSpPr>
          <a:xfrm>
            <a:off x="8896229" y="3549051"/>
            <a:ext cx="2159120" cy="1724026"/>
            <a:chOff x="2952750" y="1936750"/>
            <a:chExt cx="6286500" cy="213360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EFC2B91-5E73-CCE9-4619-643FDFF9B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6D2AD1C-4CD9-FBC1-A1C6-45D96170B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729DA3-0F32-2DF7-BC25-18D0DDDE7AE8}"/>
              </a:ext>
            </a:extLst>
          </p:cNvPr>
          <p:cNvGrpSpPr/>
          <p:nvPr/>
        </p:nvGrpSpPr>
        <p:grpSpPr>
          <a:xfrm>
            <a:off x="1136651" y="3549051"/>
            <a:ext cx="2159120" cy="1724026"/>
            <a:chOff x="2952750" y="1936750"/>
            <a:chExt cx="6286500" cy="21336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CD94843-2FFC-7739-42C5-66992FF73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DC16EEC-95EA-53C8-0E61-0753D9D3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B76674-486F-400A-AD33-8DAFDAEF6A50}"/>
              </a:ext>
            </a:extLst>
          </p:cNvPr>
          <p:cNvSpPr txBox="1"/>
          <p:nvPr/>
        </p:nvSpPr>
        <p:spPr>
          <a:xfrm>
            <a:off x="1136650" y="2099180"/>
            <a:ext cx="4582986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제공해드리고 있습니다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8791EC-E3DD-4EF7-8086-2C75531DE2D8}"/>
              </a:ext>
            </a:extLst>
          </p:cNvPr>
          <p:cNvSpPr txBox="1"/>
          <p:nvPr/>
        </p:nvSpPr>
        <p:spPr>
          <a:xfrm>
            <a:off x="1814499" y="3978970"/>
            <a:ext cx="8034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1F3587-C1B2-4A60-AD9A-0B489E795181}"/>
              </a:ext>
            </a:extLst>
          </p:cNvPr>
          <p:cNvSpPr txBox="1"/>
          <p:nvPr/>
        </p:nvSpPr>
        <p:spPr>
          <a:xfrm>
            <a:off x="1522911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691FD-209E-4944-AD3E-DB70E537DDC3}"/>
              </a:ext>
            </a:extLst>
          </p:cNvPr>
          <p:cNvSpPr txBox="1"/>
          <p:nvPr/>
        </p:nvSpPr>
        <p:spPr>
          <a:xfrm>
            <a:off x="4195682" y="3978970"/>
            <a:ext cx="12141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+3,527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FA7F9-C712-4FC3-B0B1-99E1BDCB7AF4}"/>
              </a:ext>
            </a:extLst>
          </p:cNvPr>
          <p:cNvSpPr txBox="1"/>
          <p:nvPr/>
        </p:nvSpPr>
        <p:spPr>
          <a:xfrm>
            <a:off x="4109438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E30BE-8ED8-4D7F-B3A3-1BC19EAAD763}"/>
              </a:ext>
            </a:extLst>
          </p:cNvPr>
          <p:cNvSpPr txBox="1"/>
          <p:nvPr/>
        </p:nvSpPr>
        <p:spPr>
          <a:xfrm>
            <a:off x="7057283" y="3978970"/>
            <a:ext cx="663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17K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12D7FA-0B91-4BCF-8FE9-47FF3838C2A2}"/>
              </a:ext>
            </a:extLst>
          </p:cNvPr>
          <p:cNvSpPr txBox="1"/>
          <p:nvPr/>
        </p:nvSpPr>
        <p:spPr>
          <a:xfrm>
            <a:off x="6695964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33B41B-9A9F-4B9B-AA8D-8078C9EA1B24}"/>
              </a:ext>
            </a:extLst>
          </p:cNvPr>
          <p:cNvSpPr txBox="1"/>
          <p:nvPr/>
        </p:nvSpPr>
        <p:spPr>
          <a:xfrm>
            <a:off x="9350300" y="3978970"/>
            <a:ext cx="12509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+17.3%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917A75-826B-413A-87B2-25476B410AF7}"/>
              </a:ext>
            </a:extLst>
          </p:cNvPr>
          <p:cNvSpPr txBox="1"/>
          <p:nvPr/>
        </p:nvSpPr>
        <p:spPr>
          <a:xfrm>
            <a:off x="9282490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FDB4A3-CBDB-4776-ADD5-3E0A537ED3DF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446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흑백, 야외, 거리, 의류이(가) 표시된 사진&#10;&#10;자동 생성된 설명">
            <a:extLst>
              <a:ext uri="{FF2B5EF4-FFF2-40B4-BE49-F238E27FC236}">
                <a16:creationId xmlns:a16="http://schemas.microsoft.com/office/drawing/2014/main" id="{4AE650E1-9D2C-9F5B-C45F-25FB1631F4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t="6485" r="15906" b="271"/>
          <a:stretch>
            <a:fillRect/>
          </a:stretch>
        </p:blipFill>
        <p:spPr>
          <a:xfrm>
            <a:off x="7530226" y="-2474029"/>
            <a:ext cx="7980035" cy="7980036"/>
          </a:xfrm>
          <a:custGeom>
            <a:avLst/>
            <a:gdLst>
              <a:gd name="connsiteX0" fmla="*/ 3990017 w 7980035"/>
              <a:gd name="connsiteY0" fmla="*/ 0 h 7980036"/>
              <a:gd name="connsiteX1" fmla="*/ 7980035 w 7980035"/>
              <a:gd name="connsiteY1" fmla="*/ 3990018 h 7980036"/>
              <a:gd name="connsiteX2" fmla="*/ 3990017 w 7980035"/>
              <a:gd name="connsiteY2" fmla="*/ 7980036 h 7980036"/>
              <a:gd name="connsiteX3" fmla="*/ 0 w 7980035"/>
              <a:gd name="connsiteY3" fmla="*/ 3990018 h 7980036"/>
              <a:gd name="connsiteX4" fmla="*/ 3990017 w 7980035"/>
              <a:gd name="connsiteY4" fmla="*/ 0 h 798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0035" h="7980036">
                <a:moveTo>
                  <a:pt x="3990017" y="0"/>
                </a:moveTo>
                <a:cubicBezTo>
                  <a:pt x="6193643" y="0"/>
                  <a:pt x="7980035" y="1786392"/>
                  <a:pt x="7980035" y="3990018"/>
                </a:cubicBezTo>
                <a:cubicBezTo>
                  <a:pt x="7980035" y="6193645"/>
                  <a:pt x="6193643" y="7980036"/>
                  <a:pt x="3990017" y="7980036"/>
                </a:cubicBezTo>
                <a:cubicBezTo>
                  <a:pt x="1786390" y="7980036"/>
                  <a:pt x="0" y="6193645"/>
                  <a:pt x="0" y="3990018"/>
                </a:cubicBezTo>
                <a:cubicBezTo>
                  <a:pt x="0" y="1786392"/>
                  <a:pt x="1786390" y="0"/>
                  <a:pt x="3990017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FDB4A3-CBDB-4776-ADD5-3E0A537ED3DF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75" name="Oval 39">
            <a:extLst>
              <a:ext uri="{FF2B5EF4-FFF2-40B4-BE49-F238E27FC236}">
                <a16:creationId xmlns:a16="http://schemas.microsoft.com/office/drawing/2014/main" id="{D4368DFA-E805-426D-8FD6-29DD0A63E37B}"/>
              </a:ext>
            </a:extLst>
          </p:cNvPr>
          <p:cNvSpPr/>
          <p:nvPr/>
        </p:nvSpPr>
        <p:spPr>
          <a:xfrm>
            <a:off x="1204032" y="2265233"/>
            <a:ext cx="1900367" cy="190036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chemeClr val="bg1">
                <a:alpha val="78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en-ID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Oval 38">
            <a:extLst>
              <a:ext uri="{FF2B5EF4-FFF2-40B4-BE49-F238E27FC236}">
                <a16:creationId xmlns:a16="http://schemas.microsoft.com/office/drawing/2014/main" id="{C7C21DA5-3653-4843-85BA-542A77D107C2}"/>
              </a:ext>
            </a:extLst>
          </p:cNvPr>
          <p:cNvSpPr/>
          <p:nvPr/>
        </p:nvSpPr>
        <p:spPr>
          <a:xfrm>
            <a:off x="1204032" y="2265233"/>
            <a:ext cx="1900367" cy="190036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en-ID" kern="0" dirty="0">
              <a:solidFill>
                <a:schemeClr val="accent1"/>
              </a:solidFill>
              <a:latin typeface="Calibri" panose="020F050202020403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7CCAD2-A194-4DC7-A73C-B8420F74B09B}"/>
              </a:ext>
            </a:extLst>
          </p:cNvPr>
          <p:cNvSpPr txBox="1"/>
          <p:nvPr/>
        </p:nvSpPr>
        <p:spPr>
          <a:xfrm>
            <a:off x="1584347" y="4590932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160DA1-817B-4B94-833A-1CD64FAE8B80}"/>
              </a:ext>
            </a:extLst>
          </p:cNvPr>
          <p:cNvSpPr txBox="1"/>
          <p:nvPr/>
        </p:nvSpPr>
        <p:spPr>
          <a:xfrm>
            <a:off x="1204032" y="5148095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1777978" y="2839179"/>
            <a:ext cx="752475" cy="752475"/>
            <a:chOff x="7278375" y="2839178"/>
            <a:chExt cx="752475" cy="752475"/>
          </a:xfr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</p:grpSpPr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5D985E-2EBF-46A9-AF2E-00B7C35BEFB7}"/>
              </a:ext>
            </a:extLst>
          </p:cNvPr>
          <p:cNvGrpSpPr/>
          <p:nvPr/>
        </p:nvGrpSpPr>
        <p:grpSpPr>
          <a:xfrm>
            <a:off x="3674120" y="2265233"/>
            <a:ext cx="1900367" cy="1900367"/>
            <a:chOff x="6680210" y="2265233"/>
            <a:chExt cx="1900367" cy="1900367"/>
          </a:xfrm>
          <a:solidFill>
            <a:schemeClr val="accent3"/>
          </a:solidFill>
        </p:grpSpPr>
        <p:sp>
          <p:nvSpPr>
            <p:cNvPr id="70" name="Oval 39">
              <a:extLst>
                <a:ext uri="{FF2B5EF4-FFF2-40B4-BE49-F238E27FC236}">
                  <a16:creationId xmlns:a16="http://schemas.microsoft.com/office/drawing/2014/main" id="{8E0DFCAA-D927-4D3B-8FAA-3A4CBBF839C2}"/>
                </a:ext>
              </a:extLst>
            </p:cNvPr>
            <p:cNvSpPr/>
            <p:nvPr/>
          </p:nvSpPr>
          <p:spPr>
            <a:xfrm>
              <a:off x="6680210" y="2265233"/>
              <a:ext cx="1900367" cy="1900367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6DBE29B5-C776-447D-9FFD-A5AFF4252DF3}"/>
                </a:ext>
              </a:extLst>
            </p:cNvPr>
            <p:cNvSpPr/>
            <p:nvPr/>
          </p:nvSpPr>
          <p:spPr>
            <a:xfrm>
              <a:off x="6680210" y="2265233"/>
              <a:ext cx="1900367" cy="1900367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3CA41D4-D5D0-4950-B663-E1A70019AC93}"/>
              </a:ext>
            </a:extLst>
          </p:cNvPr>
          <p:cNvSpPr txBox="1"/>
          <p:nvPr/>
        </p:nvSpPr>
        <p:spPr>
          <a:xfrm>
            <a:off x="4054435" y="4590932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6F8A5C-CB71-4BE2-82C9-7297C2465D2C}"/>
              </a:ext>
            </a:extLst>
          </p:cNvPr>
          <p:cNvSpPr txBox="1"/>
          <p:nvPr/>
        </p:nvSpPr>
        <p:spPr>
          <a:xfrm>
            <a:off x="3674120" y="5148095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C8BB9B-C909-4E3C-9256-AEA006B48496}"/>
              </a:ext>
            </a:extLst>
          </p:cNvPr>
          <p:cNvSpPr txBox="1"/>
          <p:nvPr/>
        </p:nvSpPr>
        <p:spPr>
          <a:xfrm>
            <a:off x="6524523" y="4590932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B1E602-C866-47F9-85F8-2E7C60787144}"/>
              </a:ext>
            </a:extLst>
          </p:cNvPr>
          <p:cNvSpPr txBox="1"/>
          <p:nvPr/>
        </p:nvSpPr>
        <p:spPr>
          <a:xfrm>
            <a:off x="6144208" y="5148095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5" name="그래픽 13" descr="데이터베이스 단색으로 채워진">
            <a:extLst>
              <a:ext uri="{FF2B5EF4-FFF2-40B4-BE49-F238E27FC236}">
                <a16:creationId xmlns:a16="http://schemas.microsoft.com/office/drawing/2014/main" id="{377E6C0A-F6D1-4062-A522-22F1DAA1BC21}"/>
              </a:ext>
            </a:extLst>
          </p:cNvPr>
          <p:cNvGrpSpPr/>
          <p:nvPr/>
        </p:nvGrpSpPr>
        <p:grpSpPr>
          <a:xfrm>
            <a:off x="4357603" y="2853466"/>
            <a:ext cx="533400" cy="723900"/>
            <a:chOff x="7363693" y="2853466"/>
            <a:chExt cx="533400" cy="72390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404F2DF-7312-4BA7-A35D-E73A663AADA8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F51009A-A1E7-426F-A776-0A4D91980A34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C955276-5437-4F39-8D7E-B2CE06DDF716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56CEE3E4-D116-459B-A52C-4C14E828E9B7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34DB5C-ED4C-2395-F6B6-73E91A1CE6F1}"/>
              </a:ext>
            </a:extLst>
          </p:cNvPr>
          <p:cNvGrpSpPr/>
          <p:nvPr/>
        </p:nvGrpSpPr>
        <p:grpSpPr>
          <a:xfrm>
            <a:off x="6144207" y="2270724"/>
            <a:ext cx="1900367" cy="1900367"/>
            <a:chOff x="6125157" y="2270724"/>
            <a:chExt cx="1900367" cy="190036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BAC2A13-3DEB-42F6-BB55-F8FAF738B43C}"/>
                </a:ext>
              </a:extLst>
            </p:cNvPr>
            <p:cNvGrpSpPr/>
            <p:nvPr/>
          </p:nvGrpSpPr>
          <p:grpSpPr>
            <a:xfrm>
              <a:off x="6125157" y="2270724"/>
              <a:ext cx="1900367" cy="1900367"/>
              <a:chOff x="9112197" y="2270724"/>
              <a:chExt cx="1900367" cy="1900367"/>
            </a:xfrm>
            <a:solidFill>
              <a:schemeClr val="accent3"/>
            </a:solidFill>
          </p:grpSpPr>
          <p:sp>
            <p:nvSpPr>
              <p:cNvPr id="68" name="Oval 39">
                <a:extLst>
                  <a:ext uri="{FF2B5EF4-FFF2-40B4-BE49-F238E27FC236}">
                    <a16:creationId xmlns:a16="http://schemas.microsoft.com/office/drawing/2014/main" id="{F4AAFED7-07B6-4585-8034-0FDCE7BA24C4}"/>
                  </a:ext>
                </a:extLst>
              </p:cNvPr>
              <p:cNvSpPr/>
              <p:nvPr/>
            </p:nvSpPr>
            <p:spPr>
              <a:xfrm>
                <a:off x="9112197" y="2270724"/>
                <a:ext cx="1900367" cy="1900367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Oval 38">
                <a:extLst>
                  <a:ext uri="{FF2B5EF4-FFF2-40B4-BE49-F238E27FC236}">
                    <a16:creationId xmlns:a16="http://schemas.microsoft.com/office/drawing/2014/main" id="{5354BF8D-7DC0-4E3D-B843-4269819D0566}"/>
                  </a:ext>
                </a:extLst>
              </p:cNvPr>
              <p:cNvSpPr/>
              <p:nvPr/>
            </p:nvSpPr>
            <p:spPr>
              <a:xfrm>
                <a:off x="9112197" y="2270724"/>
                <a:ext cx="1900367" cy="1900367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6634895-73D2-4B9D-B7EE-D31D8B2E3963}"/>
                </a:ext>
              </a:extLst>
            </p:cNvPr>
            <p:cNvGrpSpPr/>
            <p:nvPr/>
          </p:nvGrpSpPr>
          <p:grpSpPr>
            <a:xfrm>
              <a:off x="6751490" y="2891566"/>
              <a:ext cx="647700" cy="647700"/>
              <a:chOff x="9776631" y="2891566"/>
              <a:chExt cx="647700" cy="647700"/>
            </a:xfrm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</a:gradFill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104171EB-44E1-4DFB-9B90-8CD66B0991A6}"/>
                  </a:ext>
                </a:extLst>
              </p:cNvPr>
              <p:cNvSpPr/>
              <p:nvPr/>
            </p:nvSpPr>
            <p:spPr>
              <a:xfrm>
                <a:off x="9776631" y="3482116"/>
                <a:ext cx="647700" cy="57150"/>
              </a:xfrm>
              <a:custGeom>
                <a:avLst/>
                <a:gdLst>
                  <a:gd name="connsiteX0" fmla="*/ 0 w 647700"/>
                  <a:gd name="connsiteY0" fmla="*/ 0 h 57150"/>
                  <a:gd name="connsiteX1" fmla="*/ 647700 w 647700"/>
                  <a:gd name="connsiteY1" fmla="*/ 0 h 57150"/>
                  <a:gd name="connsiteX2" fmla="*/ 647700 w 647700"/>
                  <a:gd name="connsiteY2" fmla="*/ 57150 h 57150"/>
                  <a:gd name="connsiteX3" fmla="*/ 0 w 647700"/>
                  <a:gd name="connsiteY3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7700" h="57150">
                    <a:moveTo>
                      <a:pt x="0" y="0"/>
                    </a:moveTo>
                    <a:lnTo>
                      <a:pt x="647700" y="0"/>
                    </a:lnTo>
                    <a:lnTo>
                      <a:pt x="647700" y="57150"/>
                    </a:lnTo>
                    <a:lnTo>
                      <a:pt x="0" y="571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8" name="자유형: 도형 57">
                <a:extLst>
                  <a:ext uri="{FF2B5EF4-FFF2-40B4-BE49-F238E27FC236}">
                    <a16:creationId xmlns:a16="http://schemas.microsoft.com/office/drawing/2014/main" id="{F25C43A3-3D15-4751-B490-621C4D2B323A}"/>
                  </a:ext>
                </a:extLst>
              </p:cNvPr>
              <p:cNvSpPr/>
              <p:nvPr/>
            </p:nvSpPr>
            <p:spPr>
              <a:xfrm>
                <a:off x="9776631" y="2891566"/>
                <a:ext cx="76200" cy="552450"/>
              </a:xfrm>
              <a:custGeom>
                <a:avLst/>
                <a:gdLst>
                  <a:gd name="connsiteX0" fmla="*/ 0 w 76200"/>
                  <a:gd name="connsiteY0" fmla="*/ 0 h 552450"/>
                  <a:gd name="connsiteX1" fmla="*/ 76200 w 76200"/>
                  <a:gd name="connsiteY1" fmla="*/ 0 h 552450"/>
                  <a:gd name="connsiteX2" fmla="*/ 76200 w 76200"/>
                  <a:gd name="connsiteY2" fmla="*/ 552450 h 552450"/>
                  <a:gd name="connsiteX3" fmla="*/ 0 w 76200"/>
                  <a:gd name="connsiteY3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55245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552450"/>
                    </a:lnTo>
                    <a:lnTo>
                      <a:pt x="0" y="5524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B7AFAAE-2D73-4546-AC0E-5DD05831F360}"/>
                  </a:ext>
                </a:extLst>
              </p:cNvPr>
              <p:cNvSpPr/>
              <p:nvPr/>
            </p:nvSpPr>
            <p:spPr>
              <a:xfrm>
                <a:off x="10252881" y="3367816"/>
                <a:ext cx="171450" cy="76200"/>
              </a:xfrm>
              <a:custGeom>
                <a:avLst/>
                <a:gdLst>
                  <a:gd name="connsiteX0" fmla="*/ 0 w 171450"/>
                  <a:gd name="connsiteY0" fmla="*/ 0 h 76200"/>
                  <a:gd name="connsiteX1" fmla="*/ 171450 w 171450"/>
                  <a:gd name="connsiteY1" fmla="*/ 0 h 76200"/>
                  <a:gd name="connsiteX2" fmla="*/ 171450 w 171450"/>
                  <a:gd name="connsiteY2" fmla="*/ 76200 h 76200"/>
                  <a:gd name="connsiteX3" fmla="*/ 0 w 17145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76200">
                    <a:moveTo>
                      <a:pt x="0" y="0"/>
                    </a:moveTo>
                    <a:lnTo>
                      <a:pt x="171450" y="0"/>
                    </a:lnTo>
                    <a:lnTo>
                      <a:pt x="17145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71E5AF62-2710-4145-A48A-6B3508E85913}"/>
                  </a:ext>
                </a:extLst>
              </p:cNvPr>
              <p:cNvSpPr/>
              <p:nvPr/>
            </p:nvSpPr>
            <p:spPr>
              <a:xfrm>
                <a:off x="10252881" y="3043966"/>
                <a:ext cx="171450" cy="285750"/>
              </a:xfrm>
              <a:custGeom>
                <a:avLst/>
                <a:gdLst>
                  <a:gd name="connsiteX0" fmla="*/ 0 w 171450"/>
                  <a:gd name="connsiteY0" fmla="*/ 0 h 285750"/>
                  <a:gd name="connsiteX1" fmla="*/ 171450 w 171450"/>
                  <a:gd name="connsiteY1" fmla="*/ 0 h 285750"/>
                  <a:gd name="connsiteX2" fmla="*/ 171450 w 171450"/>
                  <a:gd name="connsiteY2" fmla="*/ 285750 h 285750"/>
                  <a:gd name="connsiteX3" fmla="*/ 0 w 171450"/>
                  <a:gd name="connsiteY3" fmla="*/ 2857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285750">
                    <a:moveTo>
                      <a:pt x="0" y="0"/>
                    </a:moveTo>
                    <a:lnTo>
                      <a:pt x="171450" y="0"/>
                    </a:lnTo>
                    <a:lnTo>
                      <a:pt x="171450" y="285750"/>
                    </a:lnTo>
                    <a:lnTo>
                      <a:pt x="0" y="2857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D2AF918F-BC18-4843-9C0A-833699D5A4A1}"/>
                  </a:ext>
                </a:extLst>
              </p:cNvPr>
              <p:cNvSpPr/>
              <p:nvPr/>
            </p:nvSpPr>
            <p:spPr>
              <a:xfrm>
                <a:off x="10252881" y="2929666"/>
                <a:ext cx="171450" cy="76200"/>
              </a:xfrm>
              <a:custGeom>
                <a:avLst/>
                <a:gdLst>
                  <a:gd name="connsiteX0" fmla="*/ 0 w 171450"/>
                  <a:gd name="connsiteY0" fmla="*/ 0 h 76200"/>
                  <a:gd name="connsiteX1" fmla="*/ 171450 w 171450"/>
                  <a:gd name="connsiteY1" fmla="*/ 0 h 76200"/>
                  <a:gd name="connsiteX2" fmla="*/ 171450 w 171450"/>
                  <a:gd name="connsiteY2" fmla="*/ 76200 h 76200"/>
                  <a:gd name="connsiteX3" fmla="*/ 0 w 171450"/>
                  <a:gd name="connsiteY3" fmla="*/ 7620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76200">
                    <a:moveTo>
                      <a:pt x="0" y="0"/>
                    </a:moveTo>
                    <a:lnTo>
                      <a:pt x="171450" y="0"/>
                    </a:lnTo>
                    <a:lnTo>
                      <a:pt x="171450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6E989763-357E-4414-9B3B-08186A38D286}"/>
                  </a:ext>
                </a:extLst>
              </p:cNvPr>
              <p:cNvSpPr/>
              <p:nvPr/>
            </p:nvSpPr>
            <p:spPr>
              <a:xfrm>
                <a:off x="10062381" y="3024916"/>
                <a:ext cx="152400" cy="419100"/>
              </a:xfrm>
              <a:custGeom>
                <a:avLst/>
                <a:gdLst>
                  <a:gd name="connsiteX0" fmla="*/ 76200 w 152400"/>
                  <a:gd name="connsiteY0" fmla="*/ 76200 h 419100"/>
                  <a:gd name="connsiteX1" fmla="*/ 57150 w 152400"/>
                  <a:gd name="connsiteY1" fmla="*/ 57150 h 419100"/>
                  <a:gd name="connsiteX2" fmla="*/ 76200 w 152400"/>
                  <a:gd name="connsiteY2" fmla="*/ 38100 h 419100"/>
                  <a:gd name="connsiteX3" fmla="*/ 95250 w 152400"/>
                  <a:gd name="connsiteY3" fmla="*/ 57150 h 419100"/>
                  <a:gd name="connsiteX4" fmla="*/ 76200 w 152400"/>
                  <a:gd name="connsiteY4" fmla="*/ 76200 h 419100"/>
                  <a:gd name="connsiteX5" fmla="*/ 76200 w 152400"/>
                  <a:gd name="connsiteY5" fmla="*/ 381000 h 419100"/>
                  <a:gd name="connsiteX6" fmla="*/ 57150 w 152400"/>
                  <a:gd name="connsiteY6" fmla="*/ 361950 h 419100"/>
                  <a:gd name="connsiteX7" fmla="*/ 76200 w 152400"/>
                  <a:gd name="connsiteY7" fmla="*/ 342900 h 419100"/>
                  <a:gd name="connsiteX8" fmla="*/ 95250 w 152400"/>
                  <a:gd name="connsiteY8" fmla="*/ 361950 h 419100"/>
                  <a:gd name="connsiteX9" fmla="*/ 76200 w 152400"/>
                  <a:gd name="connsiteY9" fmla="*/ 381000 h 419100"/>
                  <a:gd name="connsiteX10" fmla="*/ 152400 w 152400"/>
                  <a:gd name="connsiteY10" fmla="*/ 0 h 419100"/>
                  <a:gd name="connsiteX11" fmla="*/ 0 w 152400"/>
                  <a:gd name="connsiteY11" fmla="*/ 0 h 419100"/>
                  <a:gd name="connsiteX12" fmla="*/ 0 w 152400"/>
                  <a:gd name="connsiteY12" fmla="*/ 419100 h 419100"/>
                  <a:gd name="connsiteX13" fmla="*/ 152400 w 152400"/>
                  <a:gd name="connsiteY13" fmla="*/ 419100 h 419100"/>
                  <a:gd name="connsiteX14" fmla="*/ 152400 w 152400"/>
                  <a:gd name="connsiteY14" fmla="*/ 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2400" h="419100">
                    <a:moveTo>
                      <a:pt x="76200" y="76200"/>
                    </a:moveTo>
                    <a:cubicBezTo>
                      <a:pt x="65723" y="76200"/>
                      <a:pt x="57150" y="67627"/>
                      <a:pt x="57150" y="57150"/>
                    </a:cubicBezTo>
                    <a:cubicBezTo>
                      <a:pt x="57150" y="46673"/>
                      <a:pt x="65723" y="38100"/>
                      <a:pt x="76200" y="38100"/>
                    </a:cubicBezTo>
                    <a:cubicBezTo>
                      <a:pt x="86677" y="38100"/>
                      <a:pt x="95250" y="46673"/>
                      <a:pt x="95250" y="57150"/>
                    </a:cubicBezTo>
                    <a:cubicBezTo>
                      <a:pt x="95250" y="67627"/>
                      <a:pt x="86677" y="76200"/>
                      <a:pt x="76200" y="76200"/>
                    </a:cubicBezTo>
                    <a:close/>
                    <a:moveTo>
                      <a:pt x="76200" y="381000"/>
                    </a:moveTo>
                    <a:cubicBezTo>
                      <a:pt x="65723" y="381000"/>
                      <a:pt x="57150" y="372428"/>
                      <a:pt x="57150" y="361950"/>
                    </a:cubicBezTo>
                    <a:cubicBezTo>
                      <a:pt x="57150" y="351473"/>
                      <a:pt x="65723" y="342900"/>
                      <a:pt x="76200" y="342900"/>
                    </a:cubicBezTo>
                    <a:cubicBezTo>
                      <a:pt x="86677" y="342900"/>
                      <a:pt x="95250" y="351473"/>
                      <a:pt x="95250" y="361950"/>
                    </a:cubicBezTo>
                    <a:cubicBezTo>
                      <a:pt x="95250" y="372428"/>
                      <a:pt x="86677" y="381000"/>
                      <a:pt x="76200" y="381000"/>
                    </a:cubicBezTo>
                    <a:close/>
                    <a:moveTo>
                      <a:pt x="152400" y="0"/>
                    </a:moveTo>
                    <a:lnTo>
                      <a:pt x="0" y="0"/>
                    </a:lnTo>
                    <a:lnTo>
                      <a:pt x="0" y="419100"/>
                    </a:lnTo>
                    <a:lnTo>
                      <a:pt x="152400" y="419100"/>
                    </a:lnTo>
                    <a:lnTo>
                      <a:pt x="15240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0D375209-C39B-4010-840D-FFEC92A7FEB4}"/>
                  </a:ext>
                </a:extLst>
              </p:cNvPr>
              <p:cNvSpPr/>
              <p:nvPr/>
            </p:nvSpPr>
            <p:spPr>
              <a:xfrm>
                <a:off x="9890931" y="2948716"/>
                <a:ext cx="133350" cy="495300"/>
              </a:xfrm>
              <a:custGeom>
                <a:avLst/>
                <a:gdLst>
                  <a:gd name="connsiteX0" fmla="*/ 95250 w 133350"/>
                  <a:gd name="connsiteY0" fmla="*/ 95250 h 495300"/>
                  <a:gd name="connsiteX1" fmla="*/ 38100 w 133350"/>
                  <a:gd name="connsiteY1" fmla="*/ 95250 h 495300"/>
                  <a:gd name="connsiteX2" fmla="*/ 38100 w 133350"/>
                  <a:gd name="connsiteY2" fmla="*/ 38100 h 495300"/>
                  <a:gd name="connsiteX3" fmla="*/ 95250 w 133350"/>
                  <a:gd name="connsiteY3" fmla="*/ 38100 h 495300"/>
                  <a:gd name="connsiteX4" fmla="*/ 95250 w 133350"/>
                  <a:gd name="connsiteY4" fmla="*/ 95250 h 495300"/>
                  <a:gd name="connsiteX5" fmla="*/ 133350 w 133350"/>
                  <a:gd name="connsiteY5" fmla="*/ 0 h 495300"/>
                  <a:gd name="connsiteX6" fmla="*/ 0 w 133350"/>
                  <a:gd name="connsiteY6" fmla="*/ 0 h 495300"/>
                  <a:gd name="connsiteX7" fmla="*/ 0 w 133350"/>
                  <a:gd name="connsiteY7" fmla="*/ 495300 h 495300"/>
                  <a:gd name="connsiteX8" fmla="*/ 133350 w 133350"/>
                  <a:gd name="connsiteY8" fmla="*/ 495300 h 495300"/>
                  <a:gd name="connsiteX9" fmla="*/ 133350 w 133350"/>
                  <a:gd name="connsiteY9" fmla="*/ 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350" h="495300">
                    <a:moveTo>
                      <a:pt x="95250" y="95250"/>
                    </a:moveTo>
                    <a:lnTo>
                      <a:pt x="38100" y="95250"/>
                    </a:lnTo>
                    <a:lnTo>
                      <a:pt x="38100" y="38100"/>
                    </a:lnTo>
                    <a:lnTo>
                      <a:pt x="95250" y="38100"/>
                    </a:lnTo>
                    <a:lnTo>
                      <a:pt x="95250" y="95250"/>
                    </a:lnTo>
                    <a:close/>
                    <a:moveTo>
                      <a:pt x="133350" y="0"/>
                    </a:moveTo>
                    <a:lnTo>
                      <a:pt x="0" y="0"/>
                    </a:lnTo>
                    <a:lnTo>
                      <a:pt x="0" y="495300"/>
                    </a:lnTo>
                    <a:lnTo>
                      <a:pt x="133350" y="495300"/>
                    </a:lnTo>
                    <a:lnTo>
                      <a:pt x="1333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959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A159AE-FF95-4230-905C-5A05A52AED1C}"/>
              </a:ext>
            </a:extLst>
          </p:cNvPr>
          <p:cNvGrpSpPr/>
          <p:nvPr/>
        </p:nvGrpSpPr>
        <p:grpSpPr>
          <a:xfrm>
            <a:off x="4723506" y="2692027"/>
            <a:ext cx="2744989" cy="2744989"/>
            <a:chOff x="4723506" y="2692027"/>
            <a:chExt cx="2744989" cy="2744989"/>
          </a:xfrm>
          <a:solidFill>
            <a:schemeClr val="accent3"/>
          </a:solidFill>
        </p:grpSpPr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5617A820-D0BC-45ED-BEF5-6B8A703DEBAE}"/>
                </a:ext>
              </a:extLst>
            </p:cNvPr>
            <p:cNvSpPr/>
            <p:nvPr/>
          </p:nvSpPr>
          <p:spPr>
            <a:xfrm>
              <a:off x="4723506" y="2692027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C4FBFB5C-C070-4B56-B96D-259EF7DA83BC}"/>
                </a:ext>
              </a:extLst>
            </p:cNvPr>
            <p:cNvSpPr/>
            <p:nvPr/>
          </p:nvSpPr>
          <p:spPr>
            <a:xfrm>
              <a:off x="4723506" y="2692027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8" name="원호 57">
            <a:extLst>
              <a:ext uri="{FF2B5EF4-FFF2-40B4-BE49-F238E27FC236}">
                <a16:creationId xmlns:a16="http://schemas.microsoft.com/office/drawing/2014/main" id="{BA49BFD8-453C-44E9-8D25-95C22B484CA1}"/>
              </a:ext>
            </a:extLst>
          </p:cNvPr>
          <p:cNvSpPr/>
          <p:nvPr/>
        </p:nvSpPr>
        <p:spPr>
          <a:xfrm>
            <a:off x="4928755" y="2897278"/>
            <a:ext cx="2334488" cy="2334488"/>
          </a:xfrm>
          <a:prstGeom prst="arc">
            <a:avLst>
              <a:gd name="adj1" fmla="val 16200000"/>
              <a:gd name="adj2" fmla="val 2363973"/>
            </a:avLst>
          </a:prstGeom>
          <a:ln w="1047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B3C464-C340-44CC-939B-96D46AC4C65C}"/>
              </a:ext>
            </a:extLst>
          </p:cNvPr>
          <p:cNvSpPr txBox="1"/>
          <p:nvPr/>
        </p:nvSpPr>
        <p:spPr>
          <a:xfrm>
            <a:off x="5576466" y="3628643"/>
            <a:ext cx="10390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36%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394051-B952-4F59-A286-A1792F15533B}"/>
              </a:ext>
            </a:extLst>
          </p:cNvPr>
          <p:cNvSpPr txBox="1"/>
          <p:nvPr/>
        </p:nvSpPr>
        <p:spPr>
          <a:xfrm>
            <a:off x="5593459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2365DC-6165-4B6E-8F6E-A12667693C46}"/>
              </a:ext>
            </a:extLst>
          </p:cNvPr>
          <p:cNvGrpSpPr/>
          <p:nvPr/>
        </p:nvGrpSpPr>
        <p:grpSpPr>
          <a:xfrm>
            <a:off x="8319886" y="2692026"/>
            <a:ext cx="2744989" cy="2744989"/>
            <a:chOff x="8319886" y="2692026"/>
            <a:chExt cx="2744989" cy="2744989"/>
          </a:xfrm>
          <a:solidFill>
            <a:schemeClr val="accent3"/>
          </a:solidFill>
        </p:grpSpPr>
        <p:sp>
          <p:nvSpPr>
            <p:cNvPr id="62" name="Oval 39">
              <a:extLst>
                <a:ext uri="{FF2B5EF4-FFF2-40B4-BE49-F238E27FC236}">
                  <a16:creationId xmlns:a16="http://schemas.microsoft.com/office/drawing/2014/main" id="{1C8BB414-3375-400A-9EAC-9ACE06052DE4}"/>
                </a:ext>
              </a:extLst>
            </p:cNvPr>
            <p:cNvSpPr/>
            <p:nvPr/>
          </p:nvSpPr>
          <p:spPr>
            <a:xfrm>
              <a:off x="8319886" y="2692026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Oval 38">
              <a:extLst>
                <a:ext uri="{FF2B5EF4-FFF2-40B4-BE49-F238E27FC236}">
                  <a16:creationId xmlns:a16="http://schemas.microsoft.com/office/drawing/2014/main" id="{CB5E176D-C45A-40E8-A49A-DCE786C618AE}"/>
                </a:ext>
              </a:extLst>
            </p:cNvPr>
            <p:cNvSpPr/>
            <p:nvPr/>
          </p:nvSpPr>
          <p:spPr>
            <a:xfrm>
              <a:off x="8319886" y="2692026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4" name="원호 63">
            <a:extLst>
              <a:ext uri="{FF2B5EF4-FFF2-40B4-BE49-F238E27FC236}">
                <a16:creationId xmlns:a16="http://schemas.microsoft.com/office/drawing/2014/main" id="{51E7C46C-260C-4F65-94D9-1E2415AC4F87}"/>
              </a:ext>
            </a:extLst>
          </p:cNvPr>
          <p:cNvSpPr/>
          <p:nvPr/>
        </p:nvSpPr>
        <p:spPr>
          <a:xfrm>
            <a:off x="8525136" y="2897278"/>
            <a:ext cx="2334488" cy="2334488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8327F5-C273-46A2-ACDE-A9C1F3113807}"/>
              </a:ext>
            </a:extLst>
          </p:cNvPr>
          <p:cNvSpPr txBox="1"/>
          <p:nvPr/>
        </p:nvSpPr>
        <p:spPr>
          <a:xfrm>
            <a:off x="9168839" y="3628643"/>
            <a:ext cx="10470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1260C6-0D49-49A3-A4D5-34B49FF4C4B7}"/>
              </a:ext>
            </a:extLst>
          </p:cNvPr>
          <p:cNvSpPr txBox="1"/>
          <p:nvPr/>
        </p:nvSpPr>
        <p:spPr>
          <a:xfrm>
            <a:off x="9189840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F152E2-E06E-4269-9E43-5A095F3503E0}"/>
              </a:ext>
            </a:extLst>
          </p:cNvPr>
          <p:cNvGrpSpPr/>
          <p:nvPr/>
        </p:nvGrpSpPr>
        <p:grpSpPr>
          <a:xfrm>
            <a:off x="1127125" y="2692028"/>
            <a:ext cx="2744989" cy="2744989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7ADFDAFD-0146-4B7B-891F-85CCB16F06F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D86D41CD-52E1-4EA8-9D49-868E3560299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" name="원호 3">
            <a:extLst>
              <a:ext uri="{FF2B5EF4-FFF2-40B4-BE49-F238E27FC236}">
                <a16:creationId xmlns:a16="http://schemas.microsoft.com/office/drawing/2014/main" id="{DB97FE55-9637-43F3-AEC8-C095EFF38C03}"/>
              </a:ext>
            </a:extLst>
          </p:cNvPr>
          <p:cNvSpPr/>
          <p:nvPr/>
        </p:nvSpPr>
        <p:spPr>
          <a:xfrm>
            <a:off x="1332375" y="2897278"/>
            <a:ext cx="2334488" cy="2334488"/>
          </a:xfrm>
          <a:prstGeom prst="arc">
            <a:avLst>
              <a:gd name="adj1" fmla="val 16200000"/>
              <a:gd name="adj2" fmla="val 6243208"/>
            </a:avLst>
          </a:prstGeom>
          <a:ln w="1047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84B47D-3FA6-4AC8-B60A-8530E0C38222}"/>
              </a:ext>
            </a:extLst>
          </p:cNvPr>
          <p:cNvSpPr txBox="1"/>
          <p:nvPr/>
        </p:nvSpPr>
        <p:spPr>
          <a:xfrm>
            <a:off x="1980888" y="3628643"/>
            <a:ext cx="10374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55%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466DEF-EF3C-401D-9400-260359C300FE}"/>
              </a:ext>
            </a:extLst>
          </p:cNvPr>
          <p:cNvSpPr txBox="1"/>
          <p:nvPr/>
        </p:nvSpPr>
        <p:spPr>
          <a:xfrm>
            <a:off x="1997079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24F6E-F6B0-4353-BE02-947FC6C03D04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0496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39">
            <a:extLst>
              <a:ext uri="{FF2B5EF4-FFF2-40B4-BE49-F238E27FC236}">
                <a16:creationId xmlns:a16="http://schemas.microsoft.com/office/drawing/2014/main" id="{5617A820-D0BC-45ED-BEF5-6B8A703DEBAE}"/>
              </a:ext>
            </a:extLst>
          </p:cNvPr>
          <p:cNvSpPr/>
          <p:nvPr/>
        </p:nvSpPr>
        <p:spPr>
          <a:xfrm>
            <a:off x="4723505" y="2692028"/>
            <a:ext cx="2744989" cy="2744989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ID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BA49BFD8-453C-44E9-8D25-95C22B484CA1}"/>
              </a:ext>
            </a:extLst>
          </p:cNvPr>
          <p:cNvSpPr/>
          <p:nvPr/>
        </p:nvSpPr>
        <p:spPr>
          <a:xfrm>
            <a:off x="4928755" y="2897278"/>
            <a:ext cx="2334488" cy="2334488"/>
          </a:xfrm>
          <a:prstGeom prst="arc">
            <a:avLst>
              <a:gd name="adj1" fmla="val 16200000"/>
              <a:gd name="adj2" fmla="val 2363973"/>
            </a:avLst>
          </a:prstGeom>
          <a:ln w="104775" cap="rnd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B3C464-C340-44CC-939B-96D46AC4C65C}"/>
              </a:ext>
            </a:extLst>
          </p:cNvPr>
          <p:cNvSpPr txBox="1"/>
          <p:nvPr/>
        </p:nvSpPr>
        <p:spPr>
          <a:xfrm>
            <a:off x="5576466" y="3628643"/>
            <a:ext cx="10390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36%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394051-B952-4F59-A286-A1792F15533B}"/>
              </a:ext>
            </a:extLst>
          </p:cNvPr>
          <p:cNvSpPr txBox="1"/>
          <p:nvPr/>
        </p:nvSpPr>
        <p:spPr>
          <a:xfrm>
            <a:off x="5593459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2365DC-6165-4B6E-8F6E-A12667693C46}"/>
              </a:ext>
            </a:extLst>
          </p:cNvPr>
          <p:cNvGrpSpPr/>
          <p:nvPr/>
        </p:nvGrpSpPr>
        <p:grpSpPr>
          <a:xfrm>
            <a:off x="8319885" y="2692028"/>
            <a:ext cx="2744989" cy="2767849"/>
            <a:chOff x="8319885" y="2692028"/>
            <a:chExt cx="2744989" cy="2767849"/>
          </a:xfrm>
          <a:solidFill>
            <a:schemeClr val="accent3"/>
          </a:solidFill>
        </p:grpSpPr>
        <p:sp>
          <p:nvSpPr>
            <p:cNvPr id="62" name="Oval 39">
              <a:extLst>
                <a:ext uri="{FF2B5EF4-FFF2-40B4-BE49-F238E27FC236}">
                  <a16:creationId xmlns:a16="http://schemas.microsoft.com/office/drawing/2014/main" id="{1C8BB414-3375-400A-9EAC-9ACE06052DE4}"/>
                </a:ext>
              </a:extLst>
            </p:cNvPr>
            <p:cNvSpPr/>
            <p:nvPr/>
          </p:nvSpPr>
          <p:spPr>
            <a:xfrm>
              <a:off x="831988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Oval 38">
              <a:extLst>
                <a:ext uri="{FF2B5EF4-FFF2-40B4-BE49-F238E27FC236}">
                  <a16:creationId xmlns:a16="http://schemas.microsoft.com/office/drawing/2014/main" id="{CB5E176D-C45A-40E8-A49A-DCE786C618AE}"/>
                </a:ext>
              </a:extLst>
            </p:cNvPr>
            <p:cNvSpPr/>
            <p:nvPr/>
          </p:nvSpPr>
          <p:spPr>
            <a:xfrm>
              <a:off x="8319885" y="271488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4" name="원호 63">
            <a:extLst>
              <a:ext uri="{FF2B5EF4-FFF2-40B4-BE49-F238E27FC236}">
                <a16:creationId xmlns:a16="http://schemas.microsoft.com/office/drawing/2014/main" id="{51E7C46C-260C-4F65-94D9-1E2415AC4F87}"/>
              </a:ext>
            </a:extLst>
          </p:cNvPr>
          <p:cNvSpPr/>
          <p:nvPr/>
        </p:nvSpPr>
        <p:spPr>
          <a:xfrm>
            <a:off x="8525136" y="2897278"/>
            <a:ext cx="2334488" cy="2334488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8327F5-C273-46A2-ACDE-A9C1F3113807}"/>
              </a:ext>
            </a:extLst>
          </p:cNvPr>
          <p:cNvSpPr txBox="1"/>
          <p:nvPr/>
        </p:nvSpPr>
        <p:spPr>
          <a:xfrm>
            <a:off x="9168839" y="3628643"/>
            <a:ext cx="10470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1260C6-0D49-49A3-A4D5-34B49FF4C4B7}"/>
              </a:ext>
            </a:extLst>
          </p:cNvPr>
          <p:cNvSpPr txBox="1"/>
          <p:nvPr/>
        </p:nvSpPr>
        <p:spPr>
          <a:xfrm>
            <a:off x="9189840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7" name="Oval 39">
            <a:extLst>
              <a:ext uri="{FF2B5EF4-FFF2-40B4-BE49-F238E27FC236}">
                <a16:creationId xmlns:a16="http://schemas.microsoft.com/office/drawing/2014/main" id="{7ADFDAFD-0146-4B7B-891F-85CCB16F06F4}"/>
              </a:ext>
            </a:extLst>
          </p:cNvPr>
          <p:cNvSpPr/>
          <p:nvPr/>
        </p:nvSpPr>
        <p:spPr>
          <a:xfrm>
            <a:off x="1127125" y="2692028"/>
            <a:ext cx="2744989" cy="2744989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ID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DB97FE55-9637-43F3-AEC8-C095EFF38C03}"/>
              </a:ext>
            </a:extLst>
          </p:cNvPr>
          <p:cNvSpPr/>
          <p:nvPr/>
        </p:nvSpPr>
        <p:spPr>
          <a:xfrm>
            <a:off x="1332375" y="2897278"/>
            <a:ext cx="2334488" cy="2334488"/>
          </a:xfrm>
          <a:prstGeom prst="arc">
            <a:avLst>
              <a:gd name="adj1" fmla="val 16200000"/>
              <a:gd name="adj2" fmla="val 6243208"/>
            </a:avLst>
          </a:prstGeom>
          <a:ln w="104775" cap="rnd"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84B47D-3FA6-4AC8-B60A-8530E0C38222}"/>
              </a:ext>
            </a:extLst>
          </p:cNvPr>
          <p:cNvSpPr txBox="1"/>
          <p:nvPr/>
        </p:nvSpPr>
        <p:spPr>
          <a:xfrm>
            <a:off x="1980888" y="3628643"/>
            <a:ext cx="10374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55%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466DEF-EF3C-401D-9400-260359C300FE}"/>
              </a:ext>
            </a:extLst>
          </p:cNvPr>
          <p:cNvSpPr txBox="1"/>
          <p:nvPr/>
        </p:nvSpPr>
        <p:spPr>
          <a:xfrm>
            <a:off x="1997079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B1827-690C-473B-9CB1-CD8A099B611D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556888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76CB84-CE0B-CD5A-CE6E-0A283846954A}"/>
              </a:ext>
            </a:extLst>
          </p:cNvPr>
          <p:cNvGrpSpPr/>
          <p:nvPr/>
        </p:nvGrpSpPr>
        <p:grpSpPr>
          <a:xfrm>
            <a:off x="4588510" y="3549050"/>
            <a:ext cx="2978150" cy="2028790"/>
            <a:chOff x="2952750" y="1936750"/>
            <a:chExt cx="6286500" cy="21336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1CD543C-EAFE-70D8-8452-5B48A1443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BEE559B-8F7D-38FD-89F1-60F25F184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F009598-7D2C-898E-3575-6306562955B7}"/>
              </a:ext>
            </a:extLst>
          </p:cNvPr>
          <p:cNvGrpSpPr/>
          <p:nvPr/>
        </p:nvGrpSpPr>
        <p:grpSpPr>
          <a:xfrm>
            <a:off x="1156938" y="3549050"/>
            <a:ext cx="2978150" cy="2028790"/>
            <a:chOff x="2952750" y="1936750"/>
            <a:chExt cx="6286500" cy="2133600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61E1EE9-718C-8571-2435-568A58FCB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8FCC149-5F25-7A94-4889-8845A59B0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24F6E-F6B0-4353-BE02-947FC6C03D04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78675B-9C34-4BC0-A475-D5AE746486A0}"/>
              </a:ext>
            </a:extLst>
          </p:cNvPr>
          <p:cNvSpPr txBox="1"/>
          <p:nvPr/>
        </p:nvSpPr>
        <p:spPr>
          <a:xfrm>
            <a:off x="1136650" y="2182278"/>
            <a:ext cx="3577903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58C32E4-6C1A-417E-B7D7-E2CCEB0925D9}"/>
              </a:ext>
            </a:extLst>
          </p:cNvPr>
          <p:cNvSpPr/>
          <p:nvPr/>
        </p:nvSpPr>
        <p:spPr>
          <a:xfrm>
            <a:off x="8801553" y="1776333"/>
            <a:ext cx="6780893" cy="6780893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F9B2B5F-53E1-47CF-B971-DAC5F35A4D9C}"/>
              </a:ext>
            </a:extLst>
          </p:cNvPr>
          <p:cNvGrpSpPr/>
          <p:nvPr/>
        </p:nvGrpSpPr>
        <p:grpSpPr>
          <a:xfrm>
            <a:off x="1428304" y="3776385"/>
            <a:ext cx="475179" cy="475179"/>
            <a:chOff x="7278375" y="2839178"/>
            <a:chExt cx="752475" cy="752475"/>
          </a:xfrm>
          <a:solidFill>
            <a:schemeClr val="accent2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125CB99-6E77-4BD4-A00B-9581470ADC92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61A2B8A-B0C4-4631-9E1E-9B05BEA6C8A3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E775EA55-CF19-4A3E-BA43-E8A99ECEA932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3F1F4BC-9BB3-45FF-B059-5BA1200A768A}"/>
              </a:ext>
            </a:extLst>
          </p:cNvPr>
          <p:cNvSpPr txBox="1"/>
          <p:nvPr/>
        </p:nvSpPr>
        <p:spPr>
          <a:xfrm>
            <a:off x="2723987" y="4350368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DE285F-45CE-4BCB-9CD2-20F3BD78AC5F}"/>
              </a:ext>
            </a:extLst>
          </p:cNvPr>
          <p:cNvSpPr txBox="1"/>
          <p:nvPr/>
        </p:nvSpPr>
        <p:spPr>
          <a:xfrm>
            <a:off x="1963357" y="4704303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2E0D79-F526-4ED9-B1BF-B35A01D2AC31}"/>
              </a:ext>
            </a:extLst>
          </p:cNvPr>
          <p:cNvSpPr txBox="1"/>
          <p:nvPr/>
        </p:nvSpPr>
        <p:spPr>
          <a:xfrm>
            <a:off x="6155558" y="4350368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A26624C-90D7-4D1E-A054-2349D9942A60}"/>
              </a:ext>
            </a:extLst>
          </p:cNvPr>
          <p:cNvSpPr txBox="1"/>
          <p:nvPr/>
        </p:nvSpPr>
        <p:spPr>
          <a:xfrm>
            <a:off x="5394928" y="4704303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321D1E7-CC70-4733-8F4D-60F4FBA87E03}"/>
              </a:ext>
            </a:extLst>
          </p:cNvPr>
          <p:cNvGrpSpPr/>
          <p:nvPr/>
        </p:nvGrpSpPr>
        <p:grpSpPr>
          <a:xfrm>
            <a:off x="4859875" y="3784540"/>
            <a:ext cx="450506" cy="450506"/>
            <a:chOff x="9776631" y="2891566"/>
            <a:chExt cx="647700" cy="647700"/>
          </a:xfrm>
          <a:solidFill>
            <a:schemeClr val="accent2"/>
          </a:soli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15532A3-A2DD-47CA-9451-1C40ADC8F41B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AA7C92F-B277-48FB-97E1-E9407431C21D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219FDB4-930F-4565-90D2-6BFEC6823211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1ECC1EA2-1A00-46E2-89D7-3E67389A3337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E3FCF7F-BF2F-43EF-B97B-81A793B51C86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C19B80A-6B0D-4632-88D9-942795D5AFB2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5BAAEAE-0215-4C1B-8C65-F3176EBF25FD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5" name="그림 4" descr="야외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C4E64065-B777-21CA-BE8F-4BF0D1562B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83" t="7044" r="21258" b="5919"/>
          <a:stretch>
            <a:fillRect/>
          </a:stretch>
        </p:blipFill>
        <p:spPr>
          <a:xfrm>
            <a:off x="9207499" y="2182278"/>
            <a:ext cx="5969001" cy="5969002"/>
          </a:xfrm>
          <a:custGeom>
            <a:avLst/>
            <a:gdLst>
              <a:gd name="connsiteX0" fmla="*/ 2984500 w 5969001"/>
              <a:gd name="connsiteY0" fmla="*/ 0 h 5969002"/>
              <a:gd name="connsiteX1" fmla="*/ 5969001 w 5969001"/>
              <a:gd name="connsiteY1" fmla="*/ 2984501 h 5969002"/>
              <a:gd name="connsiteX2" fmla="*/ 2984500 w 5969001"/>
              <a:gd name="connsiteY2" fmla="*/ 5969002 h 5969002"/>
              <a:gd name="connsiteX3" fmla="*/ 0 w 5969001"/>
              <a:gd name="connsiteY3" fmla="*/ 2984501 h 5969002"/>
              <a:gd name="connsiteX4" fmla="*/ 2984500 w 5969001"/>
              <a:gd name="connsiteY4" fmla="*/ 0 h 59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1" h="5969002">
                <a:moveTo>
                  <a:pt x="2984500" y="0"/>
                </a:moveTo>
                <a:cubicBezTo>
                  <a:pt x="4632794" y="0"/>
                  <a:pt x="5969001" y="1336207"/>
                  <a:pt x="5969001" y="2984501"/>
                </a:cubicBezTo>
                <a:cubicBezTo>
                  <a:pt x="5969001" y="4632795"/>
                  <a:pt x="4632794" y="5969002"/>
                  <a:pt x="2984500" y="5969002"/>
                </a:cubicBezTo>
                <a:cubicBezTo>
                  <a:pt x="1336206" y="5969002"/>
                  <a:pt x="0" y="4632795"/>
                  <a:pt x="0" y="2984501"/>
                </a:cubicBezTo>
                <a:cubicBezTo>
                  <a:pt x="0" y="1336207"/>
                  <a:pt x="1336206" y="0"/>
                  <a:pt x="29845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8501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D9B0E4-F813-49A7-8353-C3A9FAD015F5}"/>
              </a:ext>
            </a:extLst>
          </p:cNvPr>
          <p:cNvGrpSpPr/>
          <p:nvPr/>
        </p:nvGrpSpPr>
        <p:grpSpPr>
          <a:xfrm>
            <a:off x="4214814" y="2266954"/>
            <a:ext cx="3762373" cy="3762367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5617A820-D0BC-45ED-BEF5-6B8A703DEBAE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C4FBFB5C-C070-4B56-B96D-259EF7DA83BC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241D125-4214-43B9-94D2-62C5DA07760A}"/>
              </a:ext>
            </a:extLst>
          </p:cNvPr>
          <p:cNvSpPr/>
          <p:nvPr/>
        </p:nvSpPr>
        <p:spPr>
          <a:xfrm>
            <a:off x="5103570" y="2361684"/>
            <a:ext cx="1989866" cy="19898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E8F5068-2CF1-4AAE-8F8A-9CE8EB2F7DB5}"/>
              </a:ext>
            </a:extLst>
          </p:cNvPr>
          <p:cNvSpPr/>
          <p:nvPr/>
        </p:nvSpPr>
        <p:spPr>
          <a:xfrm>
            <a:off x="4438679" y="3591785"/>
            <a:ext cx="1989866" cy="1989866"/>
          </a:xfrm>
          <a:prstGeom prst="ellipse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2CA923-281E-44C6-B6C2-CB7F4F726E71}"/>
              </a:ext>
            </a:extLst>
          </p:cNvPr>
          <p:cNvSpPr/>
          <p:nvPr/>
        </p:nvSpPr>
        <p:spPr>
          <a:xfrm>
            <a:off x="5763455" y="3591785"/>
            <a:ext cx="1989866" cy="1989866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68369-6C9D-45E1-A44D-06714A110849}"/>
              </a:ext>
            </a:extLst>
          </p:cNvPr>
          <p:cNvSpPr txBox="1"/>
          <p:nvPr/>
        </p:nvSpPr>
        <p:spPr>
          <a:xfrm>
            <a:off x="8371862" y="2352557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CA5B3-DE30-4CAF-88B8-54579537EFBC}"/>
              </a:ext>
            </a:extLst>
          </p:cNvPr>
          <p:cNvSpPr txBox="1"/>
          <p:nvPr/>
        </p:nvSpPr>
        <p:spPr>
          <a:xfrm>
            <a:off x="8371863" y="2756910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03BD98-0193-4713-8B9A-5DBE8494ED51}"/>
              </a:ext>
            </a:extLst>
          </p:cNvPr>
          <p:cNvSpPr txBox="1"/>
          <p:nvPr/>
        </p:nvSpPr>
        <p:spPr>
          <a:xfrm>
            <a:off x="8371862" y="465642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303AF4-C649-4255-8B44-A2CD13B40EA1}"/>
              </a:ext>
            </a:extLst>
          </p:cNvPr>
          <p:cNvSpPr txBox="1"/>
          <p:nvPr/>
        </p:nvSpPr>
        <p:spPr>
          <a:xfrm>
            <a:off x="8371863" y="5060774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C5E0D6-312B-4D92-ADEA-30DCDB5B89DE}"/>
              </a:ext>
            </a:extLst>
          </p:cNvPr>
          <p:cNvSpPr txBox="1"/>
          <p:nvPr/>
        </p:nvSpPr>
        <p:spPr>
          <a:xfrm>
            <a:off x="2735519" y="465642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4495E-2249-468E-8986-0E159FEC674A}"/>
              </a:ext>
            </a:extLst>
          </p:cNvPr>
          <p:cNvSpPr txBox="1"/>
          <p:nvPr/>
        </p:nvSpPr>
        <p:spPr>
          <a:xfrm>
            <a:off x="1276350" y="5060774"/>
            <a:ext cx="2608430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37EE21-D957-4C2C-A4F0-9A75FFF985BA}"/>
              </a:ext>
            </a:extLst>
          </p:cNvPr>
          <p:cNvGrpSpPr/>
          <p:nvPr/>
        </p:nvGrpSpPr>
        <p:grpSpPr>
          <a:xfrm>
            <a:off x="5821698" y="2734422"/>
            <a:ext cx="548604" cy="548604"/>
            <a:chOff x="5763456" y="2843753"/>
            <a:chExt cx="548604" cy="548604"/>
          </a:xfrm>
          <a:solidFill>
            <a:schemeClr val="bg1"/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9BD3D52-9DAA-4E0A-A51B-123064BD76D6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1AE8EDE-F201-4125-908B-B8CABEB0258B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094B48E-BE29-432C-8BB1-0A0F4E5FFA40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래픽 13" descr="데이터베이스 단색으로 채워진">
            <a:extLst>
              <a:ext uri="{FF2B5EF4-FFF2-40B4-BE49-F238E27FC236}">
                <a16:creationId xmlns:a16="http://schemas.microsoft.com/office/drawing/2014/main" id="{B295731F-8C0F-4EFB-98C2-D383ECEC456C}"/>
              </a:ext>
            </a:extLst>
          </p:cNvPr>
          <p:cNvGrpSpPr/>
          <p:nvPr/>
        </p:nvGrpSpPr>
        <p:grpSpPr>
          <a:xfrm>
            <a:off x="4934370" y="4464359"/>
            <a:ext cx="388884" cy="527771"/>
            <a:chOff x="7363693" y="2853466"/>
            <a:chExt cx="533400" cy="723900"/>
          </a:xfrm>
          <a:solidFill>
            <a:schemeClr val="bg1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CA27139-8B4B-413B-A76B-A693DF0A51C5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3D466CE4-34B9-4086-A604-976793757B3B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8C4E637-6F3D-4B61-B8D9-DA9962B6995B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CFAD97-907E-4838-82C7-209A76DCDCEF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C60055E-07A0-4DE5-AEFD-F03B3865745F}"/>
              </a:ext>
            </a:extLst>
          </p:cNvPr>
          <p:cNvGrpSpPr/>
          <p:nvPr/>
        </p:nvGrpSpPr>
        <p:grpSpPr>
          <a:xfrm>
            <a:off x="6850628" y="4519914"/>
            <a:ext cx="472216" cy="472216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934B602-E9BE-40E8-8DE5-DA1DB3CCEE4C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79613F8-900F-44A5-9053-CA021027C263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2F7620F-F7FD-42BC-98C9-08457CE08B85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F0BA58A-E5C7-48A1-BCBD-91CEF1BA674A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71A0577-8FBD-4649-9E54-46A5B71F0088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C1B36CE-3BD9-4DDE-9FA8-E67E9767496C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BC1501C-052D-4A15-B6C9-6075C0AAA275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9CF6338-2354-48ED-81BC-E88E14CD536E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3491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야외, 거리, 의류이(가) 표시된 사진&#10;&#10;자동 생성된 설명">
            <a:extLst>
              <a:ext uri="{FF2B5EF4-FFF2-40B4-BE49-F238E27FC236}">
                <a16:creationId xmlns:a16="http://schemas.microsoft.com/office/drawing/2014/main" id="{A4C0127C-EFDC-81BF-9A79-6956F9DB56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r="41801"/>
          <a:stretch>
            <a:fillRect/>
          </a:stretch>
        </p:blipFill>
        <p:spPr>
          <a:xfrm>
            <a:off x="5118100" y="0"/>
            <a:ext cx="7073900" cy="6858000"/>
          </a:xfrm>
          <a:custGeom>
            <a:avLst/>
            <a:gdLst>
              <a:gd name="connsiteX0" fmla="*/ 0 w 7073900"/>
              <a:gd name="connsiteY0" fmla="*/ 0 h 6858000"/>
              <a:gd name="connsiteX1" fmla="*/ 7073900 w 7073900"/>
              <a:gd name="connsiteY1" fmla="*/ 0 h 6858000"/>
              <a:gd name="connsiteX2" fmla="*/ 7073900 w 7073900"/>
              <a:gd name="connsiteY2" fmla="*/ 6858000 h 6858000"/>
              <a:gd name="connsiteX3" fmla="*/ 0 w 7073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3900" h="6858000">
                <a:moveTo>
                  <a:pt x="0" y="0"/>
                </a:moveTo>
                <a:lnTo>
                  <a:pt x="7073900" y="0"/>
                </a:lnTo>
                <a:lnTo>
                  <a:pt x="70739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1C8C73-5AE3-DD4D-AF92-55821B4E75C9}"/>
              </a:ext>
            </a:extLst>
          </p:cNvPr>
          <p:cNvGrpSpPr/>
          <p:nvPr/>
        </p:nvGrpSpPr>
        <p:grpSpPr>
          <a:xfrm>
            <a:off x="6908732" y="3915174"/>
            <a:ext cx="1840049" cy="1919909"/>
            <a:chOff x="2952750" y="1936355"/>
            <a:chExt cx="6286500" cy="2133995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AC22816C-0E20-33D2-E21F-1EC54EBA0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34D9D1EF-CF83-C819-E8B1-E93677EF0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355"/>
              <a:ext cx="6286500" cy="2133600"/>
            </a:xfrm>
            <a:prstGeom prst="roundRect">
              <a:avLst>
                <a:gd name="adj" fmla="val 4394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AFD6362-2E36-0266-A9FA-0E207AED2386}"/>
              </a:ext>
            </a:extLst>
          </p:cNvPr>
          <p:cNvGrpSpPr/>
          <p:nvPr/>
        </p:nvGrpSpPr>
        <p:grpSpPr>
          <a:xfrm>
            <a:off x="9066214" y="3905649"/>
            <a:ext cx="1840049" cy="1929434"/>
            <a:chOff x="2952750" y="1925768"/>
            <a:chExt cx="6286500" cy="2144582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E8654536-C632-E4DD-866B-E0CC278D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473F097-F016-CEE2-27D2-F04ECD45D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D3F197A-1D4A-616A-FCE0-5BA01EA6164E}"/>
              </a:ext>
            </a:extLst>
          </p:cNvPr>
          <p:cNvGrpSpPr/>
          <p:nvPr/>
        </p:nvGrpSpPr>
        <p:grpSpPr>
          <a:xfrm>
            <a:off x="1136649" y="3914775"/>
            <a:ext cx="5454649" cy="937009"/>
            <a:chOff x="2952750" y="1936750"/>
            <a:chExt cx="6286500" cy="2133600"/>
          </a:xfrm>
        </p:grpSpPr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18A2F165-5BB5-4B70-B256-17BE25822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4B3DC48F-55E5-CE77-F09A-106435DF2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5DCDF-57F1-446A-9452-518A03C2592E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완전</a:t>
            </a:r>
            <a:endParaRPr lang="en-US" altLang="ko-KR" sz="28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멋지게 입력하세요</a:t>
            </a:r>
            <a:endParaRPr lang="en-US" altLang="ko-KR" sz="28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5A7C67-E77D-4EE7-8FA7-672616BBE8D3}"/>
              </a:ext>
            </a:extLst>
          </p:cNvPr>
          <p:cNvSpPr txBox="1"/>
          <p:nvPr/>
        </p:nvSpPr>
        <p:spPr>
          <a:xfrm>
            <a:off x="1136650" y="2651630"/>
            <a:ext cx="3577903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E3CDB4-0214-4BCC-9B8A-F25DF5061FE8}"/>
              </a:ext>
            </a:extLst>
          </p:cNvPr>
          <p:cNvSpPr txBox="1"/>
          <p:nvPr/>
        </p:nvSpPr>
        <p:spPr>
          <a:xfrm>
            <a:off x="1136650" y="5659614"/>
            <a:ext cx="2611292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Made by Mister </a:t>
            </a:r>
            <a:r>
              <a:rPr lang="en-US" altLang="ko-KR" sz="1000" spc="-50" dirty="0" err="1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Powerpoint</a:t>
            </a:r>
            <a:r>
              <a:rPr lang="en-US" altLang="ko-KR" sz="10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Presentation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7FD8B7-9E27-40BB-9787-5183E8EA64D6}"/>
              </a:ext>
            </a:extLst>
          </p:cNvPr>
          <p:cNvSpPr txBox="1"/>
          <p:nvPr/>
        </p:nvSpPr>
        <p:spPr>
          <a:xfrm>
            <a:off x="4123616" y="4260169"/>
            <a:ext cx="206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키워드를 입력해 주세요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C84481-CCC9-4FD8-9FBB-0C930151BBA6}"/>
              </a:ext>
            </a:extLst>
          </p:cNvPr>
          <p:cNvSpPr txBox="1"/>
          <p:nvPr/>
        </p:nvSpPr>
        <p:spPr>
          <a:xfrm>
            <a:off x="2514924" y="4113603"/>
            <a:ext cx="12022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77DEA7A-0DD0-49C1-9019-E7AC58DC774A}"/>
              </a:ext>
            </a:extLst>
          </p:cNvPr>
          <p:cNvGrpSpPr/>
          <p:nvPr/>
        </p:nvGrpSpPr>
        <p:grpSpPr>
          <a:xfrm>
            <a:off x="1542872" y="4100473"/>
            <a:ext cx="565611" cy="565611"/>
            <a:chOff x="7278375" y="2839178"/>
            <a:chExt cx="752475" cy="752475"/>
          </a:xfrm>
          <a:solidFill>
            <a:schemeClr val="accent2"/>
          </a:solidFill>
        </p:grpSpPr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4D5B4A6-D08B-43CD-A290-E62F20CD73BA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8941C00-4C84-4910-8358-62F159B06C2F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40A08BE-4F62-4BA2-B869-DEAE9D00B7DE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4" name="그래픽 13" descr="데이터베이스 단색으로 채워진">
            <a:extLst>
              <a:ext uri="{FF2B5EF4-FFF2-40B4-BE49-F238E27FC236}">
                <a16:creationId xmlns:a16="http://schemas.microsoft.com/office/drawing/2014/main" id="{50BA79F1-FA06-488C-B4B6-BCF80FA136AF}"/>
              </a:ext>
            </a:extLst>
          </p:cNvPr>
          <p:cNvGrpSpPr/>
          <p:nvPr/>
        </p:nvGrpSpPr>
        <p:grpSpPr>
          <a:xfrm>
            <a:off x="7135457" y="4138313"/>
            <a:ext cx="388884" cy="527771"/>
            <a:chOff x="7363693" y="2853466"/>
            <a:chExt cx="533400" cy="723900"/>
          </a:xfrm>
          <a:solidFill>
            <a:schemeClr val="bg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A936DA0E-5A99-461D-AA98-E04013EB4AE1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CFADCEC6-7565-48C7-A7E1-1D1B5F87E1F0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4F11E8D-809F-4168-86C4-9986B08B50D1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3E191BB4-C47C-473C-B6BE-6C7D04F332C5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19A4B0B-6D51-4684-BD8F-35074AE42DBB}"/>
              </a:ext>
            </a:extLst>
          </p:cNvPr>
          <p:cNvSpPr txBox="1"/>
          <p:nvPr/>
        </p:nvSpPr>
        <p:spPr>
          <a:xfrm>
            <a:off x="7135457" y="5021503"/>
            <a:ext cx="13865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내용을 완전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입력하기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FAC722C-9913-424B-ABFA-D18A99C2B4C1}"/>
              </a:ext>
            </a:extLst>
          </p:cNvPr>
          <p:cNvGrpSpPr/>
          <p:nvPr/>
        </p:nvGrpSpPr>
        <p:grpSpPr>
          <a:xfrm>
            <a:off x="9292939" y="4166090"/>
            <a:ext cx="472216" cy="472216"/>
            <a:chOff x="9776631" y="2891566"/>
            <a:chExt cx="647700" cy="647700"/>
          </a:xfrm>
          <a:solidFill>
            <a:schemeClr val="accent2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E8BF13CF-8EC5-4A3A-AF5C-F84FDF0AB439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6B48E3F-CA57-48B0-A665-3082490E1512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7F5EEF1-5697-4FF6-BCF9-D668DA4C4FDC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8558A5A2-AF97-41E8-A02E-8D0F4458752E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38CB88E-B81D-4CD1-9ACD-491CDC337059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D3425DF-6B72-47DE-ADEF-9D7CB8C271C2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AA37216-3881-4714-A7D3-B24B5EE67029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E48D5BB-CBB5-480E-A5A4-ADA21797529F}"/>
              </a:ext>
            </a:extLst>
          </p:cNvPr>
          <p:cNvSpPr txBox="1"/>
          <p:nvPr/>
        </p:nvSpPr>
        <p:spPr>
          <a:xfrm>
            <a:off x="9292939" y="5021503"/>
            <a:ext cx="13865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내용을 완전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입력하기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657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E2B0FC5-1DC8-41FF-94F9-53A3071B8A94}"/>
              </a:ext>
            </a:extLst>
          </p:cNvPr>
          <p:cNvGrpSpPr/>
          <p:nvPr/>
        </p:nvGrpSpPr>
        <p:grpSpPr>
          <a:xfrm>
            <a:off x="4618968" y="2728393"/>
            <a:ext cx="2954061" cy="2954062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67" name="Oval 39">
              <a:extLst>
                <a:ext uri="{FF2B5EF4-FFF2-40B4-BE49-F238E27FC236}">
                  <a16:creationId xmlns:a16="http://schemas.microsoft.com/office/drawing/2014/main" id="{B02841A2-9AAE-4EAB-8913-1EACA6E2D4F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Oval 38">
              <a:extLst>
                <a:ext uri="{FF2B5EF4-FFF2-40B4-BE49-F238E27FC236}">
                  <a16:creationId xmlns:a16="http://schemas.microsoft.com/office/drawing/2014/main" id="{B87076AB-A51A-45E9-BB12-5B467EC7D8E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BFC3E1-31AC-47A8-9A2B-C1E4F4B83618}"/>
              </a:ext>
            </a:extLst>
          </p:cNvPr>
          <p:cNvCxnSpPr>
            <a:cxnSpLocks/>
          </p:cNvCxnSpPr>
          <p:nvPr/>
        </p:nvCxnSpPr>
        <p:spPr>
          <a:xfrm flipH="1">
            <a:off x="1168400" y="3327534"/>
            <a:ext cx="4439920" cy="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E99063E-A403-42FB-8D9F-0F9FD6B6D1DF}"/>
              </a:ext>
            </a:extLst>
          </p:cNvPr>
          <p:cNvCxnSpPr>
            <a:cxnSpLocks/>
          </p:cNvCxnSpPr>
          <p:nvPr/>
        </p:nvCxnSpPr>
        <p:spPr>
          <a:xfrm flipH="1">
            <a:off x="6644640" y="3327534"/>
            <a:ext cx="4405948" cy="0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BFF5FA8-8FE5-44B7-8F99-63DBA7FB62C6}"/>
              </a:ext>
            </a:extLst>
          </p:cNvPr>
          <p:cNvCxnSpPr>
            <a:cxnSpLocks/>
          </p:cNvCxnSpPr>
          <p:nvPr/>
        </p:nvCxnSpPr>
        <p:spPr>
          <a:xfrm flipH="1">
            <a:off x="1168400" y="5114223"/>
            <a:ext cx="4439920" cy="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F181418-3EDA-45B4-BCC8-C1CA659BC1F3}"/>
              </a:ext>
            </a:extLst>
          </p:cNvPr>
          <p:cNvCxnSpPr>
            <a:cxnSpLocks/>
          </p:cNvCxnSpPr>
          <p:nvPr/>
        </p:nvCxnSpPr>
        <p:spPr>
          <a:xfrm flipH="1">
            <a:off x="6644640" y="5114223"/>
            <a:ext cx="4405948" cy="0"/>
          </a:xfrm>
          <a:prstGeom prst="line">
            <a:avLst/>
          </a:prstGeom>
          <a:ln w="12700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6ECAA5AC-99EA-4698-A64B-355FAEB9188D}"/>
              </a:ext>
            </a:extLst>
          </p:cNvPr>
          <p:cNvSpPr/>
          <p:nvPr/>
        </p:nvSpPr>
        <p:spPr>
          <a:xfrm>
            <a:off x="4859154" y="2968578"/>
            <a:ext cx="2473693" cy="247369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AC9EAAF-6597-4C05-8CEE-CA69ED3A1342}"/>
              </a:ext>
            </a:extLst>
          </p:cNvPr>
          <p:cNvGrpSpPr/>
          <p:nvPr/>
        </p:nvGrpSpPr>
        <p:grpSpPr>
          <a:xfrm>
            <a:off x="4165909" y="2824471"/>
            <a:ext cx="350032" cy="350032"/>
            <a:chOff x="5763456" y="2843753"/>
            <a:chExt cx="548604" cy="548604"/>
          </a:xfrm>
          <a:solidFill>
            <a:schemeClr val="accent2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797BAF7-E65D-487F-98E4-0CB21FD4AE6A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5E69C52-120C-427F-B36F-B84D42CFBA4B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51ED46F-64B9-420A-8052-50AEB2B2DE62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5" name="그래픽 13" descr="데이터베이스 단색으로 채워진">
            <a:extLst>
              <a:ext uri="{FF2B5EF4-FFF2-40B4-BE49-F238E27FC236}">
                <a16:creationId xmlns:a16="http://schemas.microsoft.com/office/drawing/2014/main" id="{CD88276F-3E08-4204-A8A8-4339E0F41C92}"/>
              </a:ext>
            </a:extLst>
          </p:cNvPr>
          <p:cNvGrpSpPr/>
          <p:nvPr/>
        </p:nvGrpSpPr>
        <p:grpSpPr>
          <a:xfrm>
            <a:off x="4216863" y="4574490"/>
            <a:ext cx="248124" cy="336740"/>
            <a:chOff x="7363693" y="2853466"/>
            <a:chExt cx="533400" cy="723900"/>
          </a:xfrm>
          <a:solidFill>
            <a:schemeClr val="accent2"/>
          </a:solidFill>
        </p:grpSpPr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7BA609CE-113B-4B3D-BF14-8D3C71CD3A75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51AA66B-1885-414D-A60C-FADBDDC5AD89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2EA9ED7-B044-4A93-8418-0979F417FC31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E7D8F23F-54E9-4164-9E84-AA2E8C4F168B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BFDB71F-DF25-444F-91A0-5EB74A3C8E72}"/>
              </a:ext>
            </a:extLst>
          </p:cNvPr>
          <p:cNvGrpSpPr/>
          <p:nvPr/>
        </p:nvGrpSpPr>
        <p:grpSpPr>
          <a:xfrm>
            <a:off x="7821176" y="4632695"/>
            <a:ext cx="301294" cy="301294"/>
            <a:chOff x="9776631" y="2891566"/>
            <a:chExt cx="647700" cy="647700"/>
          </a:xfrm>
          <a:solidFill>
            <a:schemeClr val="accent2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58C1DF82-9171-4972-A8AC-8242CDBC2209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55EE5AC0-00D4-4685-9A7E-CA47EA9B0439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A504C6E-2D57-421F-A40F-41F84C02DF8E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4CC7FA2C-C6F1-4D63-9609-4E99794D0837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35C9858C-2BB8-42C6-B8D9-CDE7B5C3EE6F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C4F35383-5191-4FF9-913A-08CD229B84F4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B9AD5647-B6D0-4531-9ACA-D66DC90A95C5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1A5FF25-4FDD-46E0-A905-381E581CDCFD}"/>
              </a:ext>
            </a:extLst>
          </p:cNvPr>
          <p:cNvGrpSpPr/>
          <p:nvPr/>
        </p:nvGrpSpPr>
        <p:grpSpPr>
          <a:xfrm>
            <a:off x="7799655" y="2844329"/>
            <a:ext cx="322815" cy="322815"/>
            <a:chOff x="7733192" y="2996729"/>
            <a:chExt cx="322815" cy="322815"/>
          </a:xfrm>
          <a:solidFill>
            <a:schemeClr val="accent2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C654E74-59C1-4934-8DA6-B800D2020E91}"/>
                </a:ext>
              </a:extLst>
            </p:cNvPr>
            <p:cNvSpPr/>
            <p:nvPr/>
          </p:nvSpPr>
          <p:spPr>
            <a:xfrm>
              <a:off x="7733192" y="2996729"/>
              <a:ext cx="322815" cy="322815"/>
            </a:xfrm>
            <a:custGeom>
              <a:avLst/>
              <a:gdLst>
                <a:gd name="connsiteX0" fmla="*/ 294332 w 322815"/>
                <a:gd name="connsiteY0" fmla="*/ 294332 h 322815"/>
                <a:gd name="connsiteX1" fmla="*/ 0 w 322815"/>
                <a:gd name="connsiteY1" fmla="*/ 294332 h 322815"/>
                <a:gd name="connsiteX2" fmla="*/ 0 w 322815"/>
                <a:gd name="connsiteY2" fmla="*/ 322816 h 322815"/>
                <a:gd name="connsiteX3" fmla="*/ 322816 w 322815"/>
                <a:gd name="connsiteY3" fmla="*/ 322816 h 322815"/>
                <a:gd name="connsiteX4" fmla="*/ 322816 w 322815"/>
                <a:gd name="connsiteY4" fmla="*/ 0 h 322815"/>
                <a:gd name="connsiteX5" fmla="*/ 294332 w 322815"/>
                <a:gd name="connsiteY5" fmla="*/ 0 h 32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15" h="322815">
                  <a:moveTo>
                    <a:pt x="294332" y="294332"/>
                  </a:moveTo>
                  <a:lnTo>
                    <a:pt x="0" y="294332"/>
                  </a:lnTo>
                  <a:lnTo>
                    <a:pt x="0" y="322816"/>
                  </a:lnTo>
                  <a:lnTo>
                    <a:pt x="322816" y="322816"/>
                  </a:lnTo>
                  <a:lnTo>
                    <a:pt x="322816" y="0"/>
                  </a:lnTo>
                  <a:lnTo>
                    <a:pt x="294332" y="0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17C7F5-DEB3-4325-AEB8-7C42CCFB682C}"/>
                </a:ext>
              </a:extLst>
            </p:cNvPr>
            <p:cNvSpPr/>
            <p:nvPr/>
          </p:nvSpPr>
          <p:spPr>
            <a:xfrm>
              <a:off x="7742686" y="3234093"/>
              <a:ext cx="42725" cy="28483"/>
            </a:xfrm>
            <a:custGeom>
              <a:avLst/>
              <a:gdLst>
                <a:gd name="connsiteX0" fmla="*/ 0 w 42725"/>
                <a:gd name="connsiteY0" fmla="*/ 0 h 28483"/>
                <a:gd name="connsiteX1" fmla="*/ 42726 w 42725"/>
                <a:gd name="connsiteY1" fmla="*/ 0 h 28483"/>
                <a:gd name="connsiteX2" fmla="*/ 42726 w 42725"/>
                <a:gd name="connsiteY2" fmla="*/ 28484 h 28483"/>
                <a:gd name="connsiteX3" fmla="*/ 0 w 42725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25" h="28483">
                  <a:moveTo>
                    <a:pt x="0" y="0"/>
                  </a:moveTo>
                  <a:lnTo>
                    <a:pt x="42726" y="0"/>
                  </a:lnTo>
                  <a:lnTo>
                    <a:pt x="42726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D7D0881-5E76-4526-9BA2-8E715EBE1EF0}"/>
                </a:ext>
              </a:extLst>
            </p:cNvPr>
            <p:cNvSpPr/>
            <p:nvPr/>
          </p:nvSpPr>
          <p:spPr>
            <a:xfrm>
              <a:off x="7775917" y="3186620"/>
              <a:ext cx="47472" cy="28483"/>
            </a:xfrm>
            <a:custGeom>
              <a:avLst/>
              <a:gdLst>
                <a:gd name="connsiteX0" fmla="*/ 0 w 47472"/>
                <a:gd name="connsiteY0" fmla="*/ 0 h 28483"/>
                <a:gd name="connsiteX1" fmla="*/ 47473 w 47472"/>
                <a:gd name="connsiteY1" fmla="*/ 0 h 28483"/>
                <a:gd name="connsiteX2" fmla="*/ 47473 w 47472"/>
                <a:gd name="connsiteY2" fmla="*/ 28484 h 28483"/>
                <a:gd name="connsiteX3" fmla="*/ 0 w 47472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72" h="28483">
                  <a:moveTo>
                    <a:pt x="0" y="0"/>
                  </a:moveTo>
                  <a:lnTo>
                    <a:pt x="47473" y="0"/>
                  </a:lnTo>
                  <a:lnTo>
                    <a:pt x="47473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242BF5E-A997-4B70-A446-7DB44753BC46}"/>
                </a:ext>
              </a:extLst>
            </p:cNvPr>
            <p:cNvSpPr/>
            <p:nvPr/>
          </p:nvSpPr>
          <p:spPr>
            <a:xfrm>
              <a:off x="7799654" y="3139147"/>
              <a:ext cx="94945" cy="28483"/>
            </a:xfrm>
            <a:custGeom>
              <a:avLst/>
              <a:gdLst>
                <a:gd name="connsiteX0" fmla="*/ 0 w 94945"/>
                <a:gd name="connsiteY0" fmla="*/ 0 h 28483"/>
                <a:gd name="connsiteX1" fmla="*/ 94946 w 94945"/>
                <a:gd name="connsiteY1" fmla="*/ 0 h 28483"/>
                <a:gd name="connsiteX2" fmla="*/ 94946 w 94945"/>
                <a:gd name="connsiteY2" fmla="*/ 28484 h 28483"/>
                <a:gd name="connsiteX3" fmla="*/ 0 w 94945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45" h="28483">
                  <a:moveTo>
                    <a:pt x="0" y="0"/>
                  </a:moveTo>
                  <a:lnTo>
                    <a:pt x="94946" y="0"/>
                  </a:lnTo>
                  <a:lnTo>
                    <a:pt x="94946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163F3A9-53B2-4DBC-85EA-7AFB9FE8DC85}"/>
                </a:ext>
              </a:extLst>
            </p:cNvPr>
            <p:cNvSpPr/>
            <p:nvPr/>
          </p:nvSpPr>
          <p:spPr>
            <a:xfrm>
              <a:off x="7785412" y="3091674"/>
              <a:ext cx="161407" cy="28483"/>
            </a:xfrm>
            <a:custGeom>
              <a:avLst/>
              <a:gdLst>
                <a:gd name="connsiteX0" fmla="*/ 0 w 161407"/>
                <a:gd name="connsiteY0" fmla="*/ 0 h 28483"/>
                <a:gd name="connsiteX1" fmla="*/ 161408 w 161407"/>
                <a:gd name="connsiteY1" fmla="*/ 0 h 28483"/>
                <a:gd name="connsiteX2" fmla="*/ 161408 w 161407"/>
                <a:gd name="connsiteY2" fmla="*/ 28484 h 28483"/>
                <a:gd name="connsiteX3" fmla="*/ 0 w 161407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07" h="28483">
                  <a:moveTo>
                    <a:pt x="0" y="0"/>
                  </a:moveTo>
                  <a:lnTo>
                    <a:pt x="161408" y="0"/>
                  </a:lnTo>
                  <a:lnTo>
                    <a:pt x="161408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FEF1822-24AE-4200-8743-8ED81C7BA9EA}"/>
                </a:ext>
              </a:extLst>
            </p:cNvPr>
            <p:cNvSpPr/>
            <p:nvPr/>
          </p:nvSpPr>
          <p:spPr>
            <a:xfrm>
              <a:off x="7904094" y="3044202"/>
              <a:ext cx="94945" cy="28483"/>
            </a:xfrm>
            <a:custGeom>
              <a:avLst/>
              <a:gdLst>
                <a:gd name="connsiteX0" fmla="*/ 0 w 94945"/>
                <a:gd name="connsiteY0" fmla="*/ 0 h 28483"/>
                <a:gd name="connsiteX1" fmla="*/ 94946 w 94945"/>
                <a:gd name="connsiteY1" fmla="*/ 0 h 28483"/>
                <a:gd name="connsiteX2" fmla="*/ 94946 w 94945"/>
                <a:gd name="connsiteY2" fmla="*/ 28484 h 28483"/>
                <a:gd name="connsiteX3" fmla="*/ 0 w 94945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45" h="28483">
                  <a:moveTo>
                    <a:pt x="0" y="0"/>
                  </a:moveTo>
                  <a:lnTo>
                    <a:pt x="94946" y="0"/>
                  </a:lnTo>
                  <a:lnTo>
                    <a:pt x="94946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4D44954-4695-471E-98C0-21595FC148C4}"/>
              </a:ext>
            </a:extLst>
          </p:cNvPr>
          <p:cNvSpPr txBox="1"/>
          <p:nvPr/>
        </p:nvSpPr>
        <p:spPr>
          <a:xfrm>
            <a:off x="2844879" y="296425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3C79A95-40F3-4B91-8A46-6959E0EC34A7}"/>
              </a:ext>
            </a:extLst>
          </p:cNvPr>
          <p:cNvSpPr txBox="1"/>
          <p:nvPr/>
        </p:nvSpPr>
        <p:spPr>
          <a:xfrm>
            <a:off x="8371863" y="5230252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6BA5C39-CFE5-4DD9-846A-AA381C470291}"/>
              </a:ext>
            </a:extLst>
          </p:cNvPr>
          <p:cNvSpPr txBox="1"/>
          <p:nvPr/>
        </p:nvSpPr>
        <p:spPr>
          <a:xfrm>
            <a:off x="1531620" y="3444548"/>
            <a:ext cx="23183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9ADEB8F-B0FF-4B0A-B34E-C7FFAA806E48}"/>
              </a:ext>
            </a:extLst>
          </p:cNvPr>
          <p:cNvSpPr txBox="1"/>
          <p:nvPr/>
        </p:nvSpPr>
        <p:spPr>
          <a:xfrm>
            <a:off x="2844879" y="474996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3DC17BF-EDA8-4426-A31A-C3036E446026}"/>
              </a:ext>
            </a:extLst>
          </p:cNvPr>
          <p:cNvSpPr txBox="1"/>
          <p:nvPr/>
        </p:nvSpPr>
        <p:spPr>
          <a:xfrm>
            <a:off x="1531620" y="5230252"/>
            <a:ext cx="23183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0960A1-0EF2-46F8-936C-D57F2E5C2972}"/>
              </a:ext>
            </a:extLst>
          </p:cNvPr>
          <p:cNvSpPr txBox="1"/>
          <p:nvPr/>
        </p:nvSpPr>
        <p:spPr>
          <a:xfrm>
            <a:off x="8371863" y="474996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F7FB185-B22C-483E-B030-6A0AFF763ADE}"/>
              </a:ext>
            </a:extLst>
          </p:cNvPr>
          <p:cNvSpPr txBox="1"/>
          <p:nvPr/>
        </p:nvSpPr>
        <p:spPr>
          <a:xfrm>
            <a:off x="8371863" y="296425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65ABF9F-05A6-4DFA-B58B-6190AB04368A}"/>
              </a:ext>
            </a:extLst>
          </p:cNvPr>
          <p:cNvSpPr txBox="1"/>
          <p:nvPr/>
        </p:nvSpPr>
        <p:spPr>
          <a:xfrm>
            <a:off x="5370641" y="3836092"/>
            <a:ext cx="145071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6E15D41-2DE2-4C7E-990B-E2EE7E2936EE}"/>
              </a:ext>
            </a:extLst>
          </p:cNvPr>
          <p:cNvSpPr txBox="1"/>
          <p:nvPr/>
        </p:nvSpPr>
        <p:spPr>
          <a:xfrm>
            <a:off x="8371863" y="3444548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3369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B669494-9255-860F-ED23-8E5C6241DE9A}"/>
              </a:ext>
            </a:extLst>
          </p:cNvPr>
          <p:cNvGrpSpPr/>
          <p:nvPr/>
        </p:nvGrpSpPr>
        <p:grpSpPr>
          <a:xfrm>
            <a:off x="6151102" y="2113541"/>
            <a:ext cx="3209208" cy="1724026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5B7723F-5D4E-4437-D0E0-763AEBFC2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A7B0DB5-09F3-ABF8-E830-838CAF18F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29ED14-CE2E-73D0-86A8-49286169E590}"/>
              </a:ext>
            </a:extLst>
          </p:cNvPr>
          <p:cNvGrpSpPr/>
          <p:nvPr/>
        </p:nvGrpSpPr>
        <p:grpSpPr>
          <a:xfrm>
            <a:off x="7822586" y="4306989"/>
            <a:ext cx="3209208" cy="1724026"/>
            <a:chOff x="2952750" y="1925768"/>
            <a:chExt cx="6286500" cy="2144582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1CBA3C3-8831-38C3-CB71-3B721BD10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64FC322-5C93-2DD6-B667-018B9F792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57365E-8281-4069-AA68-8112DF5DEB44}"/>
              </a:ext>
            </a:extLst>
          </p:cNvPr>
          <p:cNvSpPr txBox="1"/>
          <p:nvPr/>
        </p:nvSpPr>
        <p:spPr>
          <a:xfrm>
            <a:off x="1136650" y="2113541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8F53BD-BBC1-48A7-A802-E05050D93190}"/>
              </a:ext>
            </a:extLst>
          </p:cNvPr>
          <p:cNvSpPr txBox="1"/>
          <p:nvPr/>
        </p:nvSpPr>
        <p:spPr>
          <a:xfrm>
            <a:off x="1136650" y="5846349"/>
            <a:ext cx="2611292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Made by Mister </a:t>
            </a:r>
            <a:r>
              <a:rPr lang="en-US" altLang="ko-KR" sz="1000" spc="-50" dirty="0" err="1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Powerpoint</a:t>
            </a:r>
            <a:r>
              <a:rPr lang="en-US" altLang="ko-KR" sz="10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Presentation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948C0E9-60E0-4A83-BB7D-22609392B2D7}"/>
              </a:ext>
            </a:extLst>
          </p:cNvPr>
          <p:cNvSpPr/>
          <p:nvPr/>
        </p:nvSpPr>
        <p:spPr>
          <a:xfrm>
            <a:off x="9783097" y="2452013"/>
            <a:ext cx="1047083" cy="104708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남자 단색으로 채워진">
            <a:extLst>
              <a:ext uri="{FF2B5EF4-FFF2-40B4-BE49-F238E27FC236}">
                <a16:creationId xmlns:a16="http://schemas.microsoft.com/office/drawing/2014/main" id="{541595B0-94D4-435A-A9D6-0898FF26E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888" y="2623804"/>
            <a:ext cx="703500" cy="703500"/>
          </a:xfrm>
          <a:prstGeom prst="rect">
            <a:avLst/>
          </a:prstGeom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B98F413B-004D-41D8-93CB-AFE555520F5E}"/>
              </a:ext>
            </a:extLst>
          </p:cNvPr>
          <p:cNvSpPr/>
          <p:nvPr/>
        </p:nvSpPr>
        <p:spPr>
          <a:xfrm>
            <a:off x="6277897" y="4645461"/>
            <a:ext cx="1047083" cy="1047083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여자 단색으로 채워진">
            <a:extLst>
              <a:ext uri="{FF2B5EF4-FFF2-40B4-BE49-F238E27FC236}">
                <a16:creationId xmlns:a16="http://schemas.microsoft.com/office/drawing/2014/main" id="{D7AD1C02-44EE-47D7-81D8-EB224AC6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9688" y="4817252"/>
            <a:ext cx="703500" cy="7035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C6A5D27-03B0-4584-A85D-F2E6B489DE95}"/>
              </a:ext>
            </a:extLst>
          </p:cNvPr>
          <p:cNvSpPr txBox="1"/>
          <p:nvPr/>
        </p:nvSpPr>
        <p:spPr>
          <a:xfrm>
            <a:off x="6526165" y="2770904"/>
            <a:ext cx="253773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완전 멋지게 제공합니다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AF90A9-3CCB-4F4F-8C2A-0DBF32D87996}"/>
              </a:ext>
            </a:extLst>
          </p:cNvPr>
          <p:cNvSpPr txBox="1"/>
          <p:nvPr/>
        </p:nvSpPr>
        <p:spPr>
          <a:xfrm>
            <a:off x="6526165" y="2404608"/>
            <a:ext cx="228288" cy="196448"/>
          </a:xfrm>
          <a:custGeom>
            <a:avLst/>
            <a:gdLst/>
            <a:ahLst/>
            <a:cxnLst/>
            <a:rect l="l" t="t" r="r" b="b"/>
            <a:pathLst>
              <a:path w="799909" h="688343">
                <a:moveTo>
                  <a:pt x="799909" y="0"/>
                </a:moveTo>
                <a:lnTo>
                  <a:pt x="799909" y="166297"/>
                </a:lnTo>
                <a:cubicBezTo>
                  <a:pt x="745178" y="171910"/>
                  <a:pt x="702025" y="192259"/>
                  <a:pt x="670450" y="227343"/>
                </a:cubicBezTo>
                <a:cubicBezTo>
                  <a:pt x="638875" y="262427"/>
                  <a:pt x="623087" y="307334"/>
                  <a:pt x="623087" y="362064"/>
                </a:cubicBezTo>
                <a:lnTo>
                  <a:pt x="774649" y="362064"/>
                </a:lnTo>
                <a:lnTo>
                  <a:pt x="774649" y="688343"/>
                </a:lnTo>
                <a:lnTo>
                  <a:pt x="442055" y="688343"/>
                </a:lnTo>
                <a:lnTo>
                  <a:pt x="442055" y="416795"/>
                </a:lnTo>
                <a:cubicBezTo>
                  <a:pt x="442055" y="301720"/>
                  <a:pt x="473630" y="205942"/>
                  <a:pt x="536781" y="129459"/>
                </a:cubicBezTo>
                <a:cubicBezTo>
                  <a:pt x="599932" y="52977"/>
                  <a:pt x="687641" y="9824"/>
                  <a:pt x="799909" y="0"/>
                </a:cubicBezTo>
                <a:close/>
                <a:moveTo>
                  <a:pt x="357854" y="0"/>
                </a:moveTo>
                <a:lnTo>
                  <a:pt x="357854" y="166297"/>
                </a:lnTo>
                <a:cubicBezTo>
                  <a:pt x="303123" y="171910"/>
                  <a:pt x="259970" y="192259"/>
                  <a:pt x="228395" y="227343"/>
                </a:cubicBezTo>
                <a:cubicBezTo>
                  <a:pt x="196819" y="262427"/>
                  <a:pt x="181032" y="307334"/>
                  <a:pt x="181032" y="362064"/>
                </a:cubicBezTo>
                <a:lnTo>
                  <a:pt x="332594" y="362064"/>
                </a:lnTo>
                <a:lnTo>
                  <a:pt x="332594" y="688343"/>
                </a:lnTo>
                <a:lnTo>
                  <a:pt x="0" y="688343"/>
                </a:lnTo>
                <a:lnTo>
                  <a:pt x="0" y="416795"/>
                </a:lnTo>
                <a:cubicBezTo>
                  <a:pt x="0" y="301720"/>
                  <a:pt x="31575" y="205942"/>
                  <a:pt x="94726" y="129459"/>
                </a:cubicBezTo>
                <a:cubicBezTo>
                  <a:pt x="157876" y="52977"/>
                  <a:pt x="245586" y="9824"/>
                  <a:pt x="357854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solidFill>
              <a:schemeClr val="tx1"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endParaRPr lang="en-US" altLang="ko-KR" sz="16600" spc="-3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B6E133C-3D3D-4AA5-9BE4-315B03A92C79}"/>
              </a:ext>
            </a:extLst>
          </p:cNvPr>
          <p:cNvSpPr txBox="1"/>
          <p:nvPr/>
        </p:nvSpPr>
        <p:spPr>
          <a:xfrm>
            <a:off x="8197649" y="4964352"/>
            <a:ext cx="253773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완전 멋지게 제공합니다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0474366-B818-4696-BC4A-23DAD178F17E}"/>
              </a:ext>
            </a:extLst>
          </p:cNvPr>
          <p:cNvSpPr txBox="1"/>
          <p:nvPr/>
        </p:nvSpPr>
        <p:spPr>
          <a:xfrm>
            <a:off x="8197649" y="4598056"/>
            <a:ext cx="228288" cy="196448"/>
          </a:xfrm>
          <a:custGeom>
            <a:avLst/>
            <a:gdLst/>
            <a:ahLst/>
            <a:cxnLst/>
            <a:rect l="l" t="t" r="r" b="b"/>
            <a:pathLst>
              <a:path w="799909" h="688343">
                <a:moveTo>
                  <a:pt x="799909" y="0"/>
                </a:moveTo>
                <a:lnTo>
                  <a:pt x="799909" y="166297"/>
                </a:lnTo>
                <a:cubicBezTo>
                  <a:pt x="745178" y="171910"/>
                  <a:pt x="702025" y="192259"/>
                  <a:pt x="670450" y="227343"/>
                </a:cubicBezTo>
                <a:cubicBezTo>
                  <a:pt x="638875" y="262427"/>
                  <a:pt x="623087" y="307334"/>
                  <a:pt x="623087" y="362064"/>
                </a:cubicBezTo>
                <a:lnTo>
                  <a:pt x="774649" y="362064"/>
                </a:lnTo>
                <a:lnTo>
                  <a:pt x="774649" y="688343"/>
                </a:lnTo>
                <a:lnTo>
                  <a:pt x="442055" y="688343"/>
                </a:lnTo>
                <a:lnTo>
                  <a:pt x="442055" y="416795"/>
                </a:lnTo>
                <a:cubicBezTo>
                  <a:pt x="442055" y="301720"/>
                  <a:pt x="473630" y="205942"/>
                  <a:pt x="536781" y="129459"/>
                </a:cubicBezTo>
                <a:cubicBezTo>
                  <a:pt x="599932" y="52977"/>
                  <a:pt x="687641" y="9824"/>
                  <a:pt x="799909" y="0"/>
                </a:cubicBezTo>
                <a:close/>
                <a:moveTo>
                  <a:pt x="357854" y="0"/>
                </a:moveTo>
                <a:lnTo>
                  <a:pt x="357854" y="166297"/>
                </a:lnTo>
                <a:cubicBezTo>
                  <a:pt x="303123" y="171910"/>
                  <a:pt x="259970" y="192259"/>
                  <a:pt x="228395" y="227343"/>
                </a:cubicBezTo>
                <a:cubicBezTo>
                  <a:pt x="196819" y="262427"/>
                  <a:pt x="181032" y="307334"/>
                  <a:pt x="181032" y="362064"/>
                </a:cubicBezTo>
                <a:lnTo>
                  <a:pt x="332594" y="362064"/>
                </a:lnTo>
                <a:lnTo>
                  <a:pt x="332594" y="688343"/>
                </a:lnTo>
                <a:lnTo>
                  <a:pt x="0" y="688343"/>
                </a:lnTo>
                <a:lnTo>
                  <a:pt x="0" y="416795"/>
                </a:lnTo>
                <a:cubicBezTo>
                  <a:pt x="0" y="301720"/>
                  <a:pt x="31575" y="205942"/>
                  <a:pt x="94726" y="129459"/>
                </a:cubicBezTo>
                <a:cubicBezTo>
                  <a:pt x="157876" y="52977"/>
                  <a:pt x="245586" y="9824"/>
                  <a:pt x="357854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solidFill>
              <a:schemeClr val="tx1"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endParaRPr lang="en-US" altLang="ko-KR" sz="16600" spc="-300" dirty="0"/>
          </a:p>
        </p:txBody>
      </p:sp>
      <p:sp>
        <p:nvSpPr>
          <p:cNvPr id="112" name="Freeform 7">
            <a:extLst>
              <a:ext uri="{FF2B5EF4-FFF2-40B4-BE49-F238E27FC236}">
                <a16:creationId xmlns:a16="http://schemas.microsoft.com/office/drawing/2014/main" id="{4D52CE66-128D-47F4-BB8F-ED98DDA5B184}"/>
              </a:ext>
            </a:extLst>
          </p:cNvPr>
          <p:cNvSpPr>
            <a:spLocks/>
          </p:cNvSpPr>
          <p:nvPr/>
        </p:nvSpPr>
        <p:spPr bwMode="auto">
          <a:xfrm>
            <a:off x="1127125" y="3927953"/>
            <a:ext cx="3154617" cy="1350687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0DBCD-D718-4C34-A704-688D879779B5}"/>
              </a:ext>
            </a:extLst>
          </p:cNvPr>
          <p:cNvSpPr txBox="1"/>
          <p:nvPr/>
        </p:nvSpPr>
        <p:spPr>
          <a:xfrm>
            <a:off x="1403964" y="418894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5BC1-3397-4C4A-9669-6E73C49DD414}"/>
              </a:ext>
            </a:extLst>
          </p:cNvPr>
          <p:cNvSpPr txBox="1"/>
          <p:nvPr/>
        </p:nvSpPr>
        <p:spPr>
          <a:xfrm>
            <a:off x="1403964" y="4593040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937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6235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팀 소개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144751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팀원 소개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2AC0660-5077-57B0-F3BA-2B38B34BB92A}"/>
              </a:ext>
            </a:extLst>
          </p:cNvPr>
          <p:cNvGrpSpPr/>
          <p:nvPr/>
        </p:nvGrpSpPr>
        <p:grpSpPr>
          <a:xfrm>
            <a:off x="1127125" y="1652058"/>
            <a:ext cx="2096577" cy="4469343"/>
            <a:chOff x="1127125" y="1652058"/>
            <a:chExt cx="2096577" cy="446934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8606C4C-AC21-E9FF-5EAD-DDB047EDBB3C}"/>
                </a:ext>
              </a:extLst>
            </p:cNvPr>
            <p:cNvGrpSpPr/>
            <p:nvPr/>
          </p:nvGrpSpPr>
          <p:grpSpPr>
            <a:xfrm>
              <a:off x="1127125" y="2087465"/>
              <a:ext cx="2096577" cy="4033936"/>
              <a:chOff x="2952750" y="1925768"/>
              <a:chExt cx="6286500" cy="2144582"/>
            </a:xfrm>
          </p:grpSpPr>
          <p:sp>
            <p:nvSpPr>
              <p:cNvPr id="3" name="Freeform 7">
                <a:extLst>
                  <a:ext uri="{FF2B5EF4-FFF2-40B4-BE49-F238E27FC236}">
                    <a16:creationId xmlns:a16="http://schemas.microsoft.com/office/drawing/2014/main" id="{5949D835-71DA-E2F2-D241-ED545D6C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750" y="1936750"/>
                <a:ext cx="6286500" cy="2133600"/>
              </a:xfrm>
              <a:prstGeom prst="roundRect">
                <a:avLst>
                  <a:gd name="adj" fmla="val 439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U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4DC3AE9B-8CA5-8276-12A0-9566C0640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750" y="1925768"/>
                <a:ext cx="6286500" cy="2133600"/>
              </a:xfrm>
              <a:prstGeom prst="roundRect">
                <a:avLst>
                  <a:gd name="adj" fmla="val 439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U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BBC8D3-8A4A-4F9A-8A94-C6CB0934CA4F}"/>
                </a:ext>
              </a:extLst>
            </p:cNvPr>
            <p:cNvGrpSpPr/>
            <p:nvPr/>
          </p:nvGrpSpPr>
          <p:grpSpPr>
            <a:xfrm>
              <a:off x="1863801" y="3973173"/>
              <a:ext cx="623227" cy="491003"/>
              <a:chOff x="2101811" y="5209919"/>
              <a:chExt cx="786168" cy="619375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AA5671-3281-4567-B055-BDD3843E4790}"/>
                  </a:ext>
                </a:extLst>
              </p:cNvPr>
              <p:cNvSpPr txBox="1"/>
              <p:nvPr/>
            </p:nvSpPr>
            <p:spPr>
              <a:xfrm>
                <a:off x="2101811" y="5209919"/>
                <a:ext cx="786168" cy="310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di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-7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232669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+mn-cs"/>
                  </a:rPr>
                  <a:t>박정민</a:t>
                </a:r>
                <a:endParaRPr kumimoji="0" lang="en-US" altLang="ko-KR" sz="1800" b="0" i="0" u="none" strike="noStrike" kern="1200" cap="none" spc="-7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32669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F3DEE97-7230-4B23-8254-1863DC583115}"/>
                  </a:ext>
                </a:extLst>
              </p:cNvPr>
              <p:cNvSpPr txBox="1"/>
              <p:nvPr/>
            </p:nvSpPr>
            <p:spPr>
              <a:xfrm>
                <a:off x="2316950" y="5596347"/>
                <a:ext cx="355891" cy="23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srgbClr val="EBECF0">
                          <a:alpha val="0"/>
                        </a:srgbClr>
                      </a:solidFill>
                    </a:ln>
                    <a:solidFill>
                      <a:srgbClr val="EBECF0">
                        <a:lumMod val="50000"/>
                      </a:srgb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rPr>
                  <a:t>팀장</a:t>
                </a:r>
              </a:p>
            </p:txBody>
          </p:sp>
        </p:grpSp>
        <p:pic>
          <p:nvPicPr>
            <p:cNvPr id="15" name="그림 14" descr="그래픽, 실루엣이(가) 표시된 사진&#10;&#10;자동 생성된 설명">
              <a:extLst>
                <a:ext uri="{FF2B5EF4-FFF2-40B4-BE49-F238E27FC236}">
                  <a16:creationId xmlns:a16="http://schemas.microsoft.com/office/drawing/2014/main" id="{812D1221-1849-5FA6-14B6-D6210B81A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0" t="4845" r="15880" b="1960"/>
            <a:stretch>
              <a:fillRect/>
            </a:stretch>
          </p:blipFill>
          <p:spPr>
            <a:xfrm>
              <a:off x="1398578" y="1652058"/>
              <a:ext cx="1553671" cy="2120975"/>
            </a:xfrm>
            <a:custGeom>
              <a:avLst/>
              <a:gdLst>
                <a:gd name="connsiteX0" fmla="*/ 82404 w 1959876"/>
                <a:gd name="connsiteY0" fmla="*/ 0 h 2675501"/>
                <a:gd name="connsiteX1" fmla="*/ 1877472 w 1959876"/>
                <a:gd name="connsiteY1" fmla="*/ 0 h 2675501"/>
                <a:gd name="connsiteX2" fmla="*/ 1959876 w 1959876"/>
                <a:gd name="connsiteY2" fmla="*/ 117562 h 2675501"/>
                <a:gd name="connsiteX3" fmla="*/ 1959876 w 1959876"/>
                <a:gd name="connsiteY3" fmla="*/ 2557939 h 2675501"/>
                <a:gd name="connsiteX4" fmla="*/ 1877472 w 1959876"/>
                <a:gd name="connsiteY4" fmla="*/ 2675501 h 2675501"/>
                <a:gd name="connsiteX5" fmla="*/ 82404 w 1959876"/>
                <a:gd name="connsiteY5" fmla="*/ 2675501 h 2675501"/>
                <a:gd name="connsiteX6" fmla="*/ 0 w 1959876"/>
                <a:gd name="connsiteY6" fmla="*/ 2557939 h 2675501"/>
                <a:gd name="connsiteX7" fmla="*/ 0 w 1959876"/>
                <a:gd name="connsiteY7" fmla="*/ 117562 h 2675501"/>
                <a:gd name="connsiteX8" fmla="*/ 82404 w 1959876"/>
                <a:gd name="connsiteY8" fmla="*/ 0 h 26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876" h="2675501">
                  <a:moveTo>
                    <a:pt x="82404" y="0"/>
                  </a:moveTo>
                  <a:lnTo>
                    <a:pt x="1877472" y="0"/>
                  </a:lnTo>
                  <a:cubicBezTo>
                    <a:pt x="1922982" y="0"/>
                    <a:pt x="1959876" y="52635"/>
                    <a:pt x="1959876" y="117562"/>
                  </a:cubicBezTo>
                  <a:lnTo>
                    <a:pt x="1959876" y="2557939"/>
                  </a:lnTo>
                  <a:cubicBezTo>
                    <a:pt x="1959876" y="2622866"/>
                    <a:pt x="1922982" y="2675501"/>
                    <a:pt x="1877472" y="2675501"/>
                  </a:cubicBezTo>
                  <a:lnTo>
                    <a:pt x="82404" y="2675501"/>
                  </a:lnTo>
                  <a:cubicBezTo>
                    <a:pt x="36894" y="2675501"/>
                    <a:pt x="0" y="2622866"/>
                    <a:pt x="0" y="2557939"/>
                  </a:cubicBezTo>
                  <a:lnTo>
                    <a:pt x="0" y="117562"/>
                  </a:lnTo>
                  <a:cubicBezTo>
                    <a:pt x="0" y="52635"/>
                    <a:pt x="36894" y="0"/>
                    <a:pt x="82404" y="0"/>
                  </a:cubicBezTo>
                  <a:close/>
                </a:path>
              </a:pathLst>
            </a:cu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B4568C0-6427-DFEA-ABB9-3DCE458A130A}"/>
                </a:ext>
              </a:extLst>
            </p:cNvPr>
            <p:cNvSpPr txBox="1"/>
            <p:nvPr/>
          </p:nvSpPr>
          <p:spPr>
            <a:xfrm>
              <a:off x="1474498" y="4537617"/>
              <a:ext cx="1401829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프로젝트 총괄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DB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설계 및 연동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로그인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&amp;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로그아웃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탑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&amp;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사이드 바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메인 페이지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전자결재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계정신청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인사발령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(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기록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)</a:t>
              </a:r>
              <a:endPara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C0E94A25-2DA8-6991-4025-6CD796B41654}"/>
              </a:ext>
            </a:extLst>
          </p:cNvPr>
          <p:cNvGrpSpPr/>
          <p:nvPr/>
        </p:nvGrpSpPr>
        <p:grpSpPr>
          <a:xfrm>
            <a:off x="3679333" y="1652058"/>
            <a:ext cx="2139280" cy="4469343"/>
            <a:chOff x="1127125" y="1652058"/>
            <a:chExt cx="2139280" cy="4469343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C897B5DB-B962-32FD-7287-3C925A3CCE3E}"/>
                </a:ext>
              </a:extLst>
            </p:cNvPr>
            <p:cNvGrpSpPr/>
            <p:nvPr/>
          </p:nvGrpSpPr>
          <p:grpSpPr>
            <a:xfrm>
              <a:off x="1127125" y="2087465"/>
              <a:ext cx="2139280" cy="4033936"/>
              <a:chOff x="2952750" y="1925768"/>
              <a:chExt cx="6414543" cy="2144582"/>
            </a:xfrm>
          </p:grpSpPr>
          <p:sp>
            <p:nvSpPr>
              <p:cNvPr id="150" name="Freeform 7">
                <a:extLst>
                  <a:ext uri="{FF2B5EF4-FFF2-40B4-BE49-F238E27FC236}">
                    <a16:creationId xmlns:a16="http://schemas.microsoft.com/office/drawing/2014/main" id="{F2EC39C3-61B7-4D5F-E816-A6F272EEB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750" y="1936750"/>
                <a:ext cx="6286500" cy="2133600"/>
              </a:xfrm>
              <a:prstGeom prst="roundRect">
                <a:avLst>
                  <a:gd name="adj" fmla="val 439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U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7">
                <a:extLst>
                  <a:ext uri="{FF2B5EF4-FFF2-40B4-BE49-F238E27FC236}">
                    <a16:creationId xmlns:a16="http://schemas.microsoft.com/office/drawing/2014/main" id="{9C4DE10D-6ECA-DF65-61B5-458812D0F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0793" y="1925768"/>
                <a:ext cx="6286500" cy="2133600"/>
              </a:xfrm>
              <a:prstGeom prst="roundRect">
                <a:avLst>
                  <a:gd name="adj" fmla="val 439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U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C9781243-D381-38DA-9412-4DA884940E73}"/>
                </a:ext>
              </a:extLst>
            </p:cNvPr>
            <p:cNvGrpSpPr/>
            <p:nvPr/>
          </p:nvGrpSpPr>
          <p:grpSpPr>
            <a:xfrm>
              <a:off x="1863801" y="3973173"/>
              <a:ext cx="623227" cy="491003"/>
              <a:chOff x="2101811" y="5209919"/>
              <a:chExt cx="786168" cy="61937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C034571-AB40-FE65-F959-51A0D61FA451}"/>
                  </a:ext>
                </a:extLst>
              </p:cNvPr>
              <p:cNvSpPr txBox="1"/>
              <p:nvPr/>
            </p:nvSpPr>
            <p:spPr>
              <a:xfrm>
                <a:off x="2101811" y="5209919"/>
                <a:ext cx="786168" cy="310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di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-7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232669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+mn-cs"/>
                  </a:rPr>
                  <a:t>김태준</a:t>
                </a:r>
                <a:endParaRPr kumimoji="0" lang="en-US" altLang="ko-KR" sz="1800" b="0" i="0" u="none" strike="noStrike" kern="1200" cap="none" spc="-7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32669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5C1CCFB-A0E3-54C9-B168-3B11207EFE72}"/>
                  </a:ext>
                </a:extLst>
              </p:cNvPr>
              <p:cNvSpPr txBox="1"/>
              <p:nvPr/>
            </p:nvSpPr>
            <p:spPr>
              <a:xfrm>
                <a:off x="2227977" y="5596347"/>
                <a:ext cx="533837" cy="23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 err="1">
                    <a:ln>
                      <a:solidFill>
                        <a:srgbClr val="EBECF0">
                          <a:alpha val="0"/>
                        </a:srgbClr>
                      </a:solidFill>
                    </a:ln>
                    <a:solidFill>
                      <a:srgbClr val="EBECF0">
                        <a:lumMod val="50000"/>
                      </a:srgb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rPr>
                  <a:t>부팀장</a:t>
                </a:r>
                <a:endPara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srgbClr val="EBECF0">
                      <a:lumMod val="50000"/>
                    </a:srgb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endParaRPr>
              </a:p>
            </p:txBody>
          </p:sp>
        </p:grpSp>
        <p:pic>
          <p:nvPicPr>
            <p:cNvPr id="146" name="그림 145" descr="그래픽, 실루엣이(가) 표시된 사진&#10;&#10;자동 생성된 설명">
              <a:extLst>
                <a:ext uri="{FF2B5EF4-FFF2-40B4-BE49-F238E27FC236}">
                  <a16:creationId xmlns:a16="http://schemas.microsoft.com/office/drawing/2014/main" id="{EBF7D788-7A44-7480-6F69-37404AB20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0" t="4845" r="15880" b="1960"/>
            <a:stretch>
              <a:fillRect/>
            </a:stretch>
          </p:blipFill>
          <p:spPr>
            <a:xfrm>
              <a:off x="1398578" y="1652058"/>
              <a:ext cx="1553671" cy="2120975"/>
            </a:xfrm>
            <a:custGeom>
              <a:avLst/>
              <a:gdLst>
                <a:gd name="connsiteX0" fmla="*/ 82404 w 1959876"/>
                <a:gd name="connsiteY0" fmla="*/ 0 h 2675501"/>
                <a:gd name="connsiteX1" fmla="*/ 1877472 w 1959876"/>
                <a:gd name="connsiteY1" fmla="*/ 0 h 2675501"/>
                <a:gd name="connsiteX2" fmla="*/ 1959876 w 1959876"/>
                <a:gd name="connsiteY2" fmla="*/ 117562 h 2675501"/>
                <a:gd name="connsiteX3" fmla="*/ 1959876 w 1959876"/>
                <a:gd name="connsiteY3" fmla="*/ 2557939 h 2675501"/>
                <a:gd name="connsiteX4" fmla="*/ 1877472 w 1959876"/>
                <a:gd name="connsiteY4" fmla="*/ 2675501 h 2675501"/>
                <a:gd name="connsiteX5" fmla="*/ 82404 w 1959876"/>
                <a:gd name="connsiteY5" fmla="*/ 2675501 h 2675501"/>
                <a:gd name="connsiteX6" fmla="*/ 0 w 1959876"/>
                <a:gd name="connsiteY6" fmla="*/ 2557939 h 2675501"/>
                <a:gd name="connsiteX7" fmla="*/ 0 w 1959876"/>
                <a:gd name="connsiteY7" fmla="*/ 117562 h 2675501"/>
                <a:gd name="connsiteX8" fmla="*/ 82404 w 1959876"/>
                <a:gd name="connsiteY8" fmla="*/ 0 h 26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876" h="2675501">
                  <a:moveTo>
                    <a:pt x="82404" y="0"/>
                  </a:moveTo>
                  <a:lnTo>
                    <a:pt x="1877472" y="0"/>
                  </a:lnTo>
                  <a:cubicBezTo>
                    <a:pt x="1922982" y="0"/>
                    <a:pt x="1959876" y="52635"/>
                    <a:pt x="1959876" y="117562"/>
                  </a:cubicBezTo>
                  <a:lnTo>
                    <a:pt x="1959876" y="2557939"/>
                  </a:lnTo>
                  <a:cubicBezTo>
                    <a:pt x="1959876" y="2622866"/>
                    <a:pt x="1922982" y="2675501"/>
                    <a:pt x="1877472" y="2675501"/>
                  </a:cubicBezTo>
                  <a:lnTo>
                    <a:pt x="82404" y="2675501"/>
                  </a:lnTo>
                  <a:cubicBezTo>
                    <a:pt x="36894" y="2675501"/>
                    <a:pt x="0" y="2622866"/>
                    <a:pt x="0" y="2557939"/>
                  </a:cubicBezTo>
                  <a:lnTo>
                    <a:pt x="0" y="117562"/>
                  </a:lnTo>
                  <a:cubicBezTo>
                    <a:pt x="0" y="52635"/>
                    <a:pt x="36894" y="0"/>
                    <a:pt x="82404" y="0"/>
                  </a:cubicBezTo>
                  <a:close/>
                </a:path>
              </a:pathLst>
            </a:cu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8B3A78F-8EBC-A71B-BE7A-53AAC5C6BEA4}"/>
                </a:ext>
              </a:extLst>
            </p:cNvPr>
            <p:cNvSpPr txBox="1"/>
            <p:nvPr/>
          </p:nvSpPr>
          <p:spPr>
            <a:xfrm>
              <a:off x="1474498" y="4537617"/>
              <a:ext cx="1401829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DB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수정 및 연동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메인 페이지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조직도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정보수정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공지사항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8332035D-6C58-C9BE-5EFD-CA5D1BEA456E}"/>
              </a:ext>
            </a:extLst>
          </p:cNvPr>
          <p:cNvGrpSpPr/>
          <p:nvPr/>
        </p:nvGrpSpPr>
        <p:grpSpPr>
          <a:xfrm>
            <a:off x="6274244" y="1652058"/>
            <a:ext cx="2096577" cy="4469343"/>
            <a:chOff x="1127125" y="1652058"/>
            <a:chExt cx="2096577" cy="4469343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DF03025A-BB21-2082-79BF-B9122F26C1F6}"/>
                </a:ext>
              </a:extLst>
            </p:cNvPr>
            <p:cNvGrpSpPr/>
            <p:nvPr/>
          </p:nvGrpSpPr>
          <p:grpSpPr>
            <a:xfrm>
              <a:off x="1127125" y="2087465"/>
              <a:ext cx="2096577" cy="4033936"/>
              <a:chOff x="2952750" y="1925768"/>
              <a:chExt cx="6286500" cy="2144582"/>
            </a:xfrm>
          </p:grpSpPr>
          <p:sp>
            <p:nvSpPr>
              <p:cNvPr id="159" name="Freeform 7">
                <a:extLst>
                  <a:ext uri="{FF2B5EF4-FFF2-40B4-BE49-F238E27FC236}">
                    <a16:creationId xmlns:a16="http://schemas.microsoft.com/office/drawing/2014/main" id="{7F743891-122F-936D-8292-2BF6C105E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750" y="1936750"/>
                <a:ext cx="6286500" cy="2133600"/>
              </a:xfrm>
              <a:prstGeom prst="roundRect">
                <a:avLst>
                  <a:gd name="adj" fmla="val 439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U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7">
                <a:extLst>
                  <a:ext uri="{FF2B5EF4-FFF2-40B4-BE49-F238E27FC236}">
                    <a16:creationId xmlns:a16="http://schemas.microsoft.com/office/drawing/2014/main" id="{584B4B63-B4BE-5C8F-E8FB-36BD5A40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750" y="1925768"/>
                <a:ext cx="6286500" cy="2133600"/>
              </a:xfrm>
              <a:prstGeom prst="roundRect">
                <a:avLst>
                  <a:gd name="adj" fmla="val 439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U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71E10CC3-DCBF-97C5-42E4-70D403DE5C89}"/>
                </a:ext>
              </a:extLst>
            </p:cNvPr>
            <p:cNvGrpSpPr/>
            <p:nvPr/>
          </p:nvGrpSpPr>
          <p:grpSpPr>
            <a:xfrm>
              <a:off x="1863801" y="3973173"/>
              <a:ext cx="623227" cy="491003"/>
              <a:chOff x="2101811" y="5209919"/>
              <a:chExt cx="786168" cy="619375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25CE7EC-CE4F-0F92-1AA1-0D89F112570C}"/>
                  </a:ext>
                </a:extLst>
              </p:cNvPr>
              <p:cNvSpPr txBox="1"/>
              <p:nvPr/>
            </p:nvSpPr>
            <p:spPr>
              <a:xfrm>
                <a:off x="2101811" y="5209919"/>
                <a:ext cx="786168" cy="310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di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-7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232669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+mn-cs"/>
                  </a:rPr>
                  <a:t>이정우</a:t>
                </a:r>
                <a:endParaRPr kumimoji="0" lang="en-US" altLang="ko-KR" sz="1800" b="0" i="0" u="none" strike="noStrike" kern="1200" cap="none" spc="-7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32669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052D77E-7CC0-A75D-7548-CE6074DF9486}"/>
                  </a:ext>
                </a:extLst>
              </p:cNvPr>
              <p:cNvSpPr txBox="1"/>
              <p:nvPr/>
            </p:nvSpPr>
            <p:spPr>
              <a:xfrm>
                <a:off x="2316950" y="5596347"/>
                <a:ext cx="355891" cy="23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srgbClr val="EBECF0">
                          <a:alpha val="0"/>
                        </a:srgbClr>
                      </a:solidFill>
                    </a:ln>
                    <a:solidFill>
                      <a:srgbClr val="EBECF0">
                        <a:lumMod val="50000"/>
                      </a:srgb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rPr>
                  <a:t>팀원</a:t>
                </a:r>
              </a:p>
            </p:txBody>
          </p:sp>
        </p:grpSp>
        <p:pic>
          <p:nvPicPr>
            <p:cNvPr id="155" name="그림 154" descr="그래픽, 실루엣이(가) 표시된 사진&#10;&#10;자동 생성된 설명">
              <a:extLst>
                <a:ext uri="{FF2B5EF4-FFF2-40B4-BE49-F238E27FC236}">
                  <a16:creationId xmlns:a16="http://schemas.microsoft.com/office/drawing/2014/main" id="{85797A8D-346C-D7B1-50CA-9E406E5F9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0" t="4845" r="15880" b="1960"/>
            <a:stretch>
              <a:fillRect/>
            </a:stretch>
          </p:blipFill>
          <p:spPr>
            <a:xfrm>
              <a:off x="1398578" y="1652058"/>
              <a:ext cx="1553671" cy="2120975"/>
            </a:xfrm>
            <a:custGeom>
              <a:avLst/>
              <a:gdLst>
                <a:gd name="connsiteX0" fmla="*/ 82404 w 1959876"/>
                <a:gd name="connsiteY0" fmla="*/ 0 h 2675501"/>
                <a:gd name="connsiteX1" fmla="*/ 1877472 w 1959876"/>
                <a:gd name="connsiteY1" fmla="*/ 0 h 2675501"/>
                <a:gd name="connsiteX2" fmla="*/ 1959876 w 1959876"/>
                <a:gd name="connsiteY2" fmla="*/ 117562 h 2675501"/>
                <a:gd name="connsiteX3" fmla="*/ 1959876 w 1959876"/>
                <a:gd name="connsiteY3" fmla="*/ 2557939 h 2675501"/>
                <a:gd name="connsiteX4" fmla="*/ 1877472 w 1959876"/>
                <a:gd name="connsiteY4" fmla="*/ 2675501 h 2675501"/>
                <a:gd name="connsiteX5" fmla="*/ 82404 w 1959876"/>
                <a:gd name="connsiteY5" fmla="*/ 2675501 h 2675501"/>
                <a:gd name="connsiteX6" fmla="*/ 0 w 1959876"/>
                <a:gd name="connsiteY6" fmla="*/ 2557939 h 2675501"/>
                <a:gd name="connsiteX7" fmla="*/ 0 w 1959876"/>
                <a:gd name="connsiteY7" fmla="*/ 117562 h 2675501"/>
                <a:gd name="connsiteX8" fmla="*/ 82404 w 1959876"/>
                <a:gd name="connsiteY8" fmla="*/ 0 h 26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876" h="2675501">
                  <a:moveTo>
                    <a:pt x="82404" y="0"/>
                  </a:moveTo>
                  <a:lnTo>
                    <a:pt x="1877472" y="0"/>
                  </a:lnTo>
                  <a:cubicBezTo>
                    <a:pt x="1922982" y="0"/>
                    <a:pt x="1959876" y="52635"/>
                    <a:pt x="1959876" y="117562"/>
                  </a:cubicBezTo>
                  <a:lnTo>
                    <a:pt x="1959876" y="2557939"/>
                  </a:lnTo>
                  <a:cubicBezTo>
                    <a:pt x="1959876" y="2622866"/>
                    <a:pt x="1922982" y="2675501"/>
                    <a:pt x="1877472" y="2675501"/>
                  </a:cubicBezTo>
                  <a:lnTo>
                    <a:pt x="82404" y="2675501"/>
                  </a:lnTo>
                  <a:cubicBezTo>
                    <a:pt x="36894" y="2675501"/>
                    <a:pt x="0" y="2622866"/>
                    <a:pt x="0" y="2557939"/>
                  </a:cubicBezTo>
                  <a:lnTo>
                    <a:pt x="0" y="117562"/>
                  </a:lnTo>
                  <a:cubicBezTo>
                    <a:pt x="0" y="52635"/>
                    <a:pt x="36894" y="0"/>
                    <a:pt x="82404" y="0"/>
                  </a:cubicBezTo>
                  <a:close/>
                </a:path>
              </a:pathLst>
            </a:cu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CBE555D-15C8-2CEB-20D9-A159F32738F7}"/>
                </a:ext>
              </a:extLst>
            </p:cNvPr>
            <p:cNvSpPr txBox="1"/>
            <p:nvPr/>
          </p:nvSpPr>
          <p:spPr>
            <a:xfrm>
              <a:off x="1474498" y="4537617"/>
              <a:ext cx="1401829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DB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수정 및 연동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메인 페이지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출퇴근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휴가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716D8F2D-065C-D276-56E1-4F2C9425981A}"/>
              </a:ext>
            </a:extLst>
          </p:cNvPr>
          <p:cNvGrpSpPr/>
          <p:nvPr/>
        </p:nvGrpSpPr>
        <p:grpSpPr>
          <a:xfrm>
            <a:off x="8826453" y="1652058"/>
            <a:ext cx="2237642" cy="4469343"/>
            <a:chOff x="1127125" y="1652058"/>
            <a:chExt cx="2237642" cy="4469343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9304303D-EB6B-FC52-C55A-5BA05D36E469}"/>
                </a:ext>
              </a:extLst>
            </p:cNvPr>
            <p:cNvGrpSpPr/>
            <p:nvPr/>
          </p:nvGrpSpPr>
          <p:grpSpPr>
            <a:xfrm>
              <a:off x="1127125" y="2087465"/>
              <a:ext cx="2237642" cy="4033936"/>
              <a:chOff x="2952750" y="1925768"/>
              <a:chExt cx="6709478" cy="2144582"/>
            </a:xfrm>
          </p:grpSpPr>
          <p:sp>
            <p:nvSpPr>
              <p:cNvPr id="168" name="Freeform 7">
                <a:extLst>
                  <a:ext uri="{FF2B5EF4-FFF2-40B4-BE49-F238E27FC236}">
                    <a16:creationId xmlns:a16="http://schemas.microsoft.com/office/drawing/2014/main" id="{D02CB4EE-7EB8-FB59-1514-65D3A4ED5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750" y="1936750"/>
                <a:ext cx="6286500" cy="2133600"/>
              </a:xfrm>
              <a:prstGeom prst="roundRect">
                <a:avLst>
                  <a:gd name="adj" fmla="val 439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U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5958F807-BF9D-E097-D1B6-A8A948EA3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728" y="1925768"/>
                <a:ext cx="6286500" cy="2133600"/>
              </a:xfrm>
              <a:prstGeom prst="roundRect">
                <a:avLst>
                  <a:gd name="adj" fmla="val 4394"/>
                </a:avLst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UA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F17CFB7B-62CD-1A91-21B2-8FF72F356F90}"/>
                </a:ext>
              </a:extLst>
            </p:cNvPr>
            <p:cNvGrpSpPr/>
            <p:nvPr/>
          </p:nvGrpSpPr>
          <p:grpSpPr>
            <a:xfrm>
              <a:off x="1863801" y="3973173"/>
              <a:ext cx="623227" cy="491003"/>
              <a:chOff x="2101811" y="5209919"/>
              <a:chExt cx="786168" cy="619375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9F96052-7BFA-7D6D-60DD-4A05F437D47E}"/>
                  </a:ext>
                </a:extLst>
              </p:cNvPr>
              <p:cNvSpPr txBox="1"/>
              <p:nvPr/>
            </p:nvSpPr>
            <p:spPr>
              <a:xfrm>
                <a:off x="2101811" y="5209919"/>
                <a:ext cx="786168" cy="310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dist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-7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rgbClr val="232669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+mn-cs"/>
                  </a:rPr>
                  <a:t>김민정</a:t>
                </a:r>
                <a:endParaRPr kumimoji="0" lang="en-US" altLang="ko-KR" sz="1800" b="0" i="0" u="none" strike="noStrike" kern="1200" cap="none" spc="-7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232669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endParaRP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1BD0BA6-225A-C410-827F-DBC06D0659DB}"/>
                  </a:ext>
                </a:extLst>
              </p:cNvPr>
              <p:cNvSpPr txBox="1"/>
              <p:nvPr/>
            </p:nvSpPr>
            <p:spPr>
              <a:xfrm>
                <a:off x="2316950" y="5596347"/>
                <a:ext cx="355891" cy="23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-50" normalizeH="0" baseline="0" noProof="0" dirty="0">
                    <a:ln>
                      <a:solidFill>
                        <a:srgbClr val="EBECF0">
                          <a:alpha val="0"/>
                        </a:srgbClr>
                      </a:solidFill>
                    </a:ln>
                    <a:solidFill>
                      <a:srgbClr val="EBECF0">
                        <a:lumMod val="50000"/>
                      </a:srgb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rPr>
                  <a:t>팀원</a:t>
                </a:r>
              </a:p>
            </p:txBody>
          </p:sp>
        </p:grpSp>
        <p:pic>
          <p:nvPicPr>
            <p:cNvPr id="164" name="그림 163" descr="그래픽, 실루엣이(가) 표시된 사진&#10;&#10;자동 생성된 설명">
              <a:extLst>
                <a:ext uri="{FF2B5EF4-FFF2-40B4-BE49-F238E27FC236}">
                  <a16:creationId xmlns:a16="http://schemas.microsoft.com/office/drawing/2014/main" id="{1B3039FD-EA2D-2BDC-36E3-03531415F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80" t="4845" r="15880" b="1960"/>
            <a:stretch>
              <a:fillRect/>
            </a:stretch>
          </p:blipFill>
          <p:spPr>
            <a:xfrm>
              <a:off x="1398578" y="1652058"/>
              <a:ext cx="1553671" cy="2120975"/>
            </a:xfrm>
            <a:custGeom>
              <a:avLst/>
              <a:gdLst>
                <a:gd name="connsiteX0" fmla="*/ 82404 w 1959876"/>
                <a:gd name="connsiteY0" fmla="*/ 0 h 2675501"/>
                <a:gd name="connsiteX1" fmla="*/ 1877472 w 1959876"/>
                <a:gd name="connsiteY1" fmla="*/ 0 h 2675501"/>
                <a:gd name="connsiteX2" fmla="*/ 1959876 w 1959876"/>
                <a:gd name="connsiteY2" fmla="*/ 117562 h 2675501"/>
                <a:gd name="connsiteX3" fmla="*/ 1959876 w 1959876"/>
                <a:gd name="connsiteY3" fmla="*/ 2557939 h 2675501"/>
                <a:gd name="connsiteX4" fmla="*/ 1877472 w 1959876"/>
                <a:gd name="connsiteY4" fmla="*/ 2675501 h 2675501"/>
                <a:gd name="connsiteX5" fmla="*/ 82404 w 1959876"/>
                <a:gd name="connsiteY5" fmla="*/ 2675501 h 2675501"/>
                <a:gd name="connsiteX6" fmla="*/ 0 w 1959876"/>
                <a:gd name="connsiteY6" fmla="*/ 2557939 h 2675501"/>
                <a:gd name="connsiteX7" fmla="*/ 0 w 1959876"/>
                <a:gd name="connsiteY7" fmla="*/ 117562 h 2675501"/>
                <a:gd name="connsiteX8" fmla="*/ 82404 w 1959876"/>
                <a:gd name="connsiteY8" fmla="*/ 0 h 26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876" h="2675501">
                  <a:moveTo>
                    <a:pt x="82404" y="0"/>
                  </a:moveTo>
                  <a:lnTo>
                    <a:pt x="1877472" y="0"/>
                  </a:lnTo>
                  <a:cubicBezTo>
                    <a:pt x="1922982" y="0"/>
                    <a:pt x="1959876" y="52635"/>
                    <a:pt x="1959876" y="117562"/>
                  </a:cubicBezTo>
                  <a:lnTo>
                    <a:pt x="1959876" y="2557939"/>
                  </a:lnTo>
                  <a:cubicBezTo>
                    <a:pt x="1959876" y="2622866"/>
                    <a:pt x="1922982" y="2675501"/>
                    <a:pt x="1877472" y="2675501"/>
                  </a:cubicBezTo>
                  <a:lnTo>
                    <a:pt x="82404" y="2675501"/>
                  </a:lnTo>
                  <a:cubicBezTo>
                    <a:pt x="36894" y="2675501"/>
                    <a:pt x="0" y="2622866"/>
                    <a:pt x="0" y="2557939"/>
                  </a:cubicBezTo>
                  <a:lnTo>
                    <a:pt x="0" y="117562"/>
                  </a:lnTo>
                  <a:cubicBezTo>
                    <a:pt x="0" y="52635"/>
                    <a:pt x="36894" y="0"/>
                    <a:pt x="82404" y="0"/>
                  </a:cubicBezTo>
                  <a:close/>
                </a:path>
              </a:pathLst>
            </a:cu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D06C733-2EF5-4BD2-E68F-047BFE19587D}"/>
                </a:ext>
              </a:extLst>
            </p:cNvPr>
            <p:cNvSpPr txBox="1"/>
            <p:nvPr/>
          </p:nvSpPr>
          <p:spPr>
            <a:xfrm>
              <a:off x="1474498" y="4537617"/>
              <a:ext cx="140182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DB</a:t>
              </a: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수정 및 연동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메인 페이지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-50" normalizeH="0" baseline="0" noProof="0" dirty="0">
                  <a:ln>
                    <a:solidFill>
                      <a:srgbClr val="EBECF0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캘린더</a:t>
              </a:r>
              <a:endParaRPr kumimoji="0" lang="en-US" altLang="ko-KR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842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7">
            <a:extLst>
              <a:ext uri="{FF2B5EF4-FFF2-40B4-BE49-F238E27FC236}">
                <a16:creationId xmlns:a16="http://schemas.microsoft.com/office/drawing/2014/main" id="{4D52CE66-128D-47F4-BB8F-ED98DDA5B184}"/>
              </a:ext>
            </a:extLst>
          </p:cNvPr>
          <p:cNvSpPr>
            <a:spLocks/>
          </p:cNvSpPr>
          <p:nvPr/>
        </p:nvSpPr>
        <p:spPr bwMode="auto">
          <a:xfrm>
            <a:off x="1181100" y="3190953"/>
            <a:ext cx="11546659" cy="3908347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89646DE-31CE-7444-6248-D6DE515C44DD}"/>
              </a:ext>
            </a:extLst>
          </p:cNvPr>
          <p:cNvGrpSpPr/>
          <p:nvPr/>
        </p:nvGrpSpPr>
        <p:grpSpPr>
          <a:xfrm>
            <a:off x="2320087" y="2552915"/>
            <a:ext cx="1340054" cy="1282271"/>
            <a:chOff x="2952750" y="1925768"/>
            <a:chExt cx="6286500" cy="214458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60B8C202-9332-F82B-DE76-68A80E00D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6763D63C-903D-65CC-70E3-90F03D43F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391C00-9FED-DD0D-8D7C-A574DBE0E6B8}"/>
              </a:ext>
            </a:extLst>
          </p:cNvPr>
          <p:cNvGrpSpPr/>
          <p:nvPr/>
        </p:nvGrpSpPr>
        <p:grpSpPr>
          <a:xfrm>
            <a:off x="5380970" y="2552915"/>
            <a:ext cx="1340054" cy="1282271"/>
            <a:chOff x="2952750" y="1925768"/>
            <a:chExt cx="6286500" cy="214458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7F2820D-FA7E-EC43-764B-6C85426D6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AEA8968-9EBB-6B24-9B14-0D8DFAABD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F0B960-4BA8-2E39-A56B-41F5E2C8C713}"/>
              </a:ext>
            </a:extLst>
          </p:cNvPr>
          <p:cNvGrpSpPr/>
          <p:nvPr/>
        </p:nvGrpSpPr>
        <p:grpSpPr>
          <a:xfrm>
            <a:off x="8441853" y="2552915"/>
            <a:ext cx="1340054" cy="1282271"/>
            <a:chOff x="2952750" y="1925768"/>
            <a:chExt cx="6286500" cy="2144582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7671110-413C-67B5-9C85-718AE568B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CDAE8CD-49BD-53AF-40F8-1EBF08A7D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8C45F0A-4321-49F3-9F63-D2C707B629D1}"/>
              </a:ext>
            </a:extLst>
          </p:cNvPr>
          <p:cNvGrpSpPr/>
          <p:nvPr/>
        </p:nvGrpSpPr>
        <p:grpSpPr>
          <a:xfrm>
            <a:off x="2739210" y="2943147"/>
            <a:ext cx="501806" cy="501806"/>
            <a:chOff x="5763456" y="2843753"/>
            <a:chExt cx="548604" cy="548604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257CC820-7CB6-4E8C-8BD1-2FAF1E39ABC5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0E2148A6-EB45-41FB-8E66-3EE715BB3F62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9BA0E9F-15A9-4D5D-AFC5-AFB3828A1D24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9" name="그래픽 13" descr="데이터베이스 단색으로 채워진">
            <a:extLst>
              <a:ext uri="{FF2B5EF4-FFF2-40B4-BE49-F238E27FC236}">
                <a16:creationId xmlns:a16="http://schemas.microsoft.com/office/drawing/2014/main" id="{7C715E57-A437-41F4-B9DB-30A6AA982851}"/>
              </a:ext>
            </a:extLst>
          </p:cNvPr>
          <p:cNvGrpSpPr/>
          <p:nvPr/>
        </p:nvGrpSpPr>
        <p:grpSpPr>
          <a:xfrm>
            <a:off x="5873142" y="2952675"/>
            <a:ext cx="355710" cy="482750"/>
            <a:chOff x="7363693" y="2853466"/>
            <a:chExt cx="533400" cy="72390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FA89E676-2438-4FCB-8C57-7AD928310FB7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57674853-5B52-4361-AEF5-E7F67F48737C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F8014DAB-ADBA-4495-89A6-E642E4041226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4D35D05A-E4A9-4B92-8125-3B48188C61C5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FBA12E4-E6D7-4620-8E33-77BF10A4D2B1}"/>
              </a:ext>
            </a:extLst>
          </p:cNvPr>
          <p:cNvGrpSpPr/>
          <p:nvPr/>
        </p:nvGrpSpPr>
        <p:grpSpPr>
          <a:xfrm>
            <a:off x="8895912" y="2978082"/>
            <a:ext cx="431936" cy="431936"/>
            <a:chOff x="9776631" y="2891566"/>
            <a:chExt cx="647700" cy="64770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6F4F61F-4819-4D36-8423-357BFC5B8DB1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0CE76C41-DA7F-4776-BF7D-7559B0B3350D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0653DE5-1CEF-4113-BEEE-382BCC4C229B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157ADA4-5845-42B6-BB7E-3310D83B3186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5B79F073-E868-4067-B185-D955A87F2112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351E7362-CA02-44C3-918A-CD0193FBB533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BB0A1DC-6474-43A8-B17C-6F8E4BD3BD90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F5A84D-71AE-426F-84E4-2DF0EB467070}"/>
              </a:ext>
            </a:extLst>
          </p:cNvPr>
          <p:cNvGrpSpPr/>
          <p:nvPr/>
        </p:nvGrpSpPr>
        <p:grpSpPr>
          <a:xfrm>
            <a:off x="2320086" y="4608796"/>
            <a:ext cx="1959814" cy="1098181"/>
            <a:chOff x="2320086" y="4608796"/>
            <a:chExt cx="1959814" cy="109818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CA0A96-E3C4-42D0-A60A-00ACDB502DED}"/>
                </a:ext>
              </a:extLst>
            </p:cNvPr>
            <p:cNvSpPr txBox="1"/>
            <p:nvPr/>
          </p:nvSpPr>
          <p:spPr>
            <a:xfrm>
              <a:off x="2320086" y="4608796"/>
              <a:ext cx="11397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052802E-0B79-45A3-9009-3286A3E824B8}"/>
                </a:ext>
              </a:extLst>
            </p:cNvPr>
            <p:cNvSpPr txBox="1"/>
            <p:nvPr/>
          </p:nvSpPr>
          <p:spPr>
            <a:xfrm>
              <a:off x="2320086" y="5060774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관련 내용을 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25F5E32-BDF9-465F-AB12-637DB9AC01A4}"/>
              </a:ext>
            </a:extLst>
          </p:cNvPr>
          <p:cNvGrpSpPr/>
          <p:nvPr/>
        </p:nvGrpSpPr>
        <p:grpSpPr>
          <a:xfrm>
            <a:off x="5380970" y="4608796"/>
            <a:ext cx="1959814" cy="1098181"/>
            <a:chOff x="2320086" y="4608796"/>
            <a:chExt cx="1959814" cy="109818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13150E-99C8-4A74-BD47-5D815CD895F7}"/>
                </a:ext>
              </a:extLst>
            </p:cNvPr>
            <p:cNvSpPr txBox="1"/>
            <p:nvPr/>
          </p:nvSpPr>
          <p:spPr>
            <a:xfrm>
              <a:off x="2320086" y="4608796"/>
              <a:ext cx="11397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0C8EFCE-2B16-4A07-92DD-7B100CCE119A}"/>
                </a:ext>
              </a:extLst>
            </p:cNvPr>
            <p:cNvSpPr txBox="1"/>
            <p:nvPr/>
          </p:nvSpPr>
          <p:spPr>
            <a:xfrm>
              <a:off x="2320086" y="5060774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관련 내용을 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1724CF2-13FF-4226-BA83-9648C4C03AA3}"/>
              </a:ext>
            </a:extLst>
          </p:cNvPr>
          <p:cNvGrpSpPr/>
          <p:nvPr/>
        </p:nvGrpSpPr>
        <p:grpSpPr>
          <a:xfrm>
            <a:off x="8441853" y="4608796"/>
            <a:ext cx="1959814" cy="1098181"/>
            <a:chOff x="2320086" y="4608796"/>
            <a:chExt cx="1959814" cy="1098181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BF8DE9F-856A-418F-A1C0-48822494AAB1}"/>
                </a:ext>
              </a:extLst>
            </p:cNvPr>
            <p:cNvSpPr txBox="1"/>
            <p:nvPr/>
          </p:nvSpPr>
          <p:spPr>
            <a:xfrm>
              <a:off x="2320086" y="4608796"/>
              <a:ext cx="11397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1E94FA-A6C7-472F-B36C-BFD831D3C79C}"/>
                </a:ext>
              </a:extLst>
            </p:cNvPr>
            <p:cNvSpPr txBox="1"/>
            <p:nvPr/>
          </p:nvSpPr>
          <p:spPr>
            <a:xfrm>
              <a:off x="2320086" y="5060774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관련 내용을 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479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B522D06-CE5C-324C-6AC6-D40028064ABF}"/>
              </a:ext>
            </a:extLst>
          </p:cNvPr>
          <p:cNvGrpSpPr/>
          <p:nvPr/>
        </p:nvGrpSpPr>
        <p:grpSpPr>
          <a:xfrm>
            <a:off x="1180285" y="2439460"/>
            <a:ext cx="1959814" cy="1875365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8206AB65-D629-DF63-CFA9-F663EFAE6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168E160D-049C-5886-53AC-D0A170296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101FB3-2972-6273-A0B8-421B617F7963}"/>
              </a:ext>
            </a:extLst>
          </p:cNvPr>
          <p:cNvGrpSpPr/>
          <p:nvPr/>
        </p:nvGrpSpPr>
        <p:grpSpPr>
          <a:xfrm>
            <a:off x="3770627" y="2439460"/>
            <a:ext cx="1959814" cy="1875365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D01E191-6E35-A739-3726-D8B1824AC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F5F46BE-7D13-C213-5D6B-F8AA8FDA1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CFE637-487C-FB56-5CE3-ADDD6C47812A}"/>
              </a:ext>
            </a:extLst>
          </p:cNvPr>
          <p:cNvGrpSpPr/>
          <p:nvPr/>
        </p:nvGrpSpPr>
        <p:grpSpPr>
          <a:xfrm>
            <a:off x="6360908" y="2439458"/>
            <a:ext cx="1959814" cy="1875365"/>
            <a:chOff x="2952750" y="1925768"/>
            <a:chExt cx="6286500" cy="21445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9187028-E8FF-B246-473E-D05F1D2D9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A416777-85F0-04C9-CB73-08FB4207E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2F963B0B-9A7B-405D-B967-E1E64EE52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523" y="2439458"/>
            <a:ext cx="1954522" cy="1875367"/>
          </a:xfrm>
          <a:custGeom>
            <a:avLst/>
            <a:gdLst>
              <a:gd name="connsiteX0" fmla="*/ 82404 w 1959876"/>
              <a:gd name="connsiteY0" fmla="*/ 0 h 1875367"/>
              <a:gd name="connsiteX1" fmla="*/ 1877472 w 1959876"/>
              <a:gd name="connsiteY1" fmla="*/ 0 h 1875367"/>
              <a:gd name="connsiteX2" fmla="*/ 1959876 w 1959876"/>
              <a:gd name="connsiteY2" fmla="*/ 82404 h 1875367"/>
              <a:gd name="connsiteX3" fmla="*/ 1959876 w 1959876"/>
              <a:gd name="connsiteY3" fmla="*/ 1792963 h 1875367"/>
              <a:gd name="connsiteX4" fmla="*/ 1877472 w 1959876"/>
              <a:gd name="connsiteY4" fmla="*/ 1875367 h 1875367"/>
              <a:gd name="connsiteX5" fmla="*/ 82404 w 1959876"/>
              <a:gd name="connsiteY5" fmla="*/ 1875367 h 1875367"/>
              <a:gd name="connsiteX6" fmla="*/ 0 w 1959876"/>
              <a:gd name="connsiteY6" fmla="*/ 1792963 h 1875367"/>
              <a:gd name="connsiteX7" fmla="*/ 0 w 1959876"/>
              <a:gd name="connsiteY7" fmla="*/ 82404 h 1875367"/>
              <a:gd name="connsiteX8" fmla="*/ 82404 w 1959876"/>
              <a:gd name="connsiteY8" fmla="*/ 0 h 18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1875367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112" name="Freeform 7">
            <a:extLst>
              <a:ext uri="{FF2B5EF4-FFF2-40B4-BE49-F238E27FC236}">
                <a16:creationId xmlns:a16="http://schemas.microsoft.com/office/drawing/2014/main" id="{4D52CE66-128D-47F4-BB8F-ED98DDA5B184}"/>
              </a:ext>
            </a:extLst>
          </p:cNvPr>
          <p:cNvSpPr>
            <a:spLocks/>
          </p:cNvSpPr>
          <p:nvPr/>
        </p:nvSpPr>
        <p:spPr bwMode="auto">
          <a:xfrm>
            <a:off x="9487271" y="2445595"/>
            <a:ext cx="3028580" cy="4647142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E93016-6528-44CF-93CB-7C185F1E809C}"/>
              </a:ext>
            </a:extLst>
          </p:cNvPr>
          <p:cNvSpPr txBox="1"/>
          <p:nvPr/>
        </p:nvSpPr>
        <p:spPr>
          <a:xfrm>
            <a:off x="1180285" y="4889819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5B22F2-CC84-4838-B6D3-686404A32AE4}"/>
              </a:ext>
            </a:extLst>
          </p:cNvPr>
          <p:cNvSpPr txBox="1"/>
          <p:nvPr/>
        </p:nvSpPr>
        <p:spPr>
          <a:xfrm>
            <a:off x="1180285" y="5341797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97F9EB1-2E81-41E7-A938-9757503C8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3242" y="2439458"/>
            <a:ext cx="1954522" cy="1875367"/>
          </a:xfrm>
          <a:custGeom>
            <a:avLst/>
            <a:gdLst>
              <a:gd name="connsiteX0" fmla="*/ 82404 w 1959876"/>
              <a:gd name="connsiteY0" fmla="*/ 0 h 1875367"/>
              <a:gd name="connsiteX1" fmla="*/ 1877472 w 1959876"/>
              <a:gd name="connsiteY1" fmla="*/ 0 h 1875367"/>
              <a:gd name="connsiteX2" fmla="*/ 1959876 w 1959876"/>
              <a:gd name="connsiteY2" fmla="*/ 82404 h 1875367"/>
              <a:gd name="connsiteX3" fmla="*/ 1959876 w 1959876"/>
              <a:gd name="connsiteY3" fmla="*/ 1792963 h 1875367"/>
              <a:gd name="connsiteX4" fmla="*/ 1877472 w 1959876"/>
              <a:gd name="connsiteY4" fmla="*/ 1875367 h 1875367"/>
              <a:gd name="connsiteX5" fmla="*/ 82404 w 1959876"/>
              <a:gd name="connsiteY5" fmla="*/ 1875367 h 1875367"/>
              <a:gd name="connsiteX6" fmla="*/ 0 w 1959876"/>
              <a:gd name="connsiteY6" fmla="*/ 1792963 h 1875367"/>
              <a:gd name="connsiteX7" fmla="*/ 0 w 1959876"/>
              <a:gd name="connsiteY7" fmla="*/ 82404 h 1875367"/>
              <a:gd name="connsiteX8" fmla="*/ 82404 w 1959876"/>
              <a:gd name="connsiteY8" fmla="*/ 0 h 18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1875367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85F7036-72F1-49F8-B03E-D18E58DFD27C}"/>
              </a:ext>
            </a:extLst>
          </p:cNvPr>
          <p:cNvSpPr txBox="1"/>
          <p:nvPr/>
        </p:nvSpPr>
        <p:spPr>
          <a:xfrm>
            <a:off x="3770565" y="4889819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3B595A-994B-4CF8-9C27-E2C9B8872FC2}"/>
              </a:ext>
            </a:extLst>
          </p:cNvPr>
          <p:cNvSpPr txBox="1"/>
          <p:nvPr/>
        </p:nvSpPr>
        <p:spPr>
          <a:xfrm>
            <a:off x="3770565" y="5341797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E8F4E4-8545-4753-8576-22F3D437AC04}"/>
              </a:ext>
            </a:extLst>
          </p:cNvPr>
          <p:cNvSpPr txBox="1"/>
          <p:nvPr/>
        </p:nvSpPr>
        <p:spPr>
          <a:xfrm>
            <a:off x="6360846" y="4889819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B35321-A8BC-4D7A-9DA1-370F889D1842}"/>
              </a:ext>
            </a:extLst>
          </p:cNvPr>
          <p:cNvSpPr txBox="1"/>
          <p:nvPr/>
        </p:nvSpPr>
        <p:spPr>
          <a:xfrm>
            <a:off x="6360846" y="5341797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07A70D-ED8C-43EA-9C4C-97A5AB67274D}"/>
              </a:ext>
            </a:extLst>
          </p:cNvPr>
          <p:cNvSpPr txBox="1"/>
          <p:nvPr/>
        </p:nvSpPr>
        <p:spPr>
          <a:xfrm rot="5400000">
            <a:off x="8978329" y="4393292"/>
            <a:ext cx="37112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alpha val="9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Mr.Powerpoint</a:t>
            </a:r>
            <a:endParaRPr lang="en-US" altLang="ko-KR" sz="36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alpha val="9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4" name="그림 13" descr="그래픽, 실루엣이(가) 표시된 사진&#10;&#10;자동 생성된 설명">
            <a:extLst>
              <a:ext uri="{FF2B5EF4-FFF2-40B4-BE49-F238E27FC236}">
                <a16:creationId xmlns:a16="http://schemas.microsoft.com/office/drawing/2014/main" id="{28670186-9105-011B-0F1B-3C5CD3A1B5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 t="10491" r="9433" b="13280"/>
          <a:stretch>
            <a:fillRect/>
          </a:stretch>
        </p:blipFill>
        <p:spPr>
          <a:xfrm>
            <a:off x="1180285" y="2439459"/>
            <a:ext cx="1959876" cy="1875367"/>
          </a:xfrm>
          <a:custGeom>
            <a:avLst/>
            <a:gdLst>
              <a:gd name="connsiteX0" fmla="*/ 82404 w 1959876"/>
              <a:gd name="connsiteY0" fmla="*/ 0 h 1875367"/>
              <a:gd name="connsiteX1" fmla="*/ 1877472 w 1959876"/>
              <a:gd name="connsiteY1" fmla="*/ 0 h 1875367"/>
              <a:gd name="connsiteX2" fmla="*/ 1959876 w 1959876"/>
              <a:gd name="connsiteY2" fmla="*/ 82404 h 1875367"/>
              <a:gd name="connsiteX3" fmla="*/ 1959876 w 1959876"/>
              <a:gd name="connsiteY3" fmla="*/ 1792963 h 1875367"/>
              <a:gd name="connsiteX4" fmla="*/ 1877472 w 1959876"/>
              <a:gd name="connsiteY4" fmla="*/ 1875367 h 1875367"/>
              <a:gd name="connsiteX5" fmla="*/ 82404 w 1959876"/>
              <a:gd name="connsiteY5" fmla="*/ 1875367 h 1875367"/>
              <a:gd name="connsiteX6" fmla="*/ 0 w 1959876"/>
              <a:gd name="connsiteY6" fmla="*/ 1792963 h 1875367"/>
              <a:gd name="connsiteX7" fmla="*/ 0 w 1959876"/>
              <a:gd name="connsiteY7" fmla="*/ 82404 h 1875367"/>
              <a:gd name="connsiteX8" fmla="*/ 82404 w 1959876"/>
              <a:gd name="connsiteY8" fmla="*/ 0 h 18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1875367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767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C1AE930-94E5-4489-83E3-97084B85D1A5}"/>
              </a:ext>
            </a:extLst>
          </p:cNvPr>
          <p:cNvSpPr/>
          <p:nvPr/>
        </p:nvSpPr>
        <p:spPr>
          <a:xfrm rot="19800000" flipH="1">
            <a:off x="8560957" y="3256315"/>
            <a:ext cx="1314450" cy="130175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FAF3DE6-9B31-4C8A-8902-3D4423A26697}"/>
              </a:ext>
            </a:extLst>
          </p:cNvPr>
          <p:cNvSpPr/>
          <p:nvPr/>
        </p:nvSpPr>
        <p:spPr>
          <a:xfrm rot="19800000" flipH="1">
            <a:off x="4295141" y="3256315"/>
            <a:ext cx="1314450" cy="130175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5C837A0E-0854-4DA6-A02A-3EE1949809AD}"/>
              </a:ext>
            </a:extLst>
          </p:cNvPr>
          <p:cNvSpPr/>
          <p:nvPr/>
        </p:nvSpPr>
        <p:spPr>
          <a:xfrm rot="1800000">
            <a:off x="6428049" y="3256315"/>
            <a:ext cx="1314450" cy="130175"/>
          </a:xfrm>
          <a:prstGeom prst="roundRect">
            <a:avLst/>
          </a:prstGeom>
          <a:gradFill>
            <a:gsLst>
              <a:gs pos="100000">
                <a:schemeClr val="accent1">
                  <a:lumMod val="95000"/>
                  <a:lumOff val="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CFD79DD-B837-49FF-9479-056D1F207C10}"/>
              </a:ext>
            </a:extLst>
          </p:cNvPr>
          <p:cNvSpPr/>
          <p:nvPr/>
        </p:nvSpPr>
        <p:spPr>
          <a:xfrm rot="1800000">
            <a:off x="2162233" y="3256314"/>
            <a:ext cx="1314450" cy="130175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F152E2-E06E-4269-9E43-5A095F3503E0}"/>
              </a:ext>
            </a:extLst>
          </p:cNvPr>
          <p:cNvGrpSpPr/>
          <p:nvPr/>
        </p:nvGrpSpPr>
        <p:grpSpPr>
          <a:xfrm>
            <a:off x="1136651" y="2279197"/>
            <a:ext cx="1466849" cy="1466849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7ADFDAFD-0146-4B7B-891F-85CCB16F06F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D86D41CD-52E1-4EA8-9D49-868E3560299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8924F6E-F6B0-4353-BE02-947FC6C03D04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C5467D-D987-486C-8FB4-7873F57ABCCB}"/>
              </a:ext>
            </a:extLst>
          </p:cNvPr>
          <p:cNvGrpSpPr/>
          <p:nvPr/>
        </p:nvGrpSpPr>
        <p:grpSpPr>
          <a:xfrm>
            <a:off x="3240485" y="2936422"/>
            <a:ext cx="1466849" cy="1466849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39" name="Oval 39">
              <a:extLst>
                <a:ext uri="{FF2B5EF4-FFF2-40B4-BE49-F238E27FC236}">
                  <a16:creationId xmlns:a16="http://schemas.microsoft.com/office/drawing/2014/main" id="{8A795033-B6DC-41C8-83C7-37BEE700001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768C5704-7065-4DB3-820E-E3F14A783289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AE13D06-0D0B-4758-94D1-D83C866228A0}"/>
              </a:ext>
            </a:extLst>
          </p:cNvPr>
          <p:cNvGrpSpPr/>
          <p:nvPr/>
        </p:nvGrpSpPr>
        <p:grpSpPr>
          <a:xfrm>
            <a:off x="5344319" y="2279197"/>
            <a:ext cx="1466849" cy="1466849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42" name="Oval 39">
              <a:extLst>
                <a:ext uri="{FF2B5EF4-FFF2-40B4-BE49-F238E27FC236}">
                  <a16:creationId xmlns:a16="http://schemas.microsoft.com/office/drawing/2014/main" id="{8CAB2612-8447-43DA-8EAB-23331200F5B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38">
              <a:extLst>
                <a:ext uri="{FF2B5EF4-FFF2-40B4-BE49-F238E27FC236}">
                  <a16:creationId xmlns:a16="http://schemas.microsoft.com/office/drawing/2014/main" id="{CC60DC81-9141-4C5A-9C7D-8B65C577007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F5B5C9-5DFD-4B58-92E7-534F4C51B5DF}"/>
              </a:ext>
            </a:extLst>
          </p:cNvPr>
          <p:cNvGrpSpPr/>
          <p:nvPr/>
        </p:nvGrpSpPr>
        <p:grpSpPr>
          <a:xfrm>
            <a:off x="7448153" y="2936422"/>
            <a:ext cx="1466849" cy="1466849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46" name="Oval 39">
              <a:extLst>
                <a:ext uri="{FF2B5EF4-FFF2-40B4-BE49-F238E27FC236}">
                  <a16:creationId xmlns:a16="http://schemas.microsoft.com/office/drawing/2014/main" id="{6C4BE530-782D-461D-8A52-0F227CE569C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38">
              <a:extLst>
                <a:ext uri="{FF2B5EF4-FFF2-40B4-BE49-F238E27FC236}">
                  <a16:creationId xmlns:a16="http://schemas.microsoft.com/office/drawing/2014/main" id="{8C8A7C2A-1DD6-4722-9E64-78BCFD80ED9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56ED000-F13F-45BE-A0D2-5F6D2D15A2F0}"/>
              </a:ext>
            </a:extLst>
          </p:cNvPr>
          <p:cNvGrpSpPr/>
          <p:nvPr/>
        </p:nvGrpSpPr>
        <p:grpSpPr>
          <a:xfrm>
            <a:off x="9551988" y="2279196"/>
            <a:ext cx="1466849" cy="1466849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49" name="Oval 39">
              <a:extLst>
                <a:ext uri="{FF2B5EF4-FFF2-40B4-BE49-F238E27FC236}">
                  <a16:creationId xmlns:a16="http://schemas.microsoft.com/office/drawing/2014/main" id="{9B8CAB2B-FD13-47B0-9E23-60A425BD96B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1269E537-FDA7-46D1-B4B8-EB634F33ACC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788C32-81E5-4297-8CFB-01F1DF512DAD}"/>
              </a:ext>
            </a:extLst>
          </p:cNvPr>
          <p:cNvGrpSpPr/>
          <p:nvPr/>
        </p:nvGrpSpPr>
        <p:grpSpPr>
          <a:xfrm>
            <a:off x="1193688" y="4865971"/>
            <a:ext cx="1352774" cy="1098181"/>
            <a:chOff x="1161826" y="4865971"/>
            <a:chExt cx="1352774" cy="109818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1FB725-FB4C-4778-99A6-7E1339C38C80}"/>
                </a:ext>
              </a:extLst>
            </p:cNvPr>
            <p:cNvSpPr txBox="1"/>
            <p:nvPr/>
          </p:nvSpPr>
          <p:spPr>
            <a:xfrm>
              <a:off x="1268345" y="4865971"/>
              <a:ext cx="11397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64E38E1-2433-4E51-8164-4F3D40E1DE14}"/>
                </a:ext>
              </a:extLst>
            </p:cNvPr>
            <p:cNvSpPr txBox="1"/>
            <p:nvPr/>
          </p:nvSpPr>
          <p:spPr>
            <a:xfrm>
              <a:off x="1161826" y="5317949"/>
              <a:ext cx="135277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PPT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궁금하시면 연락주세요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D7E73FD-7B07-40C6-9D6C-B8A2E64E43BF}"/>
              </a:ext>
            </a:extLst>
          </p:cNvPr>
          <p:cNvSpPr txBox="1"/>
          <p:nvPr/>
        </p:nvSpPr>
        <p:spPr>
          <a:xfrm>
            <a:off x="3404041" y="486597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E52309-3295-4AFF-89B3-9F487E1BF374}"/>
              </a:ext>
            </a:extLst>
          </p:cNvPr>
          <p:cNvSpPr txBox="1"/>
          <p:nvPr/>
        </p:nvSpPr>
        <p:spPr>
          <a:xfrm>
            <a:off x="3297522" y="5317949"/>
            <a:ext cx="13527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PPT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궁금하시면 연락주세요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799044-C715-4ECE-8047-64774BF6437C}"/>
              </a:ext>
            </a:extLst>
          </p:cNvPr>
          <p:cNvSpPr txBox="1"/>
          <p:nvPr/>
        </p:nvSpPr>
        <p:spPr>
          <a:xfrm>
            <a:off x="5507875" y="486597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030D0-146C-43F1-AD59-9F34831DC432}"/>
              </a:ext>
            </a:extLst>
          </p:cNvPr>
          <p:cNvSpPr txBox="1"/>
          <p:nvPr/>
        </p:nvSpPr>
        <p:spPr>
          <a:xfrm>
            <a:off x="5401356" y="5317949"/>
            <a:ext cx="13527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PPT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궁금하시면 연락주세요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1D8B97-3297-4522-8DC5-E4E0473F31DA}"/>
              </a:ext>
            </a:extLst>
          </p:cNvPr>
          <p:cNvSpPr txBox="1"/>
          <p:nvPr/>
        </p:nvSpPr>
        <p:spPr>
          <a:xfrm>
            <a:off x="7611709" y="486597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E3CF75-E9E9-4BB7-BB50-1EFE36ED3CEA}"/>
              </a:ext>
            </a:extLst>
          </p:cNvPr>
          <p:cNvSpPr txBox="1"/>
          <p:nvPr/>
        </p:nvSpPr>
        <p:spPr>
          <a:xfrm>
            <a:off x="7505190" y="5317949"/>
            <a:ext cx="13527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PPT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궁금하시면 연락주세요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59A438-E9CD-4A07-A2B1-22B143719510}"/>
              </a:ext>
            </a:extLst>
          </p:cNvPr>
          <p:cNvSpPr txBox="1"/>
          <p:nvPr/>
        </p:nvSpPr>
        <p:spPr>
          <a:xfrm>
            <a:off x="9715544" y="486597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F90E81E-F424-4622-9EF3-D436779B8168}"/>
              </a:ext>
            </a:extLst>
          </p:cNvPr>
          <p:cNvSpPr txBox="1"/>
          <p:nvPr/>
        </p:nvSpPr>
        <p:spPr>
          <a:xfrm>
            <a:off x="9609025" y="5317949"/>
            <a:ext cx="13527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PPT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궁금하시면 연락주세요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21A92CB-EA4F-416E-BD69-BBE851D9D573}"/>
              </a:ext>
            </a:extLst>
          </p:cNvPr>
          <p:cNvGrpSpPr/>
          <p:nvPr/>
        </p:nvGrpSpPr>
        <p:grpSpPr>
          <a:xfrm>
            <a:off x="1619172" y="2761718"/>
            <a:ext cx="501806" cy="501806"/>
            <a:chOff x="5763456" y="2843753"/>
            <a:chExt cx="548604" cy="548604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A1E1BF3-354A-4C6E-B75A-280CBB0E4262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6962E1D-4E54-45C0-A94E-A651563D37E8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C0B18397-64B3-4646-AEC8-BDC037565F21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래픽 13" descr="데이터베이스 단색으로 채워진">
            <a:extLst>
              <a:ext uri="{FF2B5EF4-FFF2-40B4-BE49-F238E27FC236}">
                <a16:creationId xmlns:a16="http://schemas.microsoft.com/office/drawing/2014/main" id="{BAEBDD9B-84DD-44A5-8C47-8C62B46D0FF0}"/>
              </a:ext>
            </a:extLst>
          </p:cNvPr>
          <p:cNvGrpSpPr/>
          <p:nvPr/>
        </p:nvGrpSpPr>
        <p:grpSpPr>
          <a:xfrm>
            <a:off x="3796054" y="3428471"/>
            <a:ext cx="355710" cy="482750"/>
            <a:chOff x="7363693" y="2853466"/>
            <a:chExt cx="533400" cy="72390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4C63F94-708E-4ADD-A06E-DC00CCC0FE3C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02C73EC-DB28-4158-81A6-F58852744584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4B52830B-209C-403F-AA74-2946A4FCB72B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C443A8EE-DF4B-43DE-A245-87EE313F35FD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C68FA0B-BD5E-4E68-A1C1-6B1744FC072E}"/>
              </a:ext>
            </a:extLst>
          </p:cNvPr>
          <p:cNvGrpSpPr/>
          <p:nvPr/>
        </p:nvGrpSpPr>
        <p:grpSpPr>
          <a:xfrm>
            <a:off x="5861775" y="2796653"/>
            <a:ext cx="431936" cy="431936"/>
            <a:chOff x="9776631" y="2891566"/>
            <a:chExt cx="647700" cy="64770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DF3DB441-0726-4F82-958A-DC7C039A2953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DBD2288-4CE4-4D08-AFF2-EA8F05BC4E71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4372DDC-1DF2-4BCE-8FFF-1D2E844FF398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C851FADB-20CF-4CD8-8037-1F8E69BDCAD4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F9B66EF8-CD76-4842-97FE-8D4D317E2FA3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DD1458D-8F92-424F-8376-BC4B4DADAAC4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DD259D0-A04F-4AA6-A912-1209718245F3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5008E0-27E8-4BA9-BD05-09D9AF7D4BCE}"/>
              </a:ext>
            </a:extLst>
          </p:cNvPr>
          <p:cNvGrpSpPr/>
          <p:nvPr/>
        </p:nvGrpSpPr>
        <p:grpSpPr>
          <a:xfrm>
            <a:off x="7983127" y="3468520"/>
            <a:ext cx="396900" cy="402653"/>
            <a:chOff x="7767522" y="1854273"/>
            <a:chExt cx="396900" cy="402653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C4DD619-5092-4D1F-A7BC-A2892CA24637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D9913C1-0E27-4326-AAFC-95ED77C1DA57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18334A5-EDC4-4E0B-9778-FC867DE095D4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17EFFC4-A9E6-4019-835C-B940FF266E90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B443D9A-3D4D-4A62-9ED0-2D11C9A2BA2F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" name="그래픽 12" descr="건물 단색으로 채워진">
            <a:extLst>
              <a:ext uri="{FF2B5EF4-FFF2-40B4-BE49-F238E27FC236}">
                <a16:creationId xmlns:a16="http://schemas.microsoft.com/office/drawing/2014/main" id="{CE3F5EF9-6702-492F-A075-E3411A9DCD89}"/>
              </a:ext>
            </a:extLst>
          </p:cNvPr>
          <p:cNvSpPr/>
          <p:nvPr/>
        </p:nvSpPr>
        <p:spPr>
          <a:xfrm>
            <a:off x="10121900" y="2767351"/>
            <a:ext cx="327026" cy="490538"/>
          </a:xfrm>
          <a:custGeom>
            <a:avLst/>
            <a:gdLst>
              <a:gd name="connsiteX0" fmla="*/ 236139 w 293861"/>
              <a:gd name="connsiteY0" fmla="*/ 120693 h 440792"/>
              <a:gd name="connsiteX1" fmla="*/ 204654 w 293861"/>
              <a:gd name="connsiteY1" fmla="*/ 120693 h 440792"/>
              <a:gd name="connsiteX2" fmla="*/ 204654 w 293861"/>
              <a:gd name="connsiteY2" fmla="*/ 89208 h 440792"/>
              <a:gd name="connsiteX3" fmla="*/ 236139 w 293861"/>
              <a:gd name="connsiteY3" fmla="*/ 89208 h 440792"/>
              <a:gd name="connsiteX4" fmla="*/ 236139 w 293861"/>
              <a:gd name="connsiteY4" fmla="*/ 120693 h 440792"/>
              <a:gd name="connsiteX5" fmla="*/ 236139 w 293861"/>
              <a:gd name="connsiteY5" fmla="*/ 204654 h 440792"/>
              <a:gd name="connsiteX6" fmla="*/ 204654 w 293861"/>
              <a:gd name="connsiteY6" fmla="*/ 204654 h 440792"/>
              <a:gd name="connsiteX7" fmla="*/ 204654 w 293861"/>
              <a:gd name="connsiteY7" fmla="*/ 173169 h 440792"/>
              <a:gd name="connsiteX8" fmla="*/ 236139 w 293861"/>
              <a:gd name="connsiteY8" fmla="*/ 173169 h 440792"/>
              <a:gd name="connsiteX9" fmla="*/ 236139 w 293861"/>
              <a:gd name="connsiteY9" fmla="*/ 204654 h 440792"/>
              <a:gd name="connsiteX10" fmla="*/ 236139 w 293861"/>
              <a:gd name="connsiteY10" fmla="*/ 288614 h 440792"/>
              <a:gd name="connsiteX11" fmla="*/ 204654 w 293861"/>
              <a:gd name="connsiteY11" fmla="*/ 288614 h 440792"/>
              <a:gd name="connsiteX12" fmla="*/ 204654 w 293861"/>
              <a:gd name="connsiteY12" fmla="*/ 257129 h 440792"/>
              <a:gd name="connsiteX13" fmla="*/ 236139 w 293861"/>
              <a:gd name="connsiteY13" fmla="*/ 257129 h 440792"/>
              <a:gd name="connsiteX14" fmla="*/ 236139 w 293861"/>
              <a:gd name="connsiteY14" fmla="*/ 288614 h 440792"/>
              <a:gd name="connsiteX15" fmla="*/ 236139 w 293861"/>
              <a:gd name="connsiteY15" fmla="*/ 372575 h 440792"/>
              <a:gd name="connsiteX16" fmla="*/ 204654 w 293861"/>
              <a:gd name="connsiteY16" fmla="*/ 372575 h 440792"/>
              <a:gd name="connsiteX17" fmla="*/ 204654 w 293861"/>
              <a:gd name="connsiteY17" fmla="*/ 341090 h 440792"/>
              <a:gd name="connsiteX18" fmla="*/ 236139 w 293861"/>
              <a:gd name="connsiteY18" fmla="*/ 341090 h 440792"/>
              <a:gd name="connsiteX19" fmla="*/ 236139 w 293861"/>
              <a:gd name="connsiteY19" fmla="*/ 372575 h 440792"/>
              <a:gd name="connsiteX20" fmla="*/ 162673 w 293861"/>
              <a:gd name="connsiteY20" fmla="*/ 120693 h 440792"/>
              <a:gd name="connsiteX21" fmla="*/ 131188 w 293861"/>
              <a:gd name="connsiteY21" fmla="*/ 120693 h 440792"/>
              <a:gd name="connsiteX22" fmla="*/ 131188 w 293861"/>
              <a:gd name="connsiteY22" fmla="*/ 89208 h 440792"/>
              <a:gd name="connsiteX23" fmla="*/ 162673 w 293861"/>
              <a:gd name="connsiteY23" fmla="*/ 89208 h 440792"/>
              <a:gd name="connsiteX24" fmla="*/ 162673 w 293861"/>
              <a:gd name="connsiteY24" fmla="*/ 120693 h 440792"/>
              <a:gd name="connsiteX25" fmla="*/ 162673 w 293861"/>
              <a:gd name="connsiteY25" fmla="*/ 204654 h 440792"/>
              <a:gd name="connsiteX26" fmla="*/ 131188 w 293861"/>
              <a:gd name="connsiteY26" fmla="*/ 204654 h 440792"/>
              <a:gd name="connsiteX27" fmla="*/ 131188 w 293861"/>
              <a:gd name="connsiteY27" fmla="*/ 173169 h 440792"/>
              <a:gd name="connsiteX28" fmla="*/ 162673 w 293861"/>
              <a:gd name="connsiteY28" fmla="*/ 173169 h 440792"/>
              <a:gd name="connsiteX29" fmla="*/ 162673 w 293861"/>
              <a:gd name="connsiteY29" fmla="*/ 204654 h 440792"/>
              <a:gd name="connsiteX30" fmla="*/ 162673 w 293861"/>
              <a:gd name="connsiteY30" fmla="*/ 288614 h 440792"/>
              <a:gd name="connsiteX31" fmla="*/ 131188 w 293861"/>
              <a:gd name="connsiteY31" fmla="*/ 288614 h 440792"/>
              <a:gd name="connsiteX32" fmla="*/ 131188 w 293861"/>
              <a:gd name="connsiteY32" fmla="*/ 257129 h 440792"/>
              <a:gd name="connsiteX33" fmla="*/ 162673 w 293861"/>
              <a:gd name="connsiteY33" fmla="*/ 257129 h 440792"/>
              <a:gd name="connsiteX34" fmla="*/ 162673 w 293861"/>
              <a:gd name="connsiteY34" fmla="*/ 288614 h 440792"/>
              <a:gd name="connsiteX35" fmla="*/ 162673 w 293861"/>
              <a:gd name="connsiteY35" fmla="*/ 404060 h 440792"/>
              <a:gd name="connsiteX36" fmla="*/ 131188 w 293861"/>
              <a:gd name="connsiteY36" fmla="*/ 404060 h 440792"/>
              <a:gd name="connsiteX37" fmla="*/ 131188 w 293861"/>
              <a:gd name="connsiteY37" fmla="*/ 341090 h 440792"/>
              <a:gd name="connsiteX38" fmla="*/ 162673 w 293861"/>
              <a:gd name="connsiteY38" fmla="*/ 341090 h 440792"/>
              <a:gd name="connsiteX39" fmla="*/ 162673 w 293861"/>
              <a:gd name="connsiteY39" fmla="*/ 404060 h 440792"/>
              <a:gd name="connsiteX40" fmla="*/ 89208 w 293861"/>
              <a:gd name="connsiteY40" fmla="*/ 120693 h 440792"/>
              <a:gd name="connsiteX41" fmla="*/ 57723 w 293861"/>
              <a:gd name="connsiteY41" fmla="*/ 120693 h 440792"/>
              <a:gd name="connsiteX42" fmla="*/ 57723 w 293861"/>
              <a:gd name="connsiteY42" fmla="*/ 89208 h 440792"/>
              <a:gd name="connsiteX43" fmla="*/ 89208 w 293861"/>
              <a:gd name="connsiteY43" fmla="*/ 89208 h 440792"/>
              <a:gd name="connsiteX44" fmla="*/ 89208 w 293861"/>
              <a:gd name="connsiteY44" fmla="*/ 120693 h 440792"/>
              <a:gd name="connsiteX45" fmla="*/ 89208 w 293861"/>
              <a:gd name="connsiteY45" fmla="*/ 204654 h 440792"/>
              <a:gd name="connsiteX46" fmla="*/ 57723 w 293861"/>
              <a:gd name="connsiteY46" fmla="*/ 204654 h 440792"/>
              <a:gd name="connsiteX47" fmla="*/ 57723 w 293861"/>
              <a:gd name="connsiteY47" fmla="*/ 173169 h 440792"/>
              <a:gd name="connsiteX48" fmla="*/ 89208 w 293861"/>
              <a:gd name="connsiteY48" fmla="*/ 173169 h 440792"/>
              <a:gd name="connsiteX49" fmla="*/ 89208 w 293861"/>
              <a:gd name="connsiteY49" fmla="*/ 204654 h 440792"/>
              <a:gd name="connsiteX50" fmla="*/ 89208 w 293861"/>
              <a:gd name="connsiteY50" fmla="*/ 288614 h 440792"/>
              <a:gd name="connsiteX51" fmla="*/ 57723 w 293861"/>
              <a:gd name="connsiteY51" fmla="*/ 288614 h 440792"/>
              <a:gd name="connsiteX52" fmla="*/ 57723 w 293861"/>
              <a:gd name="connsiteY52" fmla="*/ 257129 h 440792"/>
              <a:gd name="connsiteX53" fmla="*/ 89208 w 293861"/>
              <a:gd name="connsiteY53" fmla="*/ 257129 h 440792"/>
              <a:gd name="connsiteX54" fmla="*/ 89208 w 293861"/>
              <a:gd name="connsiteY54" fmla="*/ 288614 h 440792"/>
              <a:gd name="connsiteX55" fmla="*/ 89208 w 293861"/>
              <a:gd name="connsiteY55" fmla="*/ 372575 h 440792"/>
              <a:gd name="connsiteX56" fmla="*/ 57723 w 293861"/>
              <a:gd name="connsiteY56" fmla="*/ 372575 h 440792"/>
              <a:gd name="connsiteX57" fmla="*/ 57723 w 293861"/>
              <a:gd name="connsiteY57" fmla="*/ 341090 h 440792"/>
              <a:gd name="connsiteX58" fmla="*/ 89208 w 293861"/>
              <a:gd name="connsiteY58" fmla="*/ 341090 h 440792"/>
              <a:gd name="connsiteX59" fmla="*/ 89208 w 293861"/>
              <a:gd name="connsiteY59" fmla="*/ 372575 h 440792"/>
              <a:gd name="connsiteX60" fmla="*/ 272872 w 293861"/>
              <a:gd name="connsiteY60" fmla="*/ 404060 h 440792"/>
              <a:gd name="connsiteX61" fmla="*/ 272872 w 293861"/>
              <a:gd name="connsiteY61" fmla="*/ 52475 h 440792"/>
              <a:gd name="connsiteX62" fmla="*/ 257129 w 293861"/>
              <a:gd name="connsiteY62" fmla="*/ 52475 h 440792"/>
              <a:gd name="connsiteX63" fmla="*/ 257129 w 293861"/>
              <a:gd name="connsiteY63" fmla="*/ 20990 h 440792"/>
              <a:gd name="connsiteX64" fmla="*/ 241386 w 293861"/>
              <a:gd name="connsiteY64" fmla="*/ 20990 h 440792"/>
              <a:gd name="connsiteX65" fmla="*/ 241386 w 293861"/>
              <a:gd name="connsiteY65" fmla="*/ 0 h 440792"/>
              <a:gd name="connsiteX66" fmla="*/ 52475 w 293861"/>
              <a:gd name="connsiteY66" fmla="*/ 0 h 440792"/>
              <a:gd name="connsiteX67" fmla="*/ 52475 w 293861"/>
              <a:gd name="connsiteY67" fmla="*/ 20990 h 440792"/>
              <a:gd name="connsiteX68" fmla="*/ 36733 w 293861"/>
              <a:gd name="connsiteY68" fmla="*/ 20990 h 440792"/>
              <a:gd name="connsiteX69" fmla="*/ 36733 w 293861"/>
              <a:gd name="connsiteY69" fmla="*/ 52475 h 440792"/>
              <a:gd name="connsiteX70" fmla="*/ 20990 w 293861"/>
              <a:gd name="connsiteY70" fmla="*/ 52475 h 440792"/>
              <a:gd name="connsiteX71" fmla="*/ 20990 w 293861"/>
              <a:gd name="connsiteY71" fmla="*/ 404060 h 440792"/>
              <a:gd name="connsiteX72" fmla="*/ 0 w 293861"/>
              <a:gd name="connsiteY72" fmla="*/ 404060 h 440792"/>
              <a:gd name="connsiteX73" fmla="*/ 0 w 293861"/>
              <a:gd name="connsiteY73" fmla="*/ 440793 h 440792"/>
              <a:gd name="connsiteX74" fmla="*/ 293862 w 293861"/>
              <a:gd name="connsiteY74" fmla="*/ 440793 h 440792"/>
              <a:gd name="connsiteX75" fmla="*/ 293862 w 293861"/>
              <a:gd name="connsiteY75" fmla="*/ 404060 h 440792"/>
              <a:gd name="connsiteX76" fmla="*/ 272872 w 293861"/>
              <a:gd name="connsiteY76" fmla="*/ 404060 h 44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3861" h="440792">
                <a:moveTo>
                  <a:pt x="236139" y="120693"/>
                </a:moveTo>
                <a:lnTo>
                  <a:pt x="204654" y="120693"/>
                </a:lnTo>
                <a:lnTo>
                  <a:pt x="204654" y="89208"/>
                </a:lnTo>
                <a:lnTo>
                  <a:pt x="236139" y="89208"/>
                </a:lnTo>
                <a:lnTo>
                  <a:pt x="236139" y="120693"/>
                </a:lnTo>
                <a:close/>
                <a:moveTo>
                  <a:pt x="236139" y="204654"/>
                </a:moveTo>
                <a:lnTo>
                  <a:pt x="204654" y="204654"/>
                </a:lnTo>
                <a:lnTo>
                  <a:pt x="204654" y="173169"/>
                </a:lnTo>
                <a:lnTo>
                  <a:pt x="236139" y="173169"/>
                </a:lnTo>
                <a:lnTo>
                  <a:pt x="236139" y="204654"/>
                </a:lnTo>
                <a:close/>
                <a:moveTo>
                  <a:pt x="236139" y="288614"/>
                </a:moveTo>
                <a:lnTo>
                  <a:pt x="204654" y="288614"/>
                </a:lnTo>
                <a:lnTo>
                  <a:pt x="204654" y="257129"/>
                </a:lnTo>
                <a:lnTo>
                  <a:pt x="236139" y="257129"/>
                </a:lnTo>
                <a:lnTo>
                  <a:pt x="236139" y="288614"/>
                </a:lnTo>
                <a:close/>
                <a:moveTo>
                  <a:pt x="236139" y="372575"/>
                </a:moveTo>
                <a:lnTo>
                  <a:pt x="204654" y="372575"/>
                </a:lnTo>
                <a:lnTo>
                  <a:pt x="204654" y="341090"/>
                </a:lnTo>
                <a:lnTo>
                  <a:pt x="236139" y="341090"/>
                </a:lnTo>
                <a:lnTo>
                  <a:pt x="236139" y="372575"/>
                </a:lnTo>
                <a:close/>
                <a:moveTo>
                  <a:pt x="162673" y="120693"/>
                </a:moveTo>
                <a:lnTo>
                  <a:pt x="131188" y="120693"/>
                </a:lnTo>
                <a:lnTo>
                  <a:pt x="131188" y="89208"/>
                </a:lnTo>
                <a:lnTo>
                  <a:pt x="162673" y="89208"/>
                </a:lnTo>
                <a:lnTo>
                  <a:pt x="162673" y="120693"/>
                </a:lnTo>
                <a:close/>
                <a:moveTo>
                  <a:pt x="162673" y="204654"/>
                </a:moveTo>
                <a:lnTo>
                  <a:pt x="131188" y="204654"/>
                </a:lnTo>
                <a:lnTo>
                  <a:pt x="131188" y="173169"/>
                </a:lnTo>
                <a:lnTo>
                  <a:pt x="162673" y="173169"/>
                </a:lnTo>
                <a:lnTo>
                  <a:pt x="162673" y="204654"/>
                </a:lnTo>
                <a:close/>
                <a:moveTo>
                  <a:pt x="162673" y="288614"/>
                </a:moveTo>
                <a:lnTo>
                  <a:pt x="131188" y="288614"/>
                </a:lnTo>
                <a:lnTo>
                  <a:pt x="131188" y="257129"/>
                </a:lnTo>
                <a:lnTo>
                  <a:pt x="162673" y="257129"/>
                </a:lnTo>
                <a:lnTo>
                  <a:pt x="162673" y="288614"/>
                </a:lnTo>
                <a:close/>
                <a:moveTo>
                  <a:pt x="162673" y="404060"/>
                </a:moveTo>
                <a:lnTo>
                  <a:pt x="131188" y="404060"/>
                </a:lnTo>
                <a:lnTo>
                  <a:pt x="131188" y="341090"/>
                </a:lnTo>
                <a:lnTo>
                  <a:pt x="162673" y="341090"/>
                </a:lnTo>
                <a:lnTo>
                  <a:pt x="162673" y="404060"/>
                </a:lnTo>
                <a:close/>
                <a:moveTo>
                  <a:pt x="89208" y="120693"/>
                </a:moveTo>
                <a:lnTo>
                  <a:pt x="57723" y="120693"/>
                </a:lnTo>
                <a:lnTo>
                  <a:pt x="57723" y="89208"/>
                </a:lnTo>
                <a:lnTo>
                  <a:pt x="89208" y="89208"/>
                </a:lnTo>
                <a:lnTo>
                  <a:pt x="89208" y="120693"/>
                </a:lnTo>
                <a:close/>
                <a:moveTo>
                  <a:pt x="89208" y="204654"/>
                </a:moveTo>
                <a:lnTo>
                  <a:pt x="57723" y="204654"/>
                </a:lnTo>
                <a:lnTo>
                  <a:pt x="57723" y="173169"/>
                </a:lnTo>
                <a:lnTo>
                  <a:pt x="89208" y="173169"/>
                </a:lnTo>
                <a:lnTo>
                  <a:pt x="89208" y="204654"/>
                </a:lnTo>
                <a:close/>
                <a:moveTo>
                  <a:pt x="89208" y="288614"/>
                </a:moveTo>
                <a:lnTo>
                  <a:pt x="57723" y="288614"/>
                </a:lnTo>
                <a:lnTo>
                  <a:pt x="57723" y="257129"/>
                </a:lnTo>
                <a:lnTo>
                  <a:pt x="89208" y="257129"/>
                </a:lnTo>
                <a:lnTo>
                  <a:pt x="89208" y="288614"/>
                </a:lnTo>
                <a:close/>
                <a:moveTo>
                  <a:pt x="89208" y="372575"/>
                </a:moveTo>
                <a:lnTo>
                  <a:pt x="57723" y="372575"/>
                </a:lnTo>
                <a:lnTo>
                  <a:pt x="57723" y="341090"/>
                </a:lnTo>
                <a:lnTo>
                  <a:pt x="89208" y="341090"/>
                </a:lnTo>
                <a:lnTo>
                  <a:pt x="89208" y="372575"/>
                </a:lnTo>
                <a:close/>
                <a:moveTo>
                  <a:pt x="272872" y="404060"/>
                </a:moveTo>
                <a:lnTo>
                  <a:pt x="272872" y="52475"/>
                </a:lnTo>
                <a:lnTo>
                  <a:pt x="257129" y="52475"/>
                </a:lnTo>
                <a:lnTo>
                  <a:pt x="257129" y="20990"/>
                </a:lnTo>
                <a:lnTo>
                  <a:pt x="241386" y="20990"/>
                </a:lnTo>
                <a:lnTo>
                  <a:pt x="241386" y="0"/>
                </a:lnTo>
                <a:lnTo>
                  <a:pt x="52475" y="0"/>
                </a:lnTo>
                <a:lnTo>
                  <a:pt x="52475" y="20990"/>
                </a:lnTo>
                <a:lnTo>
                  <a:pt x="36733" y="20990"/>
                </a:lnTo>
                <a:lnTo>
                  <a:pt x="36733" y="52475"/>
                </a:lnTo>
                <a:lnTo>
                  <a:pt x="20990" y="52475"/>
                </a:lnTo>
                <a:lnTo>
                  <a:pt x="20990" y="404060"/>
                </a:lnTo>
                <a:lnTo>
                  <a:pt x="0" y="404060"/>
                </a:lnTo>
                <a:lnTo>
                  <a:pt x="0" y="440793"/>
                </a:lnTo>
                <a:lnTo>
                  <a:pt x="293862" y="440793"/>
                </a:lnTo>
                <a:lnTo>
                  <a:pt x="293862" y="404060"/>
                </a:lnTo>
                <a:lnTo>
                  <a:pt x="272872" y="40406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22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8E585B-0134-7314-0878-E2D8A136F20D}"/>
              </a:ext>
            </a:extLst>
          </p:cNvPr>
          <p:cNvGrpSpPr/>
          <p:nvPr/>
        </p:nvGrpSpPr>
        <p:grpSpPr>
          <a:xfrm>
            <a:off x="1457004" y="2146349"/>
            <a:ext cx="1523921" cy="1554146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F4576230-5CA4-839B-E31E-B7642CAFD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61D2798-D916-54FB-8579-4FA534561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3A57BF-B82F-4125-0FBE-887C345E5ABD}"/>
              </a:ext>
            </a:extLst>
          </p:cNvPr>
          <p:cNvGrpSpPr/>
          <p:nvPr/>
        </p:nvGrpSpPr>
        <p:grpSpPr>
          <a:xfrm>
            <a:off x="6565374" y="2146349"/>
            <a:ext cx="1523921" cy="1554146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F5D5369-FFF3-A65A-0A64-E25C00B05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DED13AB-49ED-C0A3-0D2C-29AE5A125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24F6E-F6B0-4353-BE02-947FC6C03D04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C461A2E-524A-4EB5-87D9-FD37A0D3F2CE}"/>
              </a:ext>
            </a:extLst>
          </p:cNvPr>
          <p:cNvGrpSpPr/>
          <p:nvPr/>
        </p:nvGrpSpPr>
        <p:grpSpPr>
          <a:xfrm>
            <a:off x="3996076" y="2146349"/>
            <a:ext cx="1554147" cy="1554146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103" name="Oval 39">
              <a:extLst>
                <a:ext uri="{FF2B5EF4-FFF2-40B4-BE49-F238E27FC236}">
                  <a16:creationId xmlns:a16="http://schemas.microsoft.com/office/drawing/2014/main" id="{4930FA74-ACF5-4E5A-B9FB-EB09C972C26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" name="Oval 38">
              <a:extLst>
                <a:ext uri="{FF2B5EF4-FFF2-40B4-BE49-F238E27FC236}">
                  <a16:creationId xmlns:a16="http://schemas.microsoft.com/office/drawing/2014/main" id="{F54A5CC8-A827-4C7B-8516-90060E69D28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526DC28-27C1-42BE-82C4-C60595582926}"/>
              </a:ext>
            </a:extLst>
          </p:cNvPr>
          <p:cNvGrpSpPr/>
          <p:nvPr/>
        </p:nvGrpSpPr>
        <p:grpSpPr>
          <a:xfrm>
            <a:off x="9104446" y="2146349"/>
            <a:ext cx="1554147" cy="1554146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106" name="Oval 39">
              <a:extLst>
                <a:ext uri="{FF2B5EF4-FFF2-40B4-BE49-F238E27FC236}">
                  <a16:creationId xmlns:a16="http://schemas.microsoft.com/office/drawing/2014/main" id="{92E003EC-F0BB-45EE-B841-A9FAB51C297B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7" name="Oval 38">
              <a:extLst>
                <a:ext uri="{FF2B5EF4-FFF2-40B4-BE49-F238E27FC236}">
                  <a16:creationId xmlns:a16="http://schemas.microsoft.com/office/drawing/2014/main" id="{EAA7AA45-B55D-4DD3-BF40-21679C9D05D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flipH="1">
            <a:off x="1147763" y="4221320"/>
            <a:ext cx="9896475" cy="0"/>
          </a:xfrm>
          <a:prstGeom prst="line">
            <a:avLst/>
          </a:prstGeom>
          <a:ln w="12700">
            <a:solidFill>
              <a:schemeClr val="accent2">
                <a:alpha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93D15A-E28E-4F12-B824-52608002B4D5}"/>
              </a:ext>
            </a:extLst>
          </p:cNvPr>
          <p:cNvSpPr txBox="1"/>
          <p:nvPr/>
        </p:nvSpPr>
        <p:spPr>
          <a:xfrm>
            <a:off x="1177086" y="474214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E52BDA2-9D6E-4A03-97EE-F23D526CE090}"/>
              </a:ext>
            </a:extLst>
          </p:cNvPr>
          <p:cNvSpPr txBox="1"/>
          <p:nvPr/>
        </p:nvSpPr>
        <p:spPr>
          <a:xfrm>
            <a:off x="1177086" y="5194124"/>
            <a:ext cx="49189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강의 출강도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D98BDEB-B92E-40D7-BC77-26F88AA6D2FE}"/>
              </a:ext>
            </a:extLst>
          </p:cNvPr>
          <p:cNvSpPr txBox="1"/>
          <p:nvPr/>
        </p:nvSpPr>
        <p:spPr>
          <a:xfrm>
            <a:off x="6780644" y="474214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CE19D41-9E20-40D3-B79F-98D4240AD4E9}"/>
              </a:ext>
            </a:extLst>
          </p:cNvPr>
          <p:cNvSpPr txBox="1"/>
          <p:nvPr/>
        </p:nvSpPr>
        <p:spPr>
          <a:xfrm>
            <a:off x="6780644" y="5194124"/>
            <a:ext cx="426359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4382FE1-E936-4529-AD41-3B0FFAACB4C1}"/>
              </a:ext>
            </a:extLst>
          </p:cNvPr>
          <p:cNvGrpSpPr/>
          <p:nvPr/>
        </p:nvGrpSpPr>
        <p:grpSpPr>
          <a:xfrm>
            <a:off x="1968061" y="2672519"/>
            <a:ext cx="501806" cy="501806"/>
            <a:chOff x="5763456" y="2843753"/>
            <a:chExt cx="548604" cy="548604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76258FC6-8484-4639-8447-C2BE75EC81D9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8A66221F-74AB-454E-9DB3-115F3714B8A1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BF726690-6B57-4A25-8BDC-C60A6F52AF89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2" name="그래픽 13" descr="데이터베이스 단색으로 채워진">
            <a:extLst>
              <a:ext uri="{FF2B5EF4-FFF2-40B4-BE49-F238E27FC236}">
                <a16:creationId xmlns:a16="http://schemas.microsoft.com/office/drawing/2014/main" id="{7FE10EA1-C80D-47FC-855E-1BAC432D1B33}"/>
              </a:ext>
            </a:extLst>
          </p:cNvPr>
          <p:cNvGrpSpPr/>
          <p:nvPr/>
        </p:nvGrpSpPr>
        <p:grpSpPr>
          <a:xfrm>
            <a:off x="4595294" y="2682047"/>
            <a:ext cx="355710" cy="482750"/>
            <a:chOff x="7363693" y="2853466"/>
            <a:chExt cx="533400" cy="72390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C94DC4-91D5-4DA3-A41C-01518F3E7584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55E022D0-8E1C-427B-94DB-716B17A71283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DFE4B669-30A2-4C66-ADE4-C58B2EE8672B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1FDC5AC-F8E4-4F8E-8356-49FE6C1B2F0A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C06C8673-3819-41DD-AAD6-65BDFCAA7E89}"/>
              </a:ext>
            </a:extLst>
          </p:cNvPr>
          <p:cNvGrpSpPr/>
          <p:nvPr/>
        </p:nvGrpSpPr>
        <p:grpSpPr>
          <a:xfrm>
            <a:off x="7111366" y="2707454"/>
            <a:ext cx="431936" cy="431936"/>
            <a:chOff x="9776631" y="2891566"/>
            <a:chExt cx="647700" cy="647700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5107E979-1097-4CB6-863A-9EFE1D2FB50C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80E3026-A748-4D17-841B-4F6E0785E37B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374CE7A9-E7EA-43E4-B31E-D6F0EC132E88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51009A5D-2279-4593-B151-3C39582C3D5E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466BF615-1B64-4F05-A953-7527E5A94C4F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55EFD312-538E-4655-8E8E-60744ED9E9A8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8B8644D-E54A-4610-B95A-2997FDF3615C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73755AB-78C8-4EBC-B554-059C9D86E634}"/>
              </a:ext>
            </a:extLst>
          </p:cNvPr>
          <p:cNvGrpSpPr/>
          <p:nvPr/>
        </p:nvGrpSpPr>
        <p:grpSpPr>
          <a:xfrm>
            <a:off x="9683069" y="2722096"/>
            <a:ext cx="396900" cy="402653"/>
            <a:chOff x="7767522" y="1854273"/>
            <a:chExt cx="396900" cy="402653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65EF965-C162-4202-965D-2D2B60701594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71F3EEC-4965-4600-98E8-E6581D17DF98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80B767F-B678-4D57-8FDF-6BACD8077353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396BD84-FD67-43B1-A262-C5F1BE59FF91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F95523D-93D7-41F3-B0ED-5FA32E4801DD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120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야외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C85E49D0-7E6C-0DF6-E60F-840B6262FB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4" t="6035" r="36205" b="16215"/>
          <a:stretch>
            <a:fillRect/>
          </a:stretch>
        </p:blipFill>
        <p:spPr>
          <a:xfrm>
            <a:off x="7556539" y="2061482"/>
            <a:ext cx="5499968" cy="5332106"/>
          </a:xfrm>
          <a:custGeom>
            <a:avLst/>
            <a:gdLst>
              <a:gd name="connsiteX0" fmla="*/ 888702 w 5499968"/>
              <a:gd name="connsiteY0" fmla="*/ 0 h 5332106"/>
              <a:gd name="connsiteX1" fmla="*/ 5499968 w 5499968"/>
              <a:gd name="connsiteY1" fmla="*/ 0 h 5332106"/>
              <a:gd name="connsiteX2" fmla="*/ 5499968 w 5499968"/>
              <a:gd name="connsiteY2" fmla="*/ 4443404 h 5332106"/>
              <a:gd name="connsiteX3" fmla="*/ 4611266 w 5499968"/>
              <a:gd name="connsiteY3" fmla="*/ 5332106 h 5332106"/>
              <a:gd name="connsiteX4" fmla="*/ 0 w 5499968"/>
              <a:gd name="connsiteY4" fmla="*/ 5332106 h 5332106"/>
              <a:gd name="connsiteX5" fmla="*/ 0 w 5499968"/>
              <a:gd name="connsiteY5" fmla="*/ 888702 h 5332106"/>
              <a:gd name="connsiteX6" fmla="*/ 888702 w 5499968"/>
              <a:gd name="connsiteY6" fmla="*/ 0 h 533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968" h="5332106">
                <a:moveTo>
                  <a:pt x="888702" y="0"/>
                </a:moveTo>
                <a:lnTo>
                  <a:pt x="5499968" y="0"/>
                </a:lnTo>
                <a:lnTo>
                  <a:pt x="5499968" y="4443404"/>
                </a:lnTo>
                <a:cubicBezTo>
                  <a:pt x="5499968" y="4934221"/>
                  <a:pt x="5102083" y="5332106"/>
                  <a:pt x="4611266" y="5332106"/>
                </a:cubicBezTo>
                <a:lnTo>
                  <a:pt x="0" y="5332106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pic>
      <p:sp>
        <p:nvSpPr>
          <p:cNvPr id="31" name="Freeform 7">
            <a:extLst>
              <a:ext uri="{FF2B5EF4-FFF2-40B4-BE49-F238E27FC236}">
                <a16:creationId xmlns:a16="http://schemas.microsoft.com/office/drawing/2014/main" id="{319DD8D5-9BD7-4843-8C39-26C443585CF4}"/>
              </a:ext>
            </a:extLst>
          </p:cNvPr>
          <p:cNvSpPr>
            <a:spLocks/>
          </p:cNvSpPr>
          <p:nvPr/>
        </p:nvSpPr>
        <p:spPr bwMode="auto">
          <a:xfrm>
            <a:off x="1172532" y="2074447"/>
            <a:ext cx="4939019" cy="1710737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14D9D2-9F91-1D50-A852-696F4C4CC15D}"/>
              </a:ext>
            </a:extLst>
          </p:cNvPr>
          <p:cNvGrpSpPr/>
          <p:nvPr/>
        </p:nvGrpSpPr>
        <p:grpSpPr>
          <a:xfrm>
            <a:off x="1172533" y="4342306"/>
            <a:ext cx="4939018" cy="1710737"/>
            <a:chOff x="2952750" y="1925768"/>
            <a:chExt cx="6286500" cy="214458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A76CB3CE-051E-CB00-C7EF-F1BC9FEC0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B23E836-2AF4-E251-2827-C56F086C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B8ABB4-6A42-4BBD-9595-6C0A7245AF9E}"/>
              </a:ext>
            </a:extLst>
          </p:cNvPr>
          <p:cNvGrpSpPr/>
          <p:nvPr/>
        </p:nvGrpSpPr>
        <p:grpSpPr>
          <a:xfrm>
            <a:off x="1638129" y="2404668"/>
            <a:ext cx="4007824" cy="1050294"/>
            <a:chOff x="1778614" y="2527020"/>
            <a:chExt cx="4007824" cy="1050294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500DBCD-D718-4C34-A704-688D879779B5}"/>
                </a:ext>
              </a:extLst>
            </p:cNvPr>
            <p:cNvSpPr txBox="1"/>
            <p:nvPr/>
          </p:nvSpPr>
          <p:spPr>
            <a:xfrm>
              <a:off x="1778614" y="2527020"/>
              <a:ext cx="100508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키워드 입력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5975BC1-3397-4C4A-9669-6E73C49DD414}"/>
                </a:ext>
              </a:extLst>
            </p:cNvPr>
            <p:cNvSpPr txBox="1"/>
            <p:nvPr/>
          </p:nvSpPr>
          <p:spPr>
            <a:xfrm>
              <a:off x="1778614" y="2931111"/>
              <a:ext cx="400782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디자인 관련 내용을 제공해드리고 있습니다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주로 인스타그램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유튜브 그리고 블로그에서 활동 중입니다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C58056A-1782-4D00-B3C0-17AC355446CC}"/>
              </a:ext>
            </a:extLst>
          </p:cNvPr>
          <p:cNvSpPr txBox="1"/>
          <p:nvPr/>
        </p:nvSpPr>
        <p:spPr>
          <a:xfrm>
            <a:off x="1638130" y="467252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3E73FA-5F58-453C-9803-F4EEEA053539}"/>
              </a:ext>
            </a:extLst>
          </p:cNvPr>
          <p:cNvSpPr txBox="1"/>
          <p:nvPr/>
        </p:nvSpPr>
        <p:spPr>
          <a:xfrm>
            <a:off x="1638130" y="5076618"/>
            <a:ext cx="400782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4973EE-919B-46E0-8E37-C5D51FFC26BB}"/>
              </a:ext>
            </a:extLst>
          </p:cNvPr>
          <p:cNvGrpSpPr/>
          <p:nvPr/>
        </p:nvGrpSpPr>
        <p:grpSpPr>
          <a:xfrm>
            <a:off x="3513762" y="3934280"/>
            <a:ext cx="256558" cy="213211"/>
            <a:chOff x="5967723" y="3920415"/>
            <a:chExt cx="256558" cy="213211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503668F-3F2E-4AA1-8E23-FC16ACDD49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8383" y="3920415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2FCBCE1-15FE-4C82-A380-1CA7C116A0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67723" y="3920415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AF42C29-31CA-46C1-9ACD-AE0C1C1E29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8383" y="4007728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9F68DD1-6FBC-403A-8389-65F9D07C3C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67723" y="4007728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2695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야외, 하늘, 건물, 시티이(가) 표시된 사진&#10;&#10;자동 생성된 설명">
            <a:extLst>
              <a:ext uri="{FF2B5EF4-FFF2-40B4-BE49-F238E27FC236}">
                <a16:creationId xmlns:a16="http://schemas.microsoft.com/office/drawing/2014/main" id="{8848118B-33E8-7869-1AAB-E074AA9F10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t="9758" r="47079" b="6188"/>
          <a:stretch>
            <a:fillRect/>
          </a:stretch>
        </p:blipFill>
        <p:spPr>
          <a:xfrm rot="5400000">
            <a:off x="7836190" y="2936315"/>
            <a:ext cx="3143542" cy="3242505"/>
          </a:xfrm>
          <a:custGeom>
            <a:avLst/>
            <a:gdLst>
              <a:gd name="connsiteX0" fmla="*/ 0 w 3143542"/>
              <a:gd name="connsiteY0" fmla="*/ 2817341 h 3242505"/>
              <a:gd name="connsiteX1" fmla="*/ 0 w 3143542"/>
              <a:gd name="connsiteY1" fmla="*/ 425164 h 3242505"/>
              <a:gd name="connsiteX2" fmla="*/ 425164 w 3143542"/>
              <a:gd name="connsiteY2" fmla="*/ 0 h 3242505"/>
              <a:gd name="connsiteX3" fmla="*/ 2718378 w 3143542"/>
              <a:gd name="connsiteY3" fmla="*/ 0 h 3242505"/>
              <a:gd name="connsiteX4" fmla="*/ 3143542 w 3143542"/>
              <a:gd name="connsiteY4" fmla="*/ 425164 h 3242505"/>
              <a:gd name="connsiteX5" fmla="*/ 3143542 w 3143542"/>
              <a:gd name="connsiteY5" fmla="*/ 2817341 h 3242505"/>
              <a:gd name="connsiteX6" fmla="*/ 2718378 w 3143542"/>
              <a:gd name="connsiteY6" fmla="*/ 3242505 h 3242505"/>
              <a:gd name="connsiteX7" fmla="*/ 425164 w 3143542"/>
              <a:gd name="connsiteY7" fmla="*/ 3242505 h 3242505"/>
              <a:gd name="connsiteX8" fmla="*/ 0 w 3143542"/>
              <a:gd name="connsiteY8" fmla="*/ 2817341 h 324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3542" h="3242505">
                <a:moveTo>
                  <a:pt x="0" y="2817341"/>
                </a:move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lnTo>
                  <a:pt x="2718378" y="0"/>
                </a:lnTo>
                <a:cubicBezTo>
                  <a:pt x="2953190" y="0"/>
                  <a:pt x="3143542" y="190352"/>
                  <a:pt x="3143542" y="425164"/>
                </a:cubicBezTo>
                <a:lnTo>
                  <a:pt x="3143542" y="2817341"/>
                </a:lnTo>
                <a:cubicBezTo>
                  <a:pt x="3143542" y="3052153"/>
                  <a:pt x="2953190" y="3242505"/>
                  <a:pt x="2718378" y="3242505"/>
                </a:cubicBezTo>
                <a:lnTo>
                  <a:pt x="425164" y="3242505"/>
                </a:lnTo>
                <a:cubicBezTo>
                  <a:pt x="190352" y="3242505"/>
                  <a:pt x="0" y="3052153"/>
                  <a:pt x="0" y="2817341"/>
                </a:cubicBezTo>
                <a:close/>
              </a:path>
            </a:pathLst>
          </a:custGeom>
        </p:spPr>
      </p:pic>
      <p:pic>
        <p:nvPicPr>
          <p:cNvPr id="17" name="그림 16" descr="야외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CD569F69-65CA-E65F-FDA1-3C4B2A74B3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" t="7847" r="52998" b="24236"/>
          <a:stretch>
            <a:fillRect/>
          </a:stretch>
        </p:blipFill>
        <p:spPr>
          <a:xfrm>
            <a:off x="5743760" y="1118351"/>
            <a:ext cx="2625800" cy="2545659"/>
          </a:xfrm>
          <a:custGeom>
            <a:avLst/>
            <a:gdLst>
              <a:gd name="connsiteX0" fmla="*/ 344300 w 2625800"/>
              <a:gd name="connsiteY0" fmla="*/ 0 h 2545659"/>
              <a:gd name="connsiteX1" fmla="*/ 2281500 w 2625800"/>
              <a:gd name="connsiteY1" fmla="*/ 0 h 2545659"/>
              <a:gd name="connsiteX2" fmla="*/ 2625800 w 2625800"/>
              <a:gd name="connsiteY2" fmla="*/ 344300 h 2545659"/>
              <a:gd name="connsiteX3" fmla="*/ 2625800 w 2625800"/>
              <a:gd name="connsiteY3" fmla="*/ 2201359 h 2545659"/>
              <a:gd name="connsiteX4" fmla="*/ 2281500 w 2625800"/>
              <a:gd name="connsiteY4" fmla="*/ 2545659 h 2545659"/>
              <a:gd name="connsiteX5" fmla="*/ 344300 w 2625800"/>
              <a:gd name="connsiteY5" fmla="*/ 2545659 h 2545659"/>
              <a:gd name="connsiteX6" fmla="*/ 0 w 2625800"/>
              <a:gd name="connsiteY6" fmla="*/ 2201359 h 2545659"/>
              <a:gd name="connsiteX7" fmla="*/ 0 w 2625800"/>
              <a:gd name="connsiteY7" fmla="*/ 344300 h 2545659"/>
              <a:gd name="connsiteX8" fmla="*/ 344300 w 2625800"/>
              <a:gd name="connsiteY8" fmla="*/ 0 h 254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5800" h="2545659">
                <a:moveTo>
                  <a:pt x="344300" y="0"/>
                </a:moveTo>
                <a:lnTo>
                  <a:pt x="2281500" y="0"/>
                </a:lnTo>
                <a:cubicBezTo>
                  <a:pt x="2471652" y="0"/>
                  <a:pt x="2625800" y="154148"/>
                  <a:pt x="2625800" y="344300"/>
                </a:cubicBezTo>
                <a:lnTo>
                  <a:pt x="2625800" y="2201359"/>
                </a:lnTo>
                <a:cubicBezTo>
                  <a:pt x="2625800" y="2391511"/>
                  <a:pt x="2471652" y="2545659"/>
                  <a:pt x="2281500" y="2545659"/>
                </a:cubicBezTo>
                <a:lnTo>
                  <a:pt x="344300" y="2545659"/>
                </a:lnTo>
                <a:cubicBezTo>
                  <a:pt x="154148" y="2545659"/>
                  <a:pt x="0" y="2391511"/>
                  <a:pt x="0" y="2201359"/>
                </a:cubicBezTo>
                <a:lnTo>
                  <a:pt x="0" y="344300"/>
                </a:lnTo>
                <a:cubicBezTo>
                  <a:pt x="0" y="154148"/>
                  <a:pt x="154148" y="0"/>
                  <a:pt x="344300" y="0"/>
                </a:cubicBezTo>
                <a:close/>
              </a:path>
            </a:pathLst>
          </a:cu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A3757AA-7651-4BCE-8CBE-3725040A9A42}"/>
              </a:ext>
            </a:extLst>
          </p:cNvPr>
          <p:cNvGrpSpPr/>
          <p:nvPr/>
        </p:nvGrpSpPr>
        <p:grpSpPr>
          <a:xfrm>
            <a:off x="5743759" y="4648201"/>
            <a:ext cx="3466914" cy="1066674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9FD93C-E8A1-04B3-6DAD-837A541F8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5583D6F-39B5-695E-0761-9A588C36A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CB44456-7FA5-EE52-D327-3ACD43085864}"/>
              </a:ext>
            </a:extLst>
          </p:cNvPr>
          <p:cNvGrpSpPr/>
          <p:nvPr/>
        </p:nvGrpSpPr>
        <p:grpSpPr>
          <a:xfrm>
            <a:off x="7786707" y="1672628"/>
            <a:ext cx="1989754" cy="641947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EEC42C0-557E-198E-5B1B-E3D3F521A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EDA829CF-9E55-44BA-C517-479A5D0A7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434277-23E0-45C1-8FED-AE19BFBF8217}"/>
              </a:ext>
            </a:extLst>
          </p:cNvPr>
          <p:cNvSpPr txBox="1"/>
          <p:nvPr/>
        </p:nvSpPr>
        <p:spPr>
          <a:xfrm>
            <a:off x="1177086" y="43950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E9DB6-6B7B-4D2E-9200-94AB5A381C57}"/>
              </a:ext>
            </a:extLst>
          </p:cNvPr>
          <p:cNvSpPr txBox="1"/>
          <p:nvPr/>
        </p:nvSpPr>
        <p:spPr>
          <a:xfrm>
            <a:off x="1177086" y="4847073"/>
            <a:ext cx="3466915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249D3E-F8B2-4678-AB2D-6B1328DD5A12}"/>
              </a:ext>
            </a:extLst>
          </p:cNvPr>
          <p:cNvSpPr txBox="1"/>
          <p:nvPr/>
        </p:nvSpPr>
        <p:spPr>
          <a:xfrm>
            <a:off x="8211715" y="186462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802AF4-5A9E-4C6B-BE5C-B6479FAECDA4}"/>
              </a:ext>
            </a:extLst>
          </p:cNvPr>
          <p:cNvSpPr txBox="1"/>
          <p:nvPr/>
        </p:nvSpPr>
        <p:spPr>
          <a:xfrm>
            <a:off x="7714724" y="4996872"/>
            <a:ext cx="11269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+ 3,792</a:t>
            </a:r>
            <a:endParaRPr lang="ko-KR" altLang="en-US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F686C2-CE64-4E1B-A165-8093ED0AA770}"/>
              </a:ext>
            </a:extLst>
          </p:cNvPr>
          <p:cNvSpPr txBox="1"/>
          <p:nvPr/>
        </p:nvSpPr>
        <p:spPr>
          <a:xfrm>
            <a:off x="6126849" y="4935317"/>
            <a:ext cx="11910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 키워드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입력해주세요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2268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8606C4C-AC21-E9FF-5EAD-DDB047EDBB3C}"/>
              </a:ext>
            </a:extLst>
          </p:cNvPr>
          <p:cNvGrpSpPr/>
          <p:nvPr/>
        </p:nvGrpSpPr>
        <p:grpSpPr>
          <a:xfrm>
            <a:off x="1172533" y="2902856"/>
            <a:ext cx="2644724" cy="3150187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5949D835-71DA-E2F2-D241-ED545D6CA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DC3AE9B-8CA5-8276-12A0-9566C0640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378D11-637E-DFC9-2502-44AB8EA9809C}"/>
              </a:ext>
            </a:extLst>
          </p:cNvPr>
          <p:cNvGrpSpPr/>
          <p:nvPr/>
        </p:nvGrpSpPr>
        <p:grpSpPr>
          <a:xfrm>
            <a:off x="4507774" y="2902856"/>
            <a:ext cx="2644724" cy="3150187"/>
            <a:chOff x="2952750" y="1925768"/>
            <a:chExt cx="6286500" cy="214458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BEFCB8-85CB-2048-4817-14B821F1D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07063DB-C4F9-6E5B-73BC-F95FE0B9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54DAAE-9DB0-A7D6-A560-6CDEF8D15016}"/>
              </a:ext>
            </a:extLst>
          </p:cNvPr>
          <p:cNvGrpSpPr/>
          <p:nvPr/>
        </p:nvGrpSpPr>
        <p:grpSpPr>
          <a:xfrm>
            <a:off x="7843015" y="2902856"/>
            <a:ext cx="2644724" cy="3150187"/>
            <a:chOff x="2952750" y="1925768"/>
            <a:chExt cx="6286500" cy="2144582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339B671-B789-D95B-5169-3A166054F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AC88E4-A66A-A25C-C0BA-9EB3E25B2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BBC8D3-8A4A-4F9A-8A94-C6CB0934CA4F}"/>
              </a:ext>
            </a:extLst>
          </p:cNvPr>
          <p:cNvGrpSpPr/>
          <p:nvPr/>
        </p:nvGrpSpPr>
        <p:grpSpPr>
          <a:xfrm>
            <a:off x="1893770" y="5187059"/>
            <a:ext cx="1202252" cy="571094"/>
            <a:chOff x="1893770" y="5209919"/>
            <a:chExt cx="1202252" cy="57109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CAA5671-3281-4567-B055-BDD3843E4790}"/>
                </a:ext>
              </a:extLst>
            </p:cNvPr>
            <p:cNvSpPr txBox="1"/>
            <p:nvPr/>
          </p:nvSpPr>
          <p:spPr>
            <a:xfrm>
              <a:off x="2101811" y="5209919"/>
              <a:ext cx="7861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김유신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F3DEE97-7230-4B23-8254-1863DC583115}"/>
                </a:ext>
              </a:extLst>
            </p:cNvPr>
            <p:cNvSpPr txBox="1"/>
            <p:nvPr/>
          </p:nvSpPr>
          <p:spPr>
            <a:xfrm>
              <a:off x="1893770" y="5596347"/>
              <a:ext cx="120225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 마케팅부 팀장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7EC79AE-FCA5-4396-98E0-746759754269}"/>
              </a:ext>
            </a:extLst>
          </p:cNvPr>
          <p:cNvGrpSpPr/>
          <p:nvPr/>
        </p:nvGrpSpPr>
        <p:grpSpPr>
          <a:xfrm>
            <a:off x="5229011" y="5187059"/>
            <a:ext cx="1202253" cy="571094"/>
            <a:chOff x="1893770" y="5209919"/>
            <a:chExt cx="1202253" cy="571094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1B5F82E-C369-4FC4-9415-F0C60322244A}"/>
                </a:ext>
              </a:extLst>
            </p:cNvPr>
            <p:cNvSpPr txBox="1"/>
            <p:nvPr/>
          </p:nvSpPr>
          <p:spPr>
            <a:xfrm>
              <a:off x="2101811" y="5209919"/>
              <a:ext cx="7861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신지민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5D32897-14C2-46D2-AC49-67C90DB3BBDC}"/>
                </a:ext>
              </a:extLst>
            </p:cNvPr>
            <p:cNvSpPr txBox="1"/>
            <p:nvPr/>
          </p:nvSpPr>
          <p:spPr>
            <a:xfrm>
              <a:off x="1893770" y="5596347"/>
              <a:ext cx="120225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 마케팅부 과장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31A9E74-F985-4044-B2C6-8EF6BFFE1A0A}"/>
              </a:ext>
            </a:extLst>
          </p:cNvPr>
          <p:cNvGrpSpPr/>
          <p:nvPr/>
        </p:nvGrpSpPr>
        <p:grpSpPr>
          <a:xfrm>
            <a:off x="8564252" y="5187059"/>
            <a:ext cx="1202253" cy="571094"/>
            <a:chOff x="1893770" y="5209919"/>
            <a:chExt cx="1202253" cy="571094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432A749-3D2B-4E0B-B05D-9FF3232FC585}"/>
                </a:ext>
              </a:extLst>
            </p:cNvPr>
            <p:cNvSpPr txBox="1"/>
            <p:nvPr/>
          </p:nvSpPr>
          <p:spPr>
            <a:xfrm>
              <a:off x="2101811" y="5209919"/>
              <a:ext cx="7861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박지우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C7538C2-71B0-40A3-9A46-99AE83FDFB2A}"/>
                </a:ext>
              </a:extLst>
            </p:cNvPr>
            <p:cNvSpPr txBox="1"/>
            <p:nvPr/>
          </p:nvSpPr>
          <p:spPr>
            <a:xfrm>
              <a:off x="1893770" y="5596347"/>
              <a:ext cx="120225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 마케팅부 대리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442BE27-A3A5-4421-8A05-A5AA5FF47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0198" y="2259727"/>
            <a:ext cx="1959876" cy="2674222"/>
          </a:xfrm>
          <a:custGeom>
            <a:avLst/>
            <a:gdLst>
              <a:gd name="connsiteX0" fmla="*/ 82404 w 1959876"/>
              <a:gd name="connsiteY0" fmla="*/ 0 h 2675501"/>
              <a:gd name="connsiteX1" fmla="*/ 1877472 w 1959876"/>
              <a:gd name="connsiteY1" fmla="*/ 0 h 2675501"/>
              <a:gd name="connsiteX2" fmla="*/ 1959876 w 1959876"/>
              <a:gd name="connsiteY2" fmla="*/ 117562 h 2675501"/>
              <a:gd name="connsiteX3" fmla="*/ 1959876 w 1959876"/>
              <a:gd name="connsiteY3" fmla="*/ 2557939 h 2675501"/>
              <a:gd name="connsiteX4" fmla="*/ 1877472 w 1959876"/>
              <a:gd name="connsiteY4" fmla="*/ 2675501 h 2675501"/>
              <a:gd name="connsiteX5" fmla="*/ 82404 w 1959876"/>
              <a:gd name="connsiteY5" fmla="*/ 2675501 h 2675501"/>
              <a:gd name="connsiteX6" fmla="*/ 0 w 1959876"/>
              <a:gd name="connsiteY6" fmla="*/ 2557939 h 2675501"/>
              <a:gd name="connsiteX7" fmla="*/ 0 w 1959876"/>
              <a:gd name="connsiteY7" fmla="*/ 117562 h 2675501"/>
              <a:gd name="connsiteX8" fmla="*/ 82404 w 1959876"/>
              <a:gd name="connsiteY8" fmla="*/ 0 h 267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2675501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8E915871-7BE5-4E37-A88E-10793FACC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5439" y="2259728"/>
            <a:ext cx="1959876" cy="2674222"/>
          </a:xfrm>
          <a:custGeom>
            <a:avLst/>
            <a:gdLst>
              <a:gd name="connsiteX0" fmla="*/ 82404 w 1959876"/>
              <a:gd name="connsiteY0" fmla="*/ 0 h 2675501"/>
              <a:gd name="connsiteX1" fmla="*/ 1877472 w 1959876"/>
              <a:gd name="connsiteY1" fmla="*/ 0 h 2675501"/>
              <a:gd name="connsiteX2" fmla="*/ 1959876 w 1959876"/>
              <a:gd name="connsiteY2" fmla="*/ 117562 h 2675501"/>
              <a:gd name="connsiteX3" fmla="*/ 1959876 w 1959876"/>
              <a:gd name="connsiteY3" fmla="*/ 2557939 h 2675501"/>
              <a:gd name="connsiteX4" fmla="*/ 1877472 w 1959876"/>
              <a:gd name="connsiteY4" fmla="*/ 2675501 h 2675501"/>
              <a:gd name="connsiteX5" fmla="*/ 82404 w 1959876"/>
              <a:gd name="connsiteY5" fmla="*/ 2675501 h 2675501"/>
              <a:gd name="connsiteX6" fmla="*/ 0 w 1959876"/>
              <a:gd name="connsiteY6" fmla="*/ 2557939 h 2675501"/>
              <a:gd name="connsiteX7" fmla="*/ 0 w 1959876"/>
              <a:gd name="connsiteY7" fmla="*/ 117562 h 2675501"/>
              <a:gd name="connsiteX8" fmla="*/ 82404 w 1959876"/>
              <a:gd name="connsiteY8" fmla="*/ 0 h 267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2675501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pic>
      <p:pic>
        <p:nvPicPr>
          <p:cNvPr id="15" name="그림 14" descr="그래픽, 실루엣이(가) 표시된 사진&#10;&#10;자동 생성된 설명">
            <a:extLst>
              <a:ext uri="{FF2B5EF4-FFF2-40B4-BE49-F238E27FC236}">
                <a16:creationId xmlns:a16="http://schemas.microsoft.com/office/drawing/2014/main" id="{812D1221-1849-5FA6-14B6-D6210B81A9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4845" r="15880" b="1960"/>
          <a:stretch>
            <a:fillRect/>
          </a:stretch>
        </p:blipFill>
        <p:spPr>
          <a:xfrm>
            <a:off x="1514957" y="2259089"/>
            <a:ext cx="1959876" cy="2675501"/>
          </a:xfrm>
          <a:custGeom>
            <a:avLst/>
            <a:gdLst>
              <a:gd name="connsiteX0" fmla="*/ 82404 w 1959876"/>
              <a:gd name="connsiteY0" fmla="*/ 0 h 2675501"/>
              <a:gd name="connsiteX1" fmla="*/ 1877472 w 1959876"/>
              <a:gd name="connsiteY1" fmla="*/ 0 h 2675501"/>
              <a:gd name="connsiteX2" fmla="*/ 1959876 w 1959876"/>
              <a:gd name="connsiteY2" fmla="*/ 117562 h 2675501"/>
              <a:gd name="connsiteX3" fmla="*/ 1959876 w 1959876"/>
              <a:gd name="connsiteY3" fmla="*/ 2557939 h 2675501"/>
              <a:gd name="connsiteX4" fmla="*/ 1877472 w 1959876"/>
              <a:gd name="connsiteY4" fmla="*/ 2675501 h 2675501"/>
              <a:gd name="connsiteX5" fmla="*/ 82404 w 1959876"/>
              <a:gd name="connsiteY5" fmla="*/ 2675501 h 2675501"/>
              <a:gd name="connsiteX6" fmla="*/ 0 w 1959876"/>
              <a:gd name="connsiteY6" fmla="*/ 2557939 h 2675501"/>
              <a:gd name="connsiteX7" fmla="*/ 0 w 1959876"/>
              <a:gd name="connsiteY7" fmla="*/ 117562 h 2675501"/>
              <a:gd name="connsiteX8" fmla="*/ 82404 w 1959876"/>
              <a:gd name="connsiteY8" fmla="*/ 0 h 267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2675501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8993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8606C4C-AC21-E9FF-5EAD-DDB047EDBB3C}"/>
              </a:ext>
            </a:extLst>
          </p:cNvPr>
          <p:cNvGrpSpPr/>
          <p:nvPr/>
        </p:nvGrpSpPr>
        <p:grpSpPr>
          <a:xfrm>
            <a:off x="1172533" y="2902856"/>
            <a:ext cx="2644724" cy="3150187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5949D835-71DA-E2F2-D241-ED545D6CA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DC3AE9B-8CA5-8276-12A0-9566C0640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378D11-637E-DFC9-2502-44AB8EA9809C}"/>
              </a:ext>
            </a:extLst>
          </p:cNvPr>
          <p:cNvGrpSpPr/>
          <p:nvPr/>
        </p:nvGrpSpPr>
        <p:grpSpPr>
          <a:xfrm>
            <a:off x="4507774" y="2902856"/>
            <a:ext cx="2644724" cy="3150187"/>
            <a:chOff x="2952750" y="1925768"/>
            <a:chExt cx="6286500" cy="214458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4BEFCB8-85CB-2048-4817-14B821F1D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07063DB-C4F9-6E5B-73BC-F95FE0B9F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54DAAE-9DB0-A7D6-A560-6CDEF8D15016}"/>
              </a:ext>
            </a:extLst>
          </p:cNvPr>
          <p:cNvGrpSpPr/>
          <p:nvPr/>
        </p:nvGrpSpPr>
        <p:grpSpPr>
          <a:xfrm>
            <a:off x="7843015" y="2902856"/>
            <a:ext cx="2644724" cy="3150187"/>
            <a:chOff x="2952750" y="1925768"/>
            <a:chExt cx="6286500" cy="2144582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339B671-B789-D95B-5169-3A166054F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CAC88E4-A66A-A25C-C0BA-9EB3E25B2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BBC8D3-8A4A-4F9A-8A94-C6CB0934CA4F}"/>
              </a:ext>
            </a:extLst>
          </p:cNvPr>
          <p:cNvGrpSpPr/>
          <p:nvPr/>
        </p:nvGrpSpPr>
        <p:grpSpPr>
          <a:xfrm>
            <a:off x="1893770" y="5187059"/>
            <a:ext cx="1202252" cy="571094"/>
            <a:chOff x="1893770" y="5209919"/>
            <a:chExt cx="1202252" cy="57109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CAA5671-3281-4567-B055-BDD3843E4790}"/>
                </a:ext>
              </a:extLst>
            </p:cNvPr>
            <p:cNvSpPr txBox="1"/>
            <p:nvPr/>
          </p:nvSpPr>
          <p:spPr>
            <a:xfrm>
              <a:off x="2101811" y="5209919"/>
              <a:ext cx="7861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김유신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F3DEE97-7230-4B23-8254-1863DC583115}"/>
                </a:ext>
              </a:extLst>
            </p:cNvPr>
            <p:cNvSpPr txBox="1"/>
            <p:nvPr/>
          </p:nvSpPr>
          <p:spPr>
            <a:xfrm>
              <a:off x="1893770" y="5596347"/>
              <a:ext cx="120225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 마케팅부 팀장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7EC79AE-FCA5-4396-98E0-746759754269}"/>
              </a:ext>
            </a:extLst>
          </p:cNvPr>
          <p:cNvGrpSpPr/>
          <p:nvPr/>
        </p:nvGrpSpPr>
        <p:grpSpPr>
          <a:xfrm>
            <a:off x="5229011" y="5187059"/>
            <a:ext cx="1202253" cy="571094"/>
            <a:chOff x="1893770" y="5209919"/>
            <a:chExt cx="1202253" cy="571094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1B5F82E-C369-4FC4-9415-F0C60322244A}"/>
                </a:ext>
              </a:extLst>
            </p:cNvPr>
            <p:cNvSpPr txBox="1"/>
            <p:nvPr/>
          </p:nvSpPr>
          <p:spPr>
            <a:xfrm>
              <a:off x="2101811" y="5209919"/>
              <a:ext cx="7861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신지민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5D32897-14C2-46D2-AC49-67C90DB3BBDC}"/>
                </a:ext>
              </a:extLst>
            </p:cNvPr>
            <p:cNvSpPr txBox="1"/>
            <p:nvPr/>
          </p:nvSpPr>
          <p:spPr>
            <a:xfrm>
              <a:off x="1893770" y="5596347"/>
              <a:ext cx="120225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 마케팅부 과장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31A9E74-F985-4044-B2C6-8EF6BFFE1A0A}"/>
              </a:ext>
            </a:extLst>
          </p:cNvPr>
          <p:cNvGrpSpPr/>
          <p:nvPr/>
        </p:nvGrpSpPr>
        <p:grpSpPr>
          <a:xfrm>
            <a:off x="8564252" y="5187059"/>
            <a:ext cx="1202253" cy="571094"/>
            <a:chOff x="1893770" y="5209919"/>
            <a:chExt cx="1202253" cy="571094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432A749-3D2B-4E0B-B05D-9FF3232FC585}"/>
                </a:ext>
              </a:extLst>
            </p:cNvPr>
            <p:cNvSpPr txBox="1"/>
            <p:nvPr/>
          </p:nvSpPr>
          <p:spPr>
            <a:xfrm>
              <a:off x="2101811" y="5209919"/>
              <a:ext cx="7861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박지우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C7538C2-71B0-40A3-9A46-99AE83FDFB2A}"/>
                </a:ext>
              </a:extLst>
            </p:cNvPr>
            <p:cNvSpPr txBox="1"/>
            <p:nvPr/>
          </p:nvSpPr>
          <p:spPr>
            <a:xfrm>
              <a:off x="1893770" y="5596347"/>
              <a:ext cx="120225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 마케팅부 대리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442BE27-A3A5-4421-8A05-A5AA5FF47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0198" y="2259727"/>
            <a:ext cx="1959876" cy="2674222"/>
          </a:xfrm>
          <a:custGeom>
            <a:avLst/>
            <a:gdLst>
              <a:gd name="connsiteX0" fmla="*/ 82404 w 1959876"/>
              <a:gd name="connsiteY0" fmla="*/ 0 h 2675501"/>
              <a:gd name="connsiteX1" fmla="*/ 1877472 w 1959876"/>
              <a:gd name="connsiteY1" fmla="*/ 0 h 2675501"/>
              <a:gd name="connsiteX2" fmla="*/ 1959876 w 1959876"/>
              <a:gd name="connsiteY2" fmla="*/ 117562 h 2675501"/>
              <a:gd name="connsiteX3" fmla="*/ 1959876 w 1959876"/>
              <a:gd name="connsiteY3" fmla="*/ 2557939 h 2675501"/>
              <a:gd name="connsiteX4" fmla="*/ 1877472 w 1959876"/>
              <a:gd name="connsiteY4" fmla="*/ 2675501 h 2675501"/>
              <a:gd name="connsiteX5" fmla="*/ 82404 w 1959876"/>
              <a:gd name="connsiteY5" fmla="*/ 2675501 h 2675501"/>
              <a:gd name="connsiteX6" fmla="*/ 0 w 1959876"/>
              <a:gd name="connsiteY6" fmla="*/ 2557939 h 2675501"/>
              <a:gd name="connsiteX7" fmla="*/ 0 w 1959876"/>
              <a:gd name="connsiteY7" fmla="*/ 117562 h 2675501"/>
              <a:gd name="connsiteX8" fmla="*/ 82404 w 1959876"/>
              <a:gd name="connsiteY8" fmla="*/ 0 h 267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2675501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8E915871-7BE5-4E37-A88E-10793FACC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5439" y="2259728"/>
            <a:ext cx="1959876" cy="2674222"/>
          </a:xfrm>
          <a:custGeom>
            <a:avLst/>
            <a:gdLst>
              <a:gd name="connsiteX0" fmla="*/ 82404 w 1959876"/>
              <a:gd name="connsiteY0" fmla="*/ 0 h 2675501"/>
              <a:gd name="connsiteX1" fmla="*/ 1877472 w 1959876"/>
              <a:gd name="connsiteY1" fmla="*/ 0 h 2675501"/>
              <a:gd name="connsiteX2" fmla="*/ 1959876 w 1959876"/>
              <a:gd name="connsiteY2" fmla="*/ 117562 h 2675501"/>
              <a:gd name="connsiteX3" fmla="*/ 1959876 w 1959876"/>
              <a:gd name="connsiteY3" fmla="*/ 2557939 h 2675501"/>
              <a:gd name="connsiteX4" fmla="*/ 1877472 w 1959876"/>
              <a:gd name="connsiteY4" fmla="*/ 2675501 h 2675501"/>
              <a:gd name="connsiteX5" fmla="*/ 82404 w 1959876"/>
              <a:gd name="connsiteY5" fmla="*/ 2675501 h 2675501"/>
              <a:gd name="connsiteX6" fmla="*/ 0 w 1959876"/>
              <a:gd name="connsiteY6" fmla="*/ 2557939 h 2675501"/>
              <a:gd name="connsiteX7" fmla="*/ 0 w 1959876"/>
              <a:gd name="connsiteY7" fmla="*/ 117562 h 2675501"/>
              <a:gd name="connsiteX8" fmla="*/ 82404 w 1959876"/>
              <a:gd name="connsiteY8" fmla="*/ 0 h 267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2675501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pic>
      <p:pic>
        <p:nvPicPr>
          <p:cNvPr id="15" name="그림 14" descr="그래픽, 실루엣이(가) 표시된 사진&#10;&#10;자동 생성된 설명">
            <a:extLst>
              <a:ext uri="{FF2B5EF4-FFF2-40B4-BE49-F238E27FC236}">
                <a16:creationId xmlns:a16="http://schemas.microsoft.com/office/drawing/2014/main" id="{812D1221-1849-5FA6-14B6-D6210B81A9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t="4845" r="15880" b="1960"/>
          <a:stretch>
            <a:fillRect/>
          </a:stretch>
        </p:blipFill>
        <p:spPr>
          <a:xfrm>
            <a:off x="1514957" y="2259089"/>
            <a:ext cx="1959876" cy="2675501"/>
          </a:xfrm>
          <a:custGeom>
            <a:avLst/>
            <a:gdLst>
              <a:gd name="connsiteX0" fmla="*/ 82404 w 1959876"/>
              <a:gd name="connsiteY0" fmla="*/ 0 h 2675501"/>
              <a:gd name="connsiteX1" fmla="*/ 1877472 w 1959876"/>
              <a:gd name="connsiteY1" fmla="*/ 0 h 2675501"/>
              <a:gd name="connsiteX2" fmla="*/ 1959876 w 1959876"/>
              <a:gd name="connsiteY2" fmla="*/ 117562 h 2675501"/>
              <a:gd name="connsiteX3" fmla="*/ 1959876 w 1959876"/>
              <a:gd name="connsiteY3" fmla="*/ 2557939 h 2675501"/>
              <a:gd name="connsiteX4" fmla="*/ 1877472 w 1959876"/>
              <a:gd name="connsiteY4" fmla="*/ 2675501 h 2675501"/>
              <a:gd name="connsiteX5" fmla="*/ 82404 w 1959876"/>
              <a:gd name="connsiteY5" fmla="*/ 2675501 h 2675501"/>
              <a:gd name="connsiteX6" fmla="*/ 0 w 1959876"/>
              <a:gd name="connsiteY6" fmla="*/ 2557939 h 2675501"/>
              <a:gd name="connsiteX7" fmla="*/ 0 w 1959876"/>
              <a:gd name="connsiteY7" fmla="*/ 117562 h 2675501"/>
              <a:gd name="connsiteX8" fmla="*/ 82404 w 1959876"/>
              <a:gd name="connsiteY8" fmla="*/ 0 h 267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2675501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7517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야외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23D6537C-4409-BB93-EFDE-1675DF236B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11802" r="44935" b="4659"/>
          <a:stretch>
            <a:fillRect/>
          </a:stretch>
        </p:blipFill>
        <p:spPr>
          <a:xfrm>
            <a:off x="5768445" y="1007108"/>
            <a:ext cx="7353299" cy="7128872"/>
          </a:xfrm>
          <a:custGeom>
            <a:avLst/>
            <a:gdLst>
              <a:gd name="connsiteX0" fmla="*/ 1188170 w 7353299"/>
              <a:gd name="connsiteY0" fmla="*/ 0 h 7128872"/>
              <a:gd name="connsiteX1" fmla="*/ 7353299 w 7353299"/>
              <a:gd name="connsiteY1" fmla="*/ 0 h 7128872"/>
              <a:gd name="connsiteX2" fmla="*/ 7353299 w 7353299"/>
              <a:gd name="connsiteY2" fmla="*/ 5940703 h 7128872"/>
              <a:gd name="connsiteX3" fmla="*/ 6165130 w 7353299"/>
              <a:gd name="connsiteY3" fmla="*/ 7128872 h 7128872"/>
              <a:gd name="connsiteX4" fmla="*/ 0 w 7353299"/>
              <a:gd name="connsiteY4" fmla="*/ 7128872 h 7128872"/>
              <a:gd name="connsiteX5" fmla="*/ 0 w 7353299"/>
              <a:gd name="connsiteY5" fmla="*/ 1188169 h 7128872"/>
              <a:gd name="connsiteX6" fmla="*/ 1188170 w 7353299"/>
              <a:gd name="connsiteY6" fmla="*/ 0 h 712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3299" h="7128872">
                <a:moveTo>
                  <a:pt x="1188170" y="0"/>
                </a:moveTo>
                <a:lnTo>
                  <a:pt x="7353299" y="0"/>
                </a:lnTo>
                <a:lnTo>
                  <a:pt x="7353299" y="5940703"/>
                </a:lnTo>
                <a:cubicBezTo>
                  <a:pt x="7353299" y="6596911"/>
                  <a:pt x="6821338" y="7128872"/>
                  <a:pt x="6165130" y="7128872"/>
                </a:cubicBezTo>
                <a:lnTo>
                  <a:pt x="0" y="7128872"/>
                </a:lnTo>
                <a:lnTo>
                  <a:pt x="0" y="1188169"/>
                </a:lnTo>
                <a:cubicBezTo>
                  <a:pt x="0" y="531961"/>
                  <a:pt x="531961" y="0"/>
                  <a:pt x="1188170" y="0"/>
                </a:cubicBez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C469262-D666-39C8-42C8-7A28C04276F0}"/>
              </a:ext>
            </a:extLst>
          </p:cNvPr>
          <p:cNvGrpSpPr/>
          <p:nvPr/>
        </p:nvGrpSpPr>
        <p:grpSpPr>
          <a:xfrm>
            <a:off x="5212904" y="2644672"/>
            <a:ext cx="1785055" cy="1676587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D919E124-B40E-2F94-EE97-FA663D075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06D7C4AD-293C-F684-6B1D-2F43657E3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E368BC-FD11-3489-AD89-D697D7F75ED7}"/>
              </a:ext>
            </a:extLst>
          </p:cNvPr>
          <p:cNvGrpSpPr/>
          <p:nvPr/>
        </p:nvGrpSpPr>
        <p:grpSpPr>
          <a:xfrm>
            <a:off x="1177087" y="5436021"/>
            <a:ext cx="5553644" cy="693318"/>
            <a:chOff x="2952750" y="1925768"/>
            <a:chExt cx="6286500" cy="214458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E3EB2D7-4192-F1CE-814E-0F1176E5C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60FE7415-354C-926E-38A7-BDDC05CBD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434277-23E0-45C1-8FED-AE19BFBF8217}"/>
              </a:ext>
            </a:extLst>
          </p:cNvPr>
          <p:cNvSpPr txBox="1"/>
          <p:nvPr/>
        </p:nvSpPr>
        <p:spPr>
          <a:xfrm>
            <a:off x="1177086" y="3467088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E9DB6-6B7B-4D2E-9200-94AB5A381C57}"/>
              </a:ext>
            </a:extLst>
          </p:cNvPr>
          <p:cNvSpPr txBox="1"/>
          <p:nvPr/>
        </p:nvSpPr>
        <p:spPr>
          <a:xfrm>
            <a:off x="1177087" y="3880966"/>
            <a:ext cx="3026962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1E1B8C-9CEF-4631-9DED-C7698EA2BBE7}"/>
              </a:ext>
            </a:extLst>
          </p:cNvPr>
          <p:cNvSpPr txBox="1"/>
          <p:nvPr/>
        </p:nvSpPr>
        <p:spPr>
          <a:xfrm>
            <a:off x="5044517" y="5622273"/>
            <a:ext cx="10884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+ 123%</a:t>
            </a:r>
            <a:endParaRPr lang="ko-KR" altLang="en-US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ED7E6-D8D0-4986-B94B-83428F8D1EBA}"/>
              </a:ext>
            </a:extLst>
          </p:cNvPr>
          <p:cNvSpPr txBox="1"/>
          <p:nvPr/>
        </p:nvSpPr>
        <p:spPr>
          <a:xfrm>
            <a:off x="2936072" y="5653051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E140F61-46D2-43A0-B4CF-EC98D73360FB}"/>
              </a:ext>
            </a:extLst>
          </p:cNvPr>
          <p:cNvGrpSpPr/>
          <p:nvPr/>
        </p:nvGrpSpPr>
        <p:grpSpPr>
          <a:xfrm>
            <a:off x="1774862" y="5621384"/>
            <a:ext cx="320741" cy="325390"/>
            <a:chOff x="7767522" y="1854273"/>
            <a:chExt cx="396900" cy="402653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E263B54-8335-445A-BFAA-DCB0D96DD3F6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noFill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9B5B7C0-FE6A-41E9-9420-84EDE18EA1A5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noFill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E9B022F-5BA9-43BC-BB3A-068FC8122062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noFill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FCCD7CC-017C-4396-AE81-9AC337BCB79F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noFill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2D08DF33-5A98-4B34-BA85-931F1861EEB5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noFill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055F37-4FBE-4361-9A45-1C3A4346AA6A}"/>
              </a:ext>
            </a:extLst>
          </p:cNvPr>
          <p:cNvGrpSpPr/>
          <p:nvPr/>
        </p:nvGrpSpPr>
        <p:grpSpPr>
          <a:xfrm>
            <a:off x="5685973" y="2864728"/>
            <a:ext cx="838916" cy="838916"/>
            <a:chOff x="5552359" y="3131852"/>
            <a:chExt cx="838916" cy="838916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E1660FE0-B5F4-4B6E-934A-B1D8B86D0A76}"/>
                </a:ext>
              </a:extLst>
            </p:cNvPr>
            <p:cNvSpPr/>
            <p:nvPr/>
          </p:nvSpPr>
          <p:spPr>
            <a:xfrm>
              <a:off x="5552359" y="3131852"/>
              <a:ext cx="838916" cy="838916"/>
            </a:xfrm>
            <a:prstGeom prst="arc">
              <a:avLst>
                <a:gd name="adj1" fmla="val 16200000"/>
                <a:gd name="adj2" fmla="val 13669263"/>
              </a:avLst>
            </a:prstGeom>
            <a:ln w="25400" cap="rnd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D2DB49F-B6FC-4C67-87C9-57BFA211F0D1}"/>
                </a:ext>
              </a:extLst>
            </p:cNvPr>
            <p:cNvSpPr txBox="1"/>
            <p:nvPr/>
          </p:nvSpPr>
          <p:spPr>
            <a:xfrm>
              <a:off x="5748198" y="3459950"/>
              <a:ext cx="44723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87%</a:t>
              </a:r>
              <a:endPara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DB35943-A7B8-4ED1-864A-64772EA3A147}"/>
              </a:ext>
            </a:extLst>
          </p:cNvPr>
          <p:cNvSpPr txBox="1"/>
          <p:nvPr/>
        </p:nvSpPr>
        <p:spPr>
          <a:xfrm>
            <a:off x="5667010" y="3885758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11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1AF1E39-D198-D714-7F4C-BE9F10152322}"/>
              </a:ext>
            </a:extLst>
          </p:cNvPr>
          <p:cNvGrpSpPr/>
          <p:nvPr/>
        </p:nvGrpSpPr>
        <p:grpSpPr>
          <a:xfrm>
            <a:off x="1162529" y="4518660"/>
            <a:ext cx="6022540" cy="1534383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FDA5F7E5-3560-ED86-F957-A693D1D07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BC67496F-D3DE-27BC-2680-FE134EB0D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434277-23E0-45C1-8FED-AE19BFBF8217}"/>
              </a:ext>
            </a:extLst>
          </p:cNvPr>
          <p:cNvSpPr txBox="1"/>
          <p:nvPr/>
        </p:nvSpPr>
        <p:spPr>
          <a:xfrm>
            <a:off x="1546300" y="485977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E9DB6-6B7B-4D2E-9200-94AB5A381C57}"/>
              </a:ext>
            </a:extLst>
          </p:cNvPr>
          <p:cNvSpPr txBox="1"/>
          <p:nvPr/>
        </p:nvSpPr>
        <p:spPr>
          <a:xfrm>
            <a:off x="1546300" y="5287324"/>
            <a:ext cx="525499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24C1437-97AD-4227-B8A2-41A64BE1EDDB}"/>
              </a:ext>
            </a:extLst>
          </p:cNvPr>
          <p:cNvSpPr/>
          <p:nvPr/>
        </p:nvSpPr>
        <p:spPr>
          <a:xfrm rot="16200000">
            <a:off x="854729" y="3355344"/>
            <a:ext cx="888466" cy="29287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271FD-CDB8-4F03-8ACF-C773077646E7}"/>
              </a:ext>
            </a:extLst>
          </p:cNvPr>
          <p:cNvSpPr txBox="1"/>
          <p:nvPr/>
        </p:nvSpPr>
        <p:spPr>
          <a:xfrm>
            <a:off x="1556012" y="3423993"/>
            <a:ext cx="6908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1,053</a:t>
            </a:r>
            <a:endParaRPr lang="ko-KR" altLang="en-US" sz="2000" spc="-50" dirty="0">
              <a:ln>
                <a:solidFill>
                  <a:schemeClr val="accent1">
                    <a:lumMod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18D1E-2D97-45CE-92AA-11BCE464F123}"/>
              </a:ext>
            </a:extLst>
          </p:cNvPr>
          <p:cNvSpPr txBox="1"/>
          <p:nvPr/>
        </p:nvSpPr>
        <p:spPr>
          <a:xfrm>
            <a:off x="1551250" y="3776234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1">
                    <a:lumMod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>
            <a:off x="2968113" y="3355344"/>
            <a:ext cx="888466" cy="292874"/>
          </a:xfrm>
          <a:prstGeom prst="rightArrow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64656-38D0-4A4F-8E0F-DC3A96E9B071}"/>
              </a:ext>
            </a:extLst>
          </p:cNvPr>
          <p:cNvSpPr txBox="1"/>
          <p:nvPr/>
        </p:nvSpPr>
        <p:spPr>
          <a:xfrm>
            <a:off x="3669396" y="3423993"/>
            <a:ext cx="7357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4,235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B7C786-9F8E-4021-95E6-EBD9C6A5694E}"/>
              </a:ext>
            </a:extLst>
          </p:cNvPr>
          <p:cNvSpPr txBox="1"/>
          <p:nvPr/>
        </p:nvSpPr>
        <p:spPr>
          <a:xfrm>
            <a:off x="3664634" y="3776234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FFE563A-1D74-4EB0-A855-B7FC1F08643F}"/>
              </a:ext>
            </a:extLst>
          </p:cNvPr>
          <p:cNvSpPr/>
          <p:nvPr/>
        </p:nvSpPr>
        <p:spPr>
          <a:xfrm rot="16200000">
            <a:off x="5081497" y="3355344"/>
            <a:ext cx="888466" cy="29287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5FA87-C1A9-4775-976A-263BB2A2AB8C}"/>
              </a:ext>
            </a:extLst>
          </p:cNvPr>
          <p:cNvSpPr txBox="1"/>
          <p:nvPr/>
        </p:nvSpPr>
        <p:spPr>
          <a:xfrm>
            <a:off x="5782780" y="3423993"/>
            <a:ext cx="4969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953</a:t>
            </a:r>
            <a:endParaRPr lang="ko-KR" altLang="en-US" sz="2000" spc="-50" dirty="0">
              <a:ln>
                <a:solidFill>
                  <a:schemeClr val="accent1">
                    <a:lumMod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95AE51-0FEA-4355-B42E-791C5C43217D}"/>
              </a:ext>
            </a:extLst>
          </p:cNvPr>
          <p:cNvSpPr txBox="1"/>
          <p:nvPr/>
        </p:nvSpPr>
        <p:spPr>
          <a:xfrm>
            <a:off x="5778018" y="3776234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1">
                      <a:lumMod val="50000"/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1">
                    <a:lumMod val="50000"/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E8FF2ED2-7809-497A-944C-9782B23DFBBA}"/>
              </a:ext>
            </a:extLst>
          </p:cNvPr>
          <p:cNvSpPr>
            <a:spLocks/>
          </p:cNvSpPr>
          <p:nvPr/>
        </p:nvSpPr>
        <p:spPr bwMode="auto">
          <a:xfrm>
            <a:off x="8196731" y="982821"/>
            <a:ext cx="4332406" cy="611648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pic>
        <p:nvPicPr>
          <p:cNvPr id="11" name="그림 10" descr="야외, 하늘, 건물, 시티이(가) 표시된 사진&#10;&#10;자동 생성된 설명">
            <a:extLst>
              <a:ext uri="{FF2B5EF4-FFF2-40B4-BE49-F238E27FC236}">
                <a16:creationId xmlns:a16="http://schemas.microsoft.com/office/drawing/2014/main" id="{CC4028E3-929C-0E02-C510-D273DEA4F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t="12258" r="42874" b="27828"/>
          <a:stretch>
            <a:fillRect/>
          </a:stretch>
        </p:blipFill>
        <p:spPr>
          <a:xfrm rot="5400000">
            <a:off x="7472406" y="2299118"/>
            <a:ext cx="6149991" cy="4044843"/>
          </a:xfrm>
          <a:custGeom>
            <a:avLst/>
            <a:gdLst>
              <a:gd name="connsiteX0" fmla="*/ 0 w 6149991"/>
              <a:gd name="connsiteY0" fmla="*/ 3867113 h 4044843"/>
              <a:gd name="connsiteX1" fmla="*/ 0 w 6149991"/>
              <a:gd name="connsiteY1" fmla="*/ 177730 h 4044843"/>
              <a:gd name="connsiteX2" fmla="*/ 191409 w 6149991"/>
              <a:gd name="connsiteY2" fmla="*/ 0 h 4044843"/>
              <a:gd name="connsiteX3" fmla="*/ 5958582 w 6149991"/>
              <a:gd name="connsiteY3" fmla="*/ 0 h 4044843"/>
              <a:gd name="connsiteX4" fmla="*/ 6149991 w 6149991"/>
              <a:gd name="connsiteY4" fmla="*/ 177730 h 4044843"/>
              <a:gd name="connsiteX5" fmla="*/ 6149991 w 6149991"/>
              <a:gd name="connsiteY5" fmla="*/ 3867113 h 4044843"/>
              <a:gd name="connsiteX6" fmla="*/ 5958582 w 6149991"/>
              <a:gd name="connsiteY6" fmla="*/ 4044843 h 4044843"/>
              <a:gd name="connsiteX7" fmla="*/ 191409 w 6149991"/>
              <a:gd name="connsiteY7" fmla="*/ 4044843 h 4044843"/>
              <a:gd name="connsiteX8" fmla="*/ 0 w 6149991"/>
              <a:gd name="connsiteY8" fmla="*/ 3867113 h 404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9991" h="4044843">
                <a:moveTo>
                  <a:pt x="0" y="3867113"/>
                </a:moveTo>
                <a:lnTo>
                  <a:pt x="0" y="177730"/>
                </a:lnTo>
                <a:cubicBezTo>
                  <a:pt x="0" y="79573"/>
                  <a:pt x="85697" y="0"/>
                  <a:pt x="191409" y="0"/>
                </a:cubicBezTo>
                <a:lnTo>
                  <a:pt x="5958582" y="0"/>
                </a:lnTo>
                <a:cubicBezTo>
                  <a:pt x="6064294" y="0"/>
                  <a:pt x="6149991" y="79573"/>
                  <a:pt x="6149991" y="177730"/>
                </a:cubicBezTo>
                <a:lnTo>
                  <a:pt x="6149991" y="3867113"/>
                </a:lnTo>
                <a:cubicBezTo>
                  <a:pt x="6149991" y="3965270"/>
                  <a:pt x="6064294" y="4044843"/>
                  <a:pt x="5958582" y="4044843"/>
                </a:cubicBezTo>
                <a:lnTo>
                  <a:pt x="191409" y="4044843"/>
                </a:lnTo>
                <a:cubicBezTo>
                  <a:pt x="85697" y="4044843"/>
                  <a:pt x="0" y="3965270"/>
                  <a:pt x="0" y="386711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54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>
            <a:extLst>
              <a:ext uri="{FF2B5EF4-FFF2-40B4-BE49-F238E27FC236}">
                <a16:creationId xmlns:a16="http://schemas.microsoft.com/office/drawing/2014/main" id="{196E4A0C-B631-4D05-B0E3-89BECBC02B97}"/>
              </a:ext>
            </a:extLst>
          </p:cNvPr>
          <p:cNvSpPr/>
          <p:nvPr/>
        </p:nvSpPr>
        <p:spPr>
          <a:xfrm>
            <a:off x="6566353" y="1384948"/>
            <a:ext cx="6780893" cy="6780893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 descr="건물, 창문, 하늘, 야외이(가) 표시된 사진&#10;&#10;자동 생성된 설명">
            <a:extLst>
              <a:ext uri="{FF2B5EF4-FFF2-40B4-BE49-F238E27FC236}">
                <a16:creationId xmlns:a16="http://schemas.microsoft.com/office/drawing/2014/main" id="{69C5BBBD-6757-BBC8-719E-E50B8AB6ED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5" b="14675"/>
          <a:stretch/>
        </p:blipFill>
        <p:spPr>
          <a:xfrm>
            <a:off x="6972302" y="1790892"/>
            <a:ext cx="5968999" cy="5968999"/>
          </a:xfrm>
          <a:custGeom>
            <a:avLst/>
            <a:gdLst>
              <a:gd name="connsiteX0" fmla="*/ 2984499 w 5969000"/>
              <a:gd name="connsiteY0" fmla="*/ 0 h 5969002"/>
              <a:gd name="connsiteX1" fmla="*/ 5969000 w 5969000"/>
              <a:gd name="connsiteY1" fmla="*/ 2984501 h 5969002"/>
              <a:gd name="connsiteX2" fmla="*/ 2984499 w 5969000"/>
              <a:gd name="connsiteY2" fmla="*/ 5969002 h 5969002"/>
              <a:gd name="connsiteX3" fmla="*/ 0 w 5969000"/>
              <a:gd name="connsiteY3" fmla="*/ 2984501 h 5969002"/>
              <a:gd name="connsiteX4" fmla="*/ 2984499 w 5969000"/>
              <a:gd name="connsiteY4" fmla="*/ 0 h 59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0" h="5969002">
                <a:moveTo>
                  <a:pt x="2984499" y="0"/>
                </a:moveTo>
                <a:cubicBezTo>
                  <a:pt x="4632793" y="0"/>
                  <a:pt x="5969000" y="1336207"/>
                  <a:pt x="5969000" y="2984501"/>
                </a:cubicBezTo>
                <a:cubicBezTo>
                  <a:pt x="5969000" y="4632795"/>
                  <a:pt x="4632793" y="5969002"/>
                  <a:pt x="2984499" y="5969002"/>
                </a:cubicBezTo>
                <a:cubicBezTo>
                  <a:pt x="1336205" y="5969002"/>
                  <a:pt x="0" y="4632795"/>
                  <a:pt x="0" y="2984501"/>
                </a:cubicBezTo>
                <a:cubicBezTo>
                  <a:pt x="0" y="1336207"/>
                  <a:pt x="1336205" y="0"/>
                  <a:pt x="2984499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70A4502-89FD-4ECB-9618-9C1903DD0490}"/>
              </a:ext>
            </a:extLst>
          </p:cNvPr>
          <p:cNvSpPr txBox="1"/>
          <p:nvPr/>
        </p:nvSpPr>
        <p:spPr>
          <a:xfrm>
            <a:off x="1143496" y="2027332"/>
            <a:ext cx="4074833" cy="14896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인사관리 시스템</a:t>
            </a:r>
            <a:endParaRPr kumimoji="0" lang="en-US" altLang="ko-KR" sz="4400" b="0" i="0" u="none" strike="noStrike" kern="1200" cap="none" spc="-1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-1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HR.PROJECT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E8AA1A-B3B7-0180-4244-233EE680AFD9}"/>
              </a:ext>
            </a:extLst>
          </p:cNvPr>
          <p:cNvSpPr txBox="1"/>
          <p:nvPr/>
        </p:nvSpPr>
        <p:spPr>
          <a:xfrm>
            <a:off x="1136650" y="736599"/>
            <a:ext cx="119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85B61-4FC5-6F54-5395-63DAB2595E1C}"/>
              </a:ext>
            </a:extLst>
          </p:cNvPr>
          <p:cNvSpPr txBox="1"/>
          <p:nvPr/>
        </p:nvSpPr>
        <p:spPr>
          <a:xfrm>
            <a:off x="1127125" y="1007109"/>
            <a:ext cx="144751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주제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소개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920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08DD84-BCF9-ADA7-1470-C5EA785137FD}"/>
              </a:ext>
            </a:extLst>
          </p:cNvPr>
          <p:cNvGrpSpPr/>
          <p:nvPr/>
        </p:nvGrpSpPr>
        <p:grpSpPr>
          <a:xfrm>
            <a:off x="3084730" y="1389483"/>
            <a:ext cx="6022540" cy="4079034"/>
            <a:chOff x="2952750" y="1925768"/>
            <a:chExt cx="6286500" cy="214458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750A60F4-4ABF-4607-A77B-94D077B3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F06E0B1-9D5E-1E5C-D0F4-FCEAA46B8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C391DA-6303-EE1C-BD54-21325F3C7D5E}"/>
              </a:ext>
            </a:extLst>
          </p:cNvPr>
          <p:cNvGrpSpPr/>
          <p:nvPr/>
        </p:nvGrpSpPr>
        <p:grpSpPr>
          <a:xfrm>
            <a:off x="2275105" y="4197884"/>
            <a:ext cx="6022540" cy="696324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8ED9AEF-C6A3-8CC0-3A80-171B269E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A8C4CE9-0849-78D2-D602-52DB9DE3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599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r>
                <a:rPr kumimoji="0" lang="en-US" altLang="ko-KR" sz="1800" b="0" i="0" u="none" strike="noStrike" kern="120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schemeClr val="accent2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- </a:t>
              </a:r>
              <a:r>
                <a:rPr kumimoji="0" lang="ko-KR" altLang="en-US" sz="1800" b="0" i="0" u="none" strike="noStrike" kern="120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schemeClr val="accent2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피터 드러커 </a:t>
              </a:r>
              <a:r>
                <a:rPr kumimoji="0" lang="en-US" altLang="ko-KR" sz="1800" b="0" i="0" u="none" strike="noStrike" kern="120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schemeClr val="accent2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/ Peter Drucker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FFB1E7-03D7-4727-81BB-C3703AE6DCE9}"/>
              </a:ext>
            </a:extLst>
          </p:cNvPr>
          <p:cNvSpPr txBox="1"/>
          <p:nvPr/>
        </p:nvSpPr>
        <p:spPr>
          <a:xfrm>
            <a:off x="4390580" y="1817825"/>
            <a:ext cx="553783" cy="476546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5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noFill/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22E9C-77B6-480C-B74B-2F4A0561DF2F}"/>
              </a:ext>
            </a:extLst>
          </p:cNvPr>
          <p:cNvSpPr txBox="1"/>
          <p:nvPr/>
        </p:nvSpPr>
        <p:spPr>
          <a:xfrm>
            <a:off x="3806110" y="2151496"/>
            <a:ext cx="4579780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하지 말아야 할 것을</a:t>
            </a:r>
            <a:endParaRPr kumimoji="0" lang="en-US" altLang="ko-KR" sz="36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효율적으로 하는 것보다</a:t>
            </a:r>
            <a:endParaRPr kumimoji="0" lang="en-US" altLang="ko-KR" sz="36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4111232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408DD84-BCF9-ADA7-1470-C5EA785137FD}"/>
              </a:ext>
            </a:extLst>
          </p:cNvPr>
          <p:cNvGrpSpPr/>
          <p:nvPr/>
        </p:nvGrpSpPr>
        <p:grpSpPr>
          <a:xfrm>
            <a:off x="3084730" y="1389483"/>
            <a:ext cx="6022540" cy="4079034"/>
            <a:chOff x="2952750" y="1925768"/>
            <a:chExt cx="6286500" cy="214458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750A60F4-4ABF-4607-A77B-94D077B32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F06E0B1-9D5E-1E5C-D0F4-FCEAA46B8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C391DA-6303-EE1C-BD54-21325F3C7D5E}"/>
              </a:ext>
            </a:extLst>
          </p:cNvPr>
          <p:cNvGrpSpPr/>
          <p:nvPr/>
        </p:nvGrpSpPr>
        <p:grpSpPr>
          <a:xfrm>
            <a:off x="2275105" y="4197884"/>
            <a:ext cx="6022540" cy="696324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8ED9AEF-C6A3-8CC0-3A80-171B269E7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A8C4CE9-0849-78D2-D602-52DB9DE39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599"/>
            </a:xfrm>
            <a:prstGeom prst="roundRect">
              <a:avLst>
                <a:gd name="adj" fmla="val 4394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r>
                <a:rPr kumimoji="0" lang="en-US" altLang="ko-KR" sz="1800" b="0" i="0" u="none" strike="noStrike" kern="120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- </a:t>
              </a:r>
              <a:r>
                <a:rPr kumimoji="0" lang="ko-KR" altLang="en-US" sz="1800" b="0" i="0" u="none" strike="noStrike" kern="120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피터 드러커 </a:t>
              </a:r>
              <a:r>
                <a:rPr kumimoji="0" lang="en-US" altLang="ko-KR" sz="1800" b="0" i="0" u="none" strike="noStrike" kern="120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/ Peter Drucker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FFB1E7-03D7-4727-81BB-C3703AE6DCE9}"/>
              </a:ext>
            </a:extLst>
          </p:cNvPr>
          <p:cNvSpPr txBox="1"/>
          <p:nvPr/>
        </p:nvSpPr>
        <p:spPr>
          <a:xfrm>
            <a:off x="4390580" y="1817825"/>
            <a:ext cx="553783" cy="476546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5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noFill/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22E9C-77B6-480C-B74B-2F4A0561DF2F}"/>
              </a:ext>
            </a:extLst>
          </p:cNvPr>
          <p:cNvSpPr txBox="1"/>
          <p:nvPr/>
        </p:nvSpPr>
        <p:spPr>
          <a:xfrm>
            <a:off x="3806110" y="2151496"/>
            <a:ext cx="4579780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하지 말아야 할 것을</a:t>
            </a:r>
            <a:endParaRPr kumimoji="0" lang="en-US" altLang="ko-KR" sz="36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효율적으로 하는 것보다</a:t>
            </a:r>
            <a:endParaRPr kumimoji="0" lang="en-US" altLang="ko-KR" sz="36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3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더 비생산적인 것은 없다</a:t>
            </a:r>
          </a:p>
        </p:txBody>
      </p:sp>
    </p:spTree>
    <p:extLst>
      <p:ext uri="{BB962C8B-B14F-4D97-AF65-F5344CB8AC3E}">
        <p14:creationId xmlns:p14="http://schemas.microsoft.com/office/powerpoint/2010/main" val="2521294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BA83A-C859-9AD0-C09E-83DCAB498E9A}"/>
              </a:ext>
            </a:extLst>
          </p:cNvPr>
          <p:cNvGrpSpPr/>
          <p:nvPr/>
        </p:nvGrpSpPr>
        <p:grpSpPr>
          <a:xfrm>
            <a:off x="1248015" y="2066544"/>
            <a:ext cx="9695970" cy="3986499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ACA3015-4AA1-E308-3A7F-8580DF20D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240DE4C-CAE3-BB8F-D62D-BB8C403A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615800"/>
              </p:ext>
            </p:extLst>
          </p:nvPr>
        </p:nvGraphicFramePr>
        <p:xfrm>
          <a:off x="1570378" y="2378257"/>
          <a:ext cx="9051245" cy="336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24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1092313">
                  <a:extLst>
                    <a:ext uri="{9D8B030D-6E8A-4147-A177-3AD203B41FA5}">
                      <a16:colId xmlns:a16="http://schemas.microsoft.com/office/drawing/2014/main" val="89023900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91591469"/>
                    </a:ext>
                  </a:extLst>
                </a:gridCol>
                <a:gridCol w="2898254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810249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01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02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03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04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05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￦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789,000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아주 상세히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미완료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진행중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519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E4C5F01-47EC-397A-AD68-B2F41AF438AC}"/>
              </a:ext>
            </a:extLst>
          </p:cNvPr>
          <p:cNvGrpSpPr/>
          <p:nvPr/>
        </p:nvGrpSpPr>
        <p:grpSpPr>
          <a:xfrm>
            <a:off x="4924903" y="2255683"/>
            <a:ext cx="6022540" cy="1534383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35AD2BCF-F57D-3BCE-D578-63D803836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6613E0B9-1759-EF54-D590-11C5C7529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E8F30A-51E0-1B7C-DC0E-39BF853A6C31}"/>
              </a:ext>
            </a:extLst>
          </p:cNvPr>
          <p:cNvGrpSpPr/>
          <p:nvPr/>
        </p:nvGrpSpPr>
        <p:grpSpPr>
          <a:xfrm>
            <a:off x="4924903" y="4493408"/>
            <a:ext cx="6022540" cy="1534383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0138EE3-AEBC-97CB-EB16-1A801404E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955450E-A77B-A75F-902F-AB3D249D0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3" name="Freeform 7">
            <a:extLst>
              <a:ext uri="{FF2B5EF4-FFF2-40B4-BE49-F238E27FC236}">
                <a16:creationId xmlns:a16="http://schemas.microsoft.com/office/drawing/2014/main" id="{3C8284B1-95DF-47A9-9240-79E0E4C4C912}"/>
              </a:ext>
            </a:extLst>
          </p:cNvPr>
          <p:cNvSpPr>
            <a:spLocks/>
          </p:cNvSpPr>
          <p:nvPr/>
        </p:nvSpPr>
        <p:spPr bwMode="auto">
          <a:xfrm>
            <a:off x="1172532" y="2250802"/>
            <a:ext cx="2833411" cy="3776990"/>
          </a:xfrm>
          <a:prstGeom prst="round1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434277-23E0-45C1-8FED-AE19BFBF8217}"/>
              </a:ext>
            </a:extLst>
          </p:cNvPr>
          <p:cNvSpPr txBox="1"/>
          <p:nvPr/>
        </p:nvSpPr>
        <p:spPr>
          <a:xfrm>
            <a:off x="1635187" y="2794872"/>
            <a:ext cx="1124347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완전 멋진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E9DB6-6B7B-4D2E-9200-94AB5A381C57}"/>
              </a:ext>
            </a:extLst>
          </p:cNvPr>
          <p:cNvSpPr txBox="1"/>
          <p:nvPr/>
        </p:nvSpPr>
        <p:spPr>
          <a:xfrm>
            <a:off x="1635187" y="3729525"/>
            <a:ext cx="1908100" cy="1754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강의 출강도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aphicFrame>
        <p:nvGraphicFramePr>
          <p:cNvPr id="28" name="Table 2">
            <a:extLst>
              <a:ext uri="{FF2B5EF4-FFF2-40B4-BE49-F238E27FC236}">
                <a16:creationId xmlns:a16="http://schemas.microsoft.com/office/drawing/2014/main" id="{24464C3F-2A8B-465E-88EF-E5093448C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585037"/>
              </p:ext>
            </p:extLst>
          </p:nvPr>
        </p:nvGraphicFramePr>
        <p:xfrm>
          <a:off x="5140631" y="2365736"/>
          <a:ext cx="5591085" cy="131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0099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01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02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03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결과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입력해주세요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b="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</a:tbl>
          </a:graphicData>
        </a:graphic>
      </p:graphicFrame>
      <p:graphicFrame>
        <p:nvGraphicFramePr>
          <p:cNvPr id="40" name="Table 2">
            <a:extLst>
              <a:ext uri="{FF2B5EF4-FFF2-40B4-BE49-F238E27FC236}">
                <a16:creationId xmlns:a16="http://schemas.microsoft.com/office/drawing/2014/main" id="{A822F857-5D2E-45BA-95AA-9D7B97CD9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946039"/>
              </p:ext>
            </p:extLst>
          </p:nvPr>
        </p:nvGraphicFramePr>
        <p:xfrm>
          <a:off x="5140631" y="4603461"/>
          <a:ext cx="5591085" cy="131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0099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01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02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03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결과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입력해주세요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b="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FF7F01C-97EB-48D7-B2DF-CCF3009DB83F}"/>
              </a:ext>
            </a:extLst>
          </p:cNvPr>
          <p:cNvSpPr txBox="1"/>
          <p:nvPr/>
        </p:nvSpPr>
        <p:spPr>
          <a:xfrm>
            <a:off x="5131562" y="1838830"/>
            <a:ext cx="263373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테이블 타이틀을 입력해 주세요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56465-28C7-44C2-B34A-26B18439C751}"/>
              </a:ext>
            </a:extLst>
          </p:cNvPr>
          <p:cNvSpPr txBox="1"/>
          <p:nvPr/>
        </p:nvSpPr>
        <p:spPr>
          <a:xfrm>
            <a:off x="5131562" y="4075448"/>
            <a:ext cx="263373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테이블 타이틀을 입력해 주세요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976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D4B064-99E7-0E18-B62D-32658E58872F}"/>
              </a:ext>
            </a:extLst>
          </p:cNvPr>
          <p:cNvGrpSpPr/>
          <p:nvPr/>
        </p:nvGrpSpPr>
        <p:grpSpPr>
          <a:xfrm>
            <a:off x="1172532" y="2250802"/>
            <a:ext cx="2833411" cy="3776990"/>
            <a:chOff x="1172532" y="2250802"/>
            <a:chExt cx="2833411" cy="3776990"/>
          </a:xfr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0"/>
          </a:gradFill>
        </p:grpSpPr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3C8284B1-95DF-47A9-9240-79E0E4C4C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532" y="2250802"/>
              <a:ext cx="2833411" cy="3776990"/>
            </a:xfrm>
            <a:prstGeom prst="round1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bg1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121DF6-69A8-56D9-9646-C720E375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532" y="2250802"/>
              <a:ext cx="2833411" cy="3776990"/>
            </a:xfrm>
            <a:prstGeom prst="round1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434277-23E0-45C1-8FED-AE19BFBF8217}"/>
              </a:ext>
            </a:extLst>
          </p:cNvPr>
          <p:cNvSpPr txBox="1"/>
          <p:nvPr/>
        </p:nvSpPr>
        <p:spPr>
          <a:xfrm>
            <a:off x="1635187" y="2794872"/>
            <a:ext cx="1124347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완전 멋진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E9DB6-6B7B-4D2E-9200-94AB5A381C57}"/>
              </a:ext>
            </a:extLst>
          </p:cNvPr>
          <p:cNvSpPr txBox="1"/>
          <p:nvPr/>
        </p:nvSpPr>
        <p:spPr>
          <a:xfrm>
            <a:off x="1635187" y="3729525"/>
            <a:ext cx="1908100" cy="1754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강의 출강도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5FF9AAC-89AC-9AFD-AE67-50E02837EB49}"/>
              </a:ext>
            </a:extLst>
          </p:cNvPr>
          <p:cNvGrpSpPr/>
          <p:nvPr/>
        </p:nvGrpSpPr>
        <p:grpSpPr>
          <a:xfrm>
            <a:off x="4924903" y="2255683"/>
            <a:ext cx="6022540" cy="1534383"/>
            <a:chOff x="2952750" y="1925768"/>
            <a:chExt cx="6286500" cy="2144582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7E3FC44-6AD1-02C9-2732-5695947E6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D271F91-0E55-7D3B-A0CE-E691D8188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938B11C-EDCD-CC0B-B34D-1EC4C54AAD1E}"/>
              </a:ext>
            </a:extLst>
          </p:cNvPr>
          <p:cNvGrpSpPr/>
          <p:nvPr/>
        </p:nvGrpSpPr>
        <p:grpSpPr>
          <a:xfrm>
            <a:off x="4924903" y="4493408"/>
            <a:ext cx="6022540" cy="1534383"/>
            <a:chOff x="2952750" y="1925768"/>
            <a:chExt cx="6286500" cy="2144582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FF24845-9235-D587-5BE8-79333FC23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FAF2E42-A3BA-DE02-D5EB-0F27EC324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B7CD3DC-B09D-7889-0AEA-77A86F1BD2FF}"/>
              </a:ext>
            </a:extLst>
          </p:cNvPr>
          <p:cNvGraphicFramePr>
            <a:graphicFrameLocks noGrp="1"/>
          </p:cNvGraphicFramePr>
          <p:nvPr/>
        </p:nvGraphicFramePr>
        <p:xfrm>
          <a:off x="5140631" y="2365736"/>
          <a:ext cx="5591085" cy="131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0099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01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02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03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결과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입력해주세요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b="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</a:tbl>
          </a:graphicData>
        </a:graphic>
      </p:graphicFrame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36C6EF48-6ED3-ACAC-20FF-D782570A5100}"/>
              </a:ext>
            </a:extLst>
          </p:cNvPr>
          <p:cNvGraphicFramePr>
            <a:graphicFrameLocks noGrp="1"/>
          </p:cNvGraphicFramePr>
          <p:nvPr/>
        </p:nvGraphicFramePr>
        <p:xfrm>
          <a:off x="5140631" y="4603461"/>
          <a:ext cx="5591085" cy="131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0099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01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02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03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결과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입력해주세요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b="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4DE1FD0-250D-8D85-6470-DA12434BB94A}"/>
              </a:ext>
            </a:extLst>
          </p:cNvPr>
          <p:cNvSpPr txBox="1"/>
          <p:nvPr/>
        </p:nvSpPr>
        <p:spPr>
          <a:xfrm>
            <a:off x="5131562" y="1838830"/>
            <a:ext cx="263373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테이블 타이틀을 입력해 주세요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224B2-CCA2-A278-9CDE-3D19B973EF8F}"/>
              </a:ext>
            </a:extLst>
          </p:cNvPr>
          <p:cNvSpPr txBox="1"/>
          <p:nvPr/>
        </p:nvSpPr>
        <p:spPr>
          <a:xfrm>
            <a:off x="5131562" y="4075448"/>
            <a:ext cx="263373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테이블 타이틀을 입력해 주세요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357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D0E61D8-C8E5-9A5D-5AE6-0B369BE64A9D}"/>
              </a:ext>
            </a:extLst>
          </p:cNvPr>
          <p:cNvGrpSpPr/>
          <p:nvPr/>
        </p:nvGrpSpPr>
        <p:grpSpPr>
          <a:xfrm>
            <a:off x="4924903" y="2255683"/>
            <a:ext cx="6022540" cy="3772109"/>
            <a:chOff x="2952750" y="1925768"/>
            <a:chExt cx="6286500" cy="214458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E693BBEE-2FB5-572F-BC3D-2B0BCFE62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5C2BBA20-D3C1-59E9-0485-B19AE5049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76F1EE0E-EE37-426F-8126-25C876AB2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724182"/>
              </p:ext>
            </p:extLst>
          </p:nvPr>
        </p:nvGraphicFramePr>
        <p:xfrm>
          <a:off x="5012000" y="2331988"/>
          <a:ext cx="6052876" cy="3619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id="{B86BBAB8-D720-4B69-9F57-F792C5331BC6}"/>
              </a:ext>
            </a:extLst>
          </p:cNvPr>
          <p:cNvSpPr/>
          <p:nvPr/>
        </p:nvSpPr>
        <p:spPr>
          <a:xfrm>
            <a:off x="1244557" y="3194381"/>
            <a:ext cx="2833411" cy="2833411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77C321-7720-4D8E-88F3-4D71C358AACE}"/>
              </a:ext>
            </a:extLst>
          </p:cNvPr>
          <p:cNvSpPr txBox="1"/>
          <p:nvPr/>
        </p:nvSpPr>
        <p:spPr>
          <a:xfrm>
            <a:off x="1149985" y="2255683"/>
            <a:ext cx="2568011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중요한 내용을</a:t>
            </a:r>
          </a:p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완전 멋지게 잘 적어주세요</a:t>
            </a:r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25B345-D77B-4AB1-9036-A1228375B605}"/>
              </a:ext>
            </a:extLst>
          </p:cNvPr>
          <p:cNvSpPr txBox="1"/>
          <p:nvPr/>
        </p:nvSpPr>
        <p:spPr>
          <a:xfrm>
            <a:off x="1936706" y="3946461"/>
            <a:ext cx="14491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+320%</a:t>
            </a:r>
            <a:endParaRPr lang="ko-KR" altLang="en-US" sz="32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FD2CFB-C03B-41C3-9A10-2745CF105B53}"/>
              </a:ext>
            </a:extLst>
          </p:cNvPr>
          <p:cNvSpPr txBox="1"/>
          <p:nvPr/>
        </p:nvSpPr>
        <p:spPr>
          <a:xfrm>
            <a:off x="1755638" y="4629509"/>
            <a:ext cx="181124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951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6C67708-E27E-B7CD-79FC-77CB4D85508C}"/>
              </a:ext>
            </a:extLst>
          </p:cNvPr>
          <p:cNvGrpSpPr/>
          <p:nvPr/>
        </p:nvGrpSpPr>
        <p:grpSpPr>
          <a:xfrm>
            <a:off x="1244560" y="3194381"/>
            <a:ext cx="2833411" cy="2833410"/>
            <a:chOff x="8431488" y="3060502"/>
            <a:chExt cx="2350110" cy="2350110"/>
          </a:xfr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</p:grpSpPr>
        <p:sp>
          <p:nvSpPr>
            <p:cNvPr id="4" name="Oval 39">
              <a:extLst>
                <a:ext uri="{FF2B5EF4-FFF2-40B4-BE49-F238E27FC236}">
                  <a16:creationId xmlns:a16="http://schemas.microsoft.com/office/drawing/2014/main" id="{47CF6A29-0A06-94B7-A0A8-1763AAF922C4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bg1"/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38">
              <a:extLst>
                <a:ext uri="{FF2B5EF4-FFF2-40B4-BE49-F238E27FC236}">
                  <a16:creationId xmlns:a16="http://schemas.microsoft.com/office/drawing/2014/main" id="{D152446F-263E-E345-43B2-901AFCD92D16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77C321-7720-4D8E-88F3-4D71C358AACE}"/>
              </a:ext>
            </a:extLst>
          </p:cNvPr>
          <p:cNvSpPr txBox="1"/>
          <p:nvPr/>
        </p:nvSpPr>
        <p:spPr>
          <a:xfrm>
            <a:off x="1149985" y="2255683"/>
            <a:ext cx="2568011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중요한 내용을</a:t>
            </a:r>
          </a:p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완전 멋지게 잘 적어주세요</a:t>
            </a:r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25B345-D77B-4AB1-9036-A1228375B605}"/>
              </a:ext>
            </a:extLst>
          </p:cNvPr>
          <p:cNvSpPr txBox="1"/>
          <p:nvPr/>
        </p:nvSpPr>
        <p:spPr>
          <a:xfrm>
            <a:off x="1936706" y="3946461"/>
            <a:ext cx="14491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+320%</a:t>
            </a:r>
            <a:endParaRPr lang="ko-KR" altLang="en-US" sz="3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FD2CFB-C03B-41C3-9A10-2745CF105B53}"/>
              </a:ext>
            </a:extLst>
          </p:cNvPr>
          <p:cNvSpPr txBox="1"/>
          <p:nvPr/>
        </p:nvSpPr>
        <p:spPr>
          <a:xfrm>
            <a:off x="1755638" y="4629509"/>
            <a:ext cx="181124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EB9FDF-C520-9BDE-577B-DEC4227A202F}"/>
              </a:ext>
            </a:extLst>
          </p:cNvPr>
          <p:cNvGrpSpPr/>
          <p:nvPr/>
        </p:nvGrpSpPr>
        <p:grpSpPr>
          <a:xfrm>
            <a:off x="4924903" y="2255683"/>
            <a:ext cx="6022540" cy="3772109"/>
            <a:chOff x="2952750" y="1925768"/>
            <a:chExt cx="6286500" cy="21445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D506467-08CE-3BB1-ABFB-E7AADE1BA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450751E-9334-BEEB-161F-47F29F2DC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FF535534-704D-D3CD-A66F-DE39BDA16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060681"/>
              </p:ext>
            </p:extLst>
          </p:nvPr>
        </p:nvGraphicFramePr>
        <p:xfrm>
          <a:off x="5012000" y="2331988"/>
          <a:ext cx="6052876" cy="3619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2558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6AA380-52BA-4045-8C48-22C849AD34B9}"/>
              </a:ext>
            </a:extLst>
          </p:cNvPr>
          <p:cNvGrpSpPr/>
          <p:nvPr/>
        </p:nvGrpSpPr>
        <p:grpSpPr>
          <a:xfrm>
            <a:off x="6550192" y="2423886"/>
            <a:ext cx="3635939" cy="363593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13" name="Oval 39">
              <a:extLst>
                <a:ext uri="{FF2B5EF4-FFF2-40B4-BE49-F238E27FC236}">
                  <a16:creationId xmlns:a16="http://schemas.microsoft.com/office/drawing/2014/main" id="{3D306EF7-C6C9-40EC-891D-BC14342B86D4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4048D7E9-5BC7-4678-8B9E-4EB170481C31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DE484875-44C4-4D14-BAD5-86C8DA81D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592395"/>
              </p:ext>
            </p:extLst>
          </p:nvPr>
        </p:nvGraphicFramePr>
        <p:xfrm>
          <a:off x="6022507" y="2498213"/>
          <a:ext cx="4691310" cy="3487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FCC35C-4E40-4E04-A919-0A114E423B06}"/>
              </a:ext>
            </a:extLst>
          </p:cNvPr>
          <p:cNvSpPr txBox="1"/>
          <p:nvPr/>
        </p:nvSpPr>
        <p:spPr>
          <a:xfrm>
            <a:off x="7604070" y="3309260"/>
            <a:ext cx="492443" cy="2585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1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2D721D-01E1-4845-ACFD-6D7CDD0370F1}"/>
              </a:ext>
            </a:extLst>
          </p:cNvPr>
          <p:cNvSpPr txBox="1"/>
          <p:nvPr/>
        </p:nvSpPr>
        <p:spPr>
          <a:xfrm>
            <a:off x="7685032" y="4653940"/>
            <a:ext cx="492443" cy="2585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1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B97C7-55C0-405E-A4FB-EA287F56E8CC}"/>
              </a:ext>
            </a:extLst>
          </p:cNvPr>
          <p:cNvSpPr txBox="1"/>
          <p:nvPr/>
        </p:nvSpPr>
        <p:spPr>
          <a:xfrm>
            <a:off x="8794451" y="3722858"/>
            <a:ext cx="64152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0DD0B-8D44-4DEC-B5E7-9B091DE8FE15}"/>
              </a:ext>
            </a:extLst>
          </p:cNvPr>
          <p:cNvSpPr txBox="1"/>
          <p:nvPr/>
        </p:nvSpPr>
        <p:spPr>
          <a:xfrm>
            <a:off x="1633367" y="2480868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47E445-B73A-46C8-9759-E9A5BBEA7EE6}"/>
              </a:ext>
            </a:extLst>
          </p:cNvPr>
          <p:cNvSpPr txBox="1"/>
          <p:nvPr/>
        </p:nvSpPr>
        <p:spPr>
          <a:xfrm>
            <a:off x="1638129" y="2808759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789E0A-EFF6-4EDE-BEF2-29DC821CF8A5}"/>
              </a:ext>
            </a:extLst>
          </p:cNvPr>
          <p:cNvSpPr txBox="1"/>
          <p:nvPr/>
        </p:nvSpPr>
        <p:spPr>
          <a:xfrm>
            <a:off x="1633367" y="371118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0545BB-0B78-4630-AEA8-EC602567A09A}"/>
              </a:ext>
            </a:extLst>
          </p:cNvPr>
          <p:cNvSpPr txBox="1"/>
          <p:nvPr/>
        </p:nvSpPr>
        <p:spPr>
          <a:xfrm>
            <a:off x="1638129" y="4039076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4D7B7E-BA00-48DD-9336-32FB8DABC806}"/>
              </a:ext>
            </a:extLst>
          </p:cNvPr>
          <p:cNvSpPr txBox="1"/>
          <p:nvPr/>
        </p:nvSpPr>
        <p:spPr>
          <a:xfrm>
            <a:off x="1633367" y="494150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4DBA54-22D5-4048-A5F5-40AD8A587A53}"/>
              </a:ext>
            </a:extLst>
          </p:cNvPr>
          <p:cNvSpPr txBox="1"/>
          <p:nvPr/>
        </p:nvSpPr>
        <p:spPr>
          <a:xfrm>
            <a:off x="1638129" y="5269392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AE23D9-CE4B-4FBF-B29A-EB00D71A4558}"/>
              </a:ext>
            </a:extLst>
          </p:cNvPr>
          <p:cNvGrpSpPr/>
          <p:nvPr/>
        </p:nvGrpSpPr>
        <p:grpSpPr>
          <a:xfrm>
            <a:off x="1178527" y="4906542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3F6AD3B-FBAA-4A50-9FF9-41F5E0530EFC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1A8E223D-697D-4370-B855-6EBADEE1EBA2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3E1C4113-04FE-4F20-A16E-3D79E6F72F50}"/>
              </a:ext>
            </a:extLst>
          </p:cNvPr>
          <p:cNvSpPr/>
          <p:nvPr/>
        </p:nvSpPr>
        <p:spPr>
          <a:xfrm>
            <a:off x="1213880" y="4941896"/>
            <a:ext cx="210472" cy="2104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656A9C-3AC9-2937-06B0-A4BF019E2256}"/>
              </a:ext>
            </a:extLst>
          </p:cNvPr>
          <p:cNvGrpSpPr/>
          <p:nvPr/>
        </p:nvGrpSpPr>
        <p:grpSpPr>
          <a:xfrm>
            <a:off x="1178527" y="2445909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3" name="Oval 39">
              <a:extLst>
                <a:ext uri="{FF2B5EF4-FFF2-40B4-BE49-F238E27FC236}">
                  <a16:creationId xmlns:a16="http://schemas.microsoft.com/office/drawing/2014/main" id="{9509E347-2D88-941B-0635-DE0E2299B84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Oval 38">
              <a:extLst>
                <a:ext uri="{FF2B5EF4-FFF2-40B4-BE49-F238E27FC236}">
                  <a16:creationId xmlns:a16="http://schemas.microsoft.com/office/drawing/2014/main" id="{A37FB973-70EA-CAE4-29B9-37C82C142B7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8AC9F8-1DD8-9B08-6C7C-EC306E0D811B}"/>
              </a:ext>
            </a:extLst>
          </p:cNvPr>
          <p:cNvGrpSpPr/>
          <p:nvPr/>
        </p:nvGrpSpPr>
        <p:grpSpPr>
          <a:xfrm>
            <a:off x="1178527" y="3676226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8" name="Oval 39">
              <a:extLst>
                <a:ext uri="{FF2B5EF4-FFF2-40B4-BE49-F238E27FC236}">
                  <a16:creationId xmlns:a16="http://schemas.microsoft.com/office/drawing/2014/main" id="{EBD17E18-A7F5-87F0-6D31-41804622750E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38">
              <a:extLst>
                <a:ext uri="{FF2B5EF4-FFF2-40B4-BE49-F238E27FC236}">
                  <a16:creationId xmlns:a16="http://schemas.microsoft.com/office/drawing/2014/main" id="{3E3D0AB1-F87E-A92F-DA33-48B2BB031D1E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95D60237-C126-7C13-D87A-88BAF35BE97E}"/>
              </a:ext>
            </a:extLst>
          </p:cNvPr>
          <p:cNvSpPr/>
          <p:nvPr/>
        </p:nvSpPr>
        <p:spPr>
          <a:xfrm>
            <a:off x="1214406" y="2481263"/>
            <a:ext cx="210472" cy="2104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204B083-9FCD-5F2B-A360-F1C6BBADA1B7}"/>
              </a:ext>
            </a:extLst>
          </p:cNvPr>
          <p:cNvSpPr/>
          <p:nvPr/>
        </p:nvSpPr>
        <p:spPr>
          <a:xfrm>
            <a:off x="1213880" y="3711580"/>
            <a:ext cx="210472" cy="210470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636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AC7E44F-B6FF-50CD-2FAB-AD307A7F3289}"/>
              </a:ext>
            </a:extLst>
          </p:cNvPr>
          <p:cNvGrpSpPr/>
          <p:nvPr/>
        </p:nvGrpSpPr>
        <p:grpSpPr>
          <a:xfrm>
            <a:off x="6161466" y="2486760"/>
            <a:ext cx="4801314" cy="3581883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CB1B1699-DEB9-0B90-64FE-65892BD83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98CAAFD8-87D9-F4DF-DA98-D64B55FAC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0DD0B-8D44-4DEC-B5E7-9B091DE8FE15}"/>
              </a:ext>
            </a:extLst>
          </p:cNvPr>
          <p:cNvSpPr txBox="1"/>
          <p:nvPr/>
        </p:nvSpPr>
        <p:spPr>
          <a:xfrm>
            <a:off x="1633367" y="2480868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47E445-B73A-46C8-9759-E9A5BBEA7EE6}"/>
              </a:ext>
            </a:extLst>
          </p:cNvPr>
          <p:cNvSpPr txBox="1"/>
          <p:nvPr/>
        </p:nvSpPr>
        <p:spPr>
          <a:xfrm>
            <a:off x="1638129" y="2808759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789E0A-EFF6-4EDE-BEF2-29DC821CF8A5}"/>
              </a:ext>
            </a:extLst>
          </p:cNvPr>
          <p:cNvSpPr txBox="1"/>
          <p:nvPr/>
        </p:nvSpPr>
        <p:spPr>
          <a:xfrm>
            <a:off x="1633367" y="371118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0545BB-0B78-4630-AEA8-EC602567A09A}"/>
              </a:ext>
            </a:extLst>
          </p:cNvPr>
          <p:cNvSpPr txBox="1"/>
          <p:nvPr/>
        </p:nvSpPr>
        <p:spPr>
          <a:xfrm>
            <a:off x="1638129" y="4039076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4D7B7E-BA00-48DD-9336-32FB8DABC806}"/>
              </a:ext>
            </a:extLst>
          </p:cNvPr>
          <p:cNvSpPr txBox="1"/>
          <p:nvPr/>
        </p:nvSpPr>
        <p:spPr>
          <a:xfrm>
            <a:off x="1633367" y="494150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4DBA54-22D5-4048-A5F5-40AD8A587A53}"/>
              </a:ext>
            </a:extLst>
          </p:cNvPr>
          <p:cNvSpPr txBox="1"/>
          <p:nvPr/>
        </p:nvSpPr>
        <p:spPr>
          <a:xfrm>
            <a:off x="1638129" y="5269392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aphicFrame>
        <p:nvGraphicFramePr>
          <p:cNvPr id="43" name="Chart Placeholder 23">
            <a:extLst>
              <a:ext uri="{FF2B5EF4-FFF2-40B4-BE49-F238E27FC236}">
                <a16:creationId xmlns:a16="http://schemas.microsoft.com/office/drawing/2014/main" id="{C1614BFF-D32B-4645-B194-2AF86366E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4627551"/>
              </p:ext>
            </p:extLst>
          </p:nvPr>
        </p:nvGraphicFramePr>
        <p:xfrm>
          <a:off x="6284906" y="2568821"/>
          <a:ext cx="4554434" cy="341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29B9314-C52D-FCCC-8397-A3E0C4EA8A34}"/>
              </a:ext>
            </a:extLst>
          </p:cNvPr>
          <p:cNvGrpSpPr/>
          <p:nvPr/>
        </p:nvGrpSpPr>
        <p:grpSpPr>
          <a:xfrm>
            <a:off x="1178527" y="4906542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19" name="Oval 39">
              <a:extLst>
                <a:ext uri="{FF2B5EF4-FFF2-40B4-BE49-F238E27FC236}">
                  <a16:creationId xmlns:a16="http://schemas.microsoft.com/office/drawing/2014/main" id="{7F39D27B-4874-36B7-4F5B-6C1F228750DA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Oval 38">
              <a:extLst>
                <a:ext uri="{FF2B5EF4-FFF2-40B4-BE49-F238E27FC236}">
                  <a16:creationId xmlns:a16="http://schemas.microsoft.com/office/drawing/2014/main" id="{9FBDE186-302F-C5C6-CEE5-4E328C0983DE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81D9FBB-DE39-CC14-9364-8C238340CA8A}"/>
              </a:ext>
            </a:extLst>
          </p:cNvPr>
          <p:cNvSpPr/>
          <p:nvPr/>
        </p:nvSpPr>
        <p:spPr>
          <a:xfrm>
            <a:off x="1213880" y="4941896"/>
            <a:ext cx="210472" cy="21047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E58EFB-381C-CFEB-F9D5-369F468C373E}"/>
              </a:ext>
            </a:extLst>
          </p:cNvPr>
          <p:cNvGrpSpPr/>
          <p:nvPr/>
        </p:nvGrpSpPr>
        <p:grpSpPr>
          <a:xfrm>
            <a:off x="1178527" y="2445909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25" name="Oval 39">
              <a:extLst>
                <a:ext uri="{FF2B5EF4-FFF2-40B4-BE49-F238E27FC236}">
                  <a16:creationId xmlns:a16="http://schemas.microsoft.com/office/drawing/2014/main" id="{78924FEC-0188-7385-A6E8-4A31135E48FE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38">
              <a:extLst>
                <a:ext uri="{FF2B5EF4-FFF2-40B4-BE49-F238E27FC236}">
                  <a16:creationId xmlns:a16="http://schemas.microsoft.com/office/drawing/2014/main" id="{A4873F19-7028-2DD1-F9E4-20DD11C47C3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BD80CE-1D31-50C3-A228-9278A33960FC}"/>
              </a:ext>
            </a:extLst>
          </p:cNvPr>
          <p:cNvGrpSpPr/>
          <p:nvPr/>
        </p:nvGrpSpPr>
        <p:grpSpPr>
          <a:xfrm>
            <a:off x="1178527" y="3676226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28" name="Oval 39">
              <a:extLst>
                <a:ext uri="{FF2B5EF4-FFF2-40B4-BE49-F238E27FC236}">
                  <a16:creationId xmlns:a16="http://schemas.microsoft.com/office/drawing/2014/main" id="{911B2146-4124-45F8-D40C-3AC6728E966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Oval 38">
              <a:extLst>
                <a:ext uri="{FF2B5EF4-FFF2-40B4-BE49-F238E27FC236}">
                  <a16:creationId xmlns:a16="http://schemas.microsoft.com/office/drawing/2014/main" id="{3BFBBE6E-4B64-ACBB-2B1A-5E410BE5599C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8DD3819F-12E5-F8AB-6B76-7EFB9F1AA0AD}"/>
              </a:ext>
            </a:extLst>
          </p:cNvPr>
          <p:cNvSpPr/>
          <p:nvPr/>
        </p:nvSpPr>
        <p:spPr>
          <a:xfrm>
            <a:off x="1214406" y="2481263"/>
            <a:ext cx="210472" cy="2104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8AB4910-F99E-7237-A52A-E0EF79D01D8E}"/>
              </a:ext>
            </a:extLst>
          </p:cNvPr>
          <p:cNvSpPr/>
          <p:nvPr/>
        </p:nvSpPr>
        <p:spPr>
          <a:xfrm>
            <a:off x="1213880" y="3711580"/>
            <a:ext cx="210472" cy="210470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125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D49A5E9-F0A1-D805-B092-5442573B2C35}"/>
              </a:ext>
            </a:extLst>
          </p:cNvPr>
          <p:cNvGrpSpPr/>
          <p:nvPr/>
        </p:nvGrpSpPr>
        <p:grpSpPr>
          <a:xfrm>
            <a:off x="1219746" y="1952624"/>
            <a:ext cx="9752508" cy="2724151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CE7A333C-29E5-6ECA-E437-02EBF9E5C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417BB983-E885-161A-3570-1C24B4D35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7E420E2D-5C82-4201-8AD3-B63B0F2E6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590889"/>
              </p:ext>
            </p:extLst>
          </p:nvPr>
        </p:nvGraphicFramePr>
        <p:xfrm>
          <a:off x="1354137" y="2130528"/>
          <a:ext cx="9655176" cy="2368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8B3B9E65-3A58-4ED8-9494-49476777DDC5}"/>
              </a:ext>
            </a:extLst>
          </p:cNvPr>
          <p:cNvSpPr txBox="1"/>
          <p:nvPr/>
        </p:nvSpPr>
        <p:spPr>
          <a:xfrm>
            <a:off x="1633367" y="5126972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4D3F54-1E9B-43F7-A0BF-874752013609}"/>
              </a:ext>
            </a:extLst>
          </p:cNvPr>
          <p:cNvSpPr txBox="1"/>
          <p:nvPr/>
        </p:nvSpPr>
        <p:spPr>
          <a:xfrm>
            <a:off x="1638129" y="5454863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7DAA33-A871-4E09-8489-7A8BB2CB0BA8}"/>
              </a:ext>
            </a:extLst>
          </p:cNvPr>
          <p:cNvSpPr txBox="1"/>
          <p:nvPr/>
        </p:nvSpPr>
        <p:spPr>
          <a:xfrm>
            <a:off x="6979012" y="5311781"/>
            <a:ext cx="6908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1,053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B8464B-B1CB-4DE4-B81C-E3D00B8C39CC}"/>
              </a:ext>
            </a:extLst>
          </p:cNvPr>
          <p:cNvSpPr txBox="1"/>
          <p:nvPr/>
        </p:nvSpPr>
        <p:spPr>
          <a:xfrm>
            <a:off x="6974250" y="5664022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A0BFFFB-209B-493B-8A38-6E12827940D6}"/>
              </a:ext>
            </a:extLst>
          </p:cNvPr>
          <p:cNvGrpSpPr/>
          <p:nvPr/>
        </p:nvGrpSpPr>
        <p:grpSpPr>
          <a:xfrm>
            <a:off x="6361014" y="5330478"/>
            <a:ext cx="489297" cy="489297"/>
            <a:chOff x="9776643" y="2891574"/>
            <a:chExt cx="647701" cy="647702"/>
          </a:xfrm>
          <a:solidFill>
            <a:schemeClr val="accent1">
              <a:lumMod val="50000"/>
            </a:schemeClr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6E6FADC-1F82-495C-ABC7-C5BD21E041AB}"/>
                </a:ext>
              </a:extLst>
            </p:cNvPr>
            <p:cNvSpPr/>
            <p:nvPr/>
          </p:nvSpPr>
          <p:spPr>
            <a:xfrm>
              <a:off x="9776643" y="3482126"/>
              <a:ext cx="647701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6ADFBBF-34FD-44A4-A739-FF8623399264}"/>
                </a:ext>
              </a:extLst>
            </p:cNvPr>
            <p:cNvSpPr/>
            <p:nvPr/>
          </p:nvSpPr>
          <p:spPr>
            <a:xfrm>
              <a:off x="9776650" y="2891574"/>
              <a:ext cx="76200" cy="552451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123FF21-6062-49A5-8315-A60556868D87}"/>
                </a:ext>
              </a:extLst>
            </p:cNvPr>
            <p:cNvSpPr/>
            <p:nvPr/>
          </p:nvSpPr>
          <p:spPr>
            <a:xfrm>
              <a:off x="10252891" y="3367823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0C03DA26-3D5B-4DE9-89D5-ABBC6AC59A5A}"/>
                </a:ext>
              </a:extLst>
            </p:cNvPr>
            <p:cNvSpPr/>
            <p:nvPr/>
          </p:nvSpPr>
          <p:spPr>
            <a:xfrm>
              <a:off x="10252888" y="3043973"/>
              <a:ext cx="171450" cy="285751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CDB557B-2866-4314-B897-861C03F227BC}"/>
                </a:ext>
              </a:extLst>
            </p:cNvPr>
            <p:cNvSpPr/>
            <p:nvPr/>
          </p:nvSpPr>
          <p:spPr>
            <a:xfrm>
              <a:off x="10252878" y="2929669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258DE89-2EF1-4A81-8C06-8A80126F9823}"/>
                </a:ext>
              </a:extLst>
            </p:cNvPr>
            <p:cNvSpPr/>
            <p:nvPr/>
          </p:nvSpPr>
          <p:spPr>
            <a:xfrm>
              <a:off x="10062376" y="3024919"/>
              <a:ext cx="152400" cy="419101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8F15BBD-8692-4D8C-9504-BCF0F84CBD1A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04415D6-1512-4F4F-A4A9-9FF5A80DA8A0}"/>
              </a:ext>
            </a:extLst>
          </p:cNvPr>
          <p:cNvSpPr txBox="1"/>
          <p:nvPr/>
        </p:nvSpPr>
        <p:spPr>
          <a:xfrm>
            <a:off x="9367251" y="5311781"/>
            <a:ext cx="7357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4,235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E17AB4-2F94-4CC3-A4FC-912EDDB1B698}"/>
              </a:ext>
            </a:extLst>
          </p:cNvPr>
          <p:cNvSpPr txBox="1"/>
          <p:nvPr/>
        </p:nvSpPr>
        <p:spPr>
          <a:xfrm>
            <a:off x="9362489" y="5664022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479B0F2-DC63-4E43-9DE7-7304E02E76FB}"/>
              </a:ext>
            </a:extLst>
          </p:cNvPr>
          <p:cNvGrpSpPr/>
          <p:nvPr/>
        </p:nvGrpSpPr>
        <p:grpSpPr>
          <a:xfrm>
            <a:off x="8776805" y="5330478"/>
            <a:ext cx="483400" cy="490407"/>
            <a:chOff x="7767522" y="1854273"/>
            <a:chExt cx="396900" cy="402653"/>
          </a:xfr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6C5A103-A429-4D5F-A895-0CDAE87CFD18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8F5AD0CE-38D1-438F-83E1-6DD67548F5FB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F751DEA-56DA-4AFA-8324-30342DB9A027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6DEC4A3-E56F-4409-B068-4A613ED723A5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84B8CC26-3624-4FD9-B2ED-890C6DCB6C1C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77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E8AA1A-B3B7-0180-4244-233EE680AFD9}"/>
              </a:ext>
            </a:extLst>
          </p:cNvPr>
          <p:cNvSpPr txBox="1"/>
          <p:nvPr/>
        </p:nvSpPr>
        <p:spPr>
          <a:xfrm>
            <a:off x="1136650" y="736599"/>
            <a:ext cx="119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85B61-4FC5-6F54-5395-63DAB2595E1C}"/>
              </a:ext>
            </a:extLst>
          </p:cNvPr>
          <p:cNvSpPr txBox="1"/>
          <p:nvPr/>
        </p:nvSpPr>
        <p:spPr>
          <a:xfrm>
            <a:off x="1127125" y="1007109"/>
            <a:ext cx="3928961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USECASE</a:t>
            </a: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DIAGRAM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11A08F0-D6D5-8A94-123C-6882BB5C27B0}"/>
              </a:ext>
            </a:extLst>
          </p:cNvPr>
          <p:cNvGrpSpPr/>
          <p:nvPr/>
        </p:nvGrpSpPr>
        <p:grpSpPr>
          <a:xfrm>
            <a:off x="1587499" y="1639113"/>
            <a:ext cx="9153693" cy="4579125"/>
            <a:chOff x="453361" y="925629"/>
            <a:chExt cx="10618032" cy="531165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8FF5F25-7215-0100-45EF-5A2F96D8DFB8}"/>
                </a:ext>
              </a:extLst>
            </p:cNvPr>
            <p:cNvSpPr/>
            <p:nvPr/>
          </p:nvSpPr>
          <p:spPr>
            <a:xfrm>
              <a:off x="1845305" y="940322"/>
              <a:ext cx="1082413" cy="552872"/>
            </a:xfrm>
            <a:prstGeom prst="ellipse">
              <a:avLst/>
            </a:prstGeom>
            <a:solidFill>
              <a:srgbClr val="E2E5E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공지사항 조회 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6187F938-BBB1-D57C-5305-2D79F3D0DBD2}"/>
                </a:ext>
              </a:extLst>
            </p:cNvPr>
            <p:cNvCxnSpPr>
              <a:cxnSpLocks/>
              <a:stCxn id="66" idx="3"/>
              <a:endCxn id="5" idx="2"/>
            </p:cNvCxnSpPr>
            <p:nvPr/>
          </p:nvCxnSpPr>
          <p:spPr>
            <a:xfrm flipV="1">
              <a:off x="1168333" y="1216759"/>
              <a:ext cx="676972" cy="21367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B8E78F9-1E9B-4896-1EDE-08AC277B83CC}"/>
                </a:ext>
              </a:extLst>
            </p:cNvPr>
            <p:cNvGrpSpPr/>
            <p:nvPr/>
          </p:nvGrpSpPr>
          <p:grpSpPr>
            <a:xfrm>
              <a:off x="453361" y="3026675"/>
              <a:ext cx="776238" cy="930702"/>
              <a:chOff x="847382" y="1888850"/>
              <a:chExt cx="776238" cy="930702"/>
            </a:xfrm>
          </p:grpSpPr>
          <p:pic>
            <p:nvPicPr>
              <p:cNvPr id="66" name="그림 65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E0669E8-B926-DF71-678F-8CAFEA768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8650" y="1888850"/>
                <a:ext cx="653703" cy="653703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D010D55-D07C-8B08-1928-4BF4A5614716}"/>
                  </a:ext>
                </a:extLst>
              </p:cNvPr>
              <p:cNvSpPr txBox="1"/>
              <p:nvPr/>
            </p:nvSpPr>
            <p:spPr>
              <a:xfrm>
                <a:off x="847382" y="2542553"/>
                <a:ext cx="7762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사원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A0E3D5-8D6E-8ED5-710F-6964C728A665}"/>
                </a:ext>
              </a:extLst>
            </p:cNvPr>
            <p:cNvGrpSpPr/>
            <p:nvPr/>
          </p:nvGrpSpPr>
          <p:grpSpPr>
            <a:xfrm>
              <a:off x="4686490" y="4807335"/>
              <a:ext cx="891752" cy="930702"/>
              <a:chOff x="847382" y="1888850"/>
              <a:chExt cx="891752" cy="930702"/>
            </a:xfrm>
          </p:grpSpPr>
          <p:pic>
            <p:nvPicPr>
              <p:cNvPr id="64" name="그림 63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9BDDCBE8-D499-4972-636D-F6E8A4ED5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5431" y="1888850"/>
                <a:ext cx="653703" cy="653703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13A324E-2D1E-45BF-7C76-06E75075368F}"/>
                  </a:ext>
                </a:extLst>
              </p:cNvPr>
              <p:cNvSpPr txBox="1"/>
              <p:nvPr/>
            </p:nvSpPr>
            <p:spPr>
              <a:xfrm>
                <a:off x="847382" y="2542553"/>
                <a:ext cx="7762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결재자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F714267-F474-7E20-612D-2479CF12FCE3}"/>
                </a:ext>
              </a:extLst>
            </p:cNvPr>
            <p:cNvGrpSpPr/>
            <p:nvPr/>
          </p:nvGrpSpPr>
          <p:grpSpPr>
            <a:xfrm>
              <a:off x="10295155" y="1537497"/>
              <a:ext cx="776238" cy="930702"/>
              <a:chOff x="847382" y="1888850"/>
              <a:chExt cx="776238" cy="930702"/>
            </a:xfrm>
          </p:grpSpPr>
          <p:pic>
            <p:nvPicPr>
              <p:cNvPr id="62" name="그림 61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FE4A5E90-24C4-824E-4CDA-61BB2B0D6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8650" y="1888850"/>
                <a:ext cx="653703" cy="653703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9240478-ED0A-59DF-FEC7-3F555AAF2599}"/>
                  </a:ext>
                </a:extLst>
              </p:cNvPr>
              <p:cNvSpPr txBox="1"/>
              <p:nvPr/>
            </p:nvSpPr>
            <p:spPr>
              <a:xfrm>
                <a:off x="847382" y="2542553"/>
                <a:ext cx="7762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관리자</a:t>
                </a:r>
                <a:endPara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4C41158-A663-42FE-C98E-3319BD810186}"/>
                </a:ext>
              </a:extLst>
            </p:cNvPr>
            <p:cNvSpPr/>
            <p:nvPr/>
          </p:nvSpPr>
          <p:spPr>
            <a:xfrm>
              <a:off x="1794008" y="2739783"/>
              <a:ext cx="1182221" cy="518346"/>
            </a:xfrm>
            <a:prstGeom prst="ellipse">
              <a:avLst/>
            </a:prstGeom>
            <a:solidFill>
              <a:srgbClr val="E2E5E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캘린더 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1D4026E-947F-BC5A-6C8D-D5508F2F2105}"/>
                </a:ext>
              </a:extLst>
            </p:cNvPr>
            <p:cNvSpPr/>
            <p:nvPr/>
          </p:nvSpPr>
          <p:spPr>
            <a:xfrm>
              <a:off x="1803357" y="4669519"/>
              <a:ext cx="1182221" cy="518346"/>
            </a:xfrm>
            <a:prstGeom prst="ellipse">
              <a:avLst/>
            </a:prstGeom>
            <a:solidFill>
              <a:srgbClr val="E2E5E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출퇴근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F3A477D-D9B6-387A-ED17-8FF060A3D102}"/>
                </a:ext>
              </a:extLst>
            </p:cNvPr>
            <p:cNvSpPr/>
            <p:nvPr/>
          </p:nvSpPr>
          <p:spPr>
            <a:xfrm>
              <a:off x="1845305" y="2148330"/>
              <a:ext cx="1082413" cy="474587"/>
            </a:xfrm>
            <a:prstGeom prst="ellipse">
              <a:avLst/>
            </a:prstGeom>
            <a:solidFill>
              <a:srgbClr val="E2E5E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구성원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조회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96DCB88-6DF3-8DF1-0963-EAA6F72CC413}"/>
                </a:ext>
              </a:extLst>
            </p:cNvPr>
            <p:cNvSpPr/>
            <p:nvPr/>
          </p:nvSpPr>
          <p:spPr>
            <a:xfrm>
              <a:off x="8747711" y="925629"/>
              <a:ext cx="1084934" cy="554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공지사항 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1BD9EE1-9C02-C3CE-82A7-F2332B14088E}"/>
                </a:ext>
              </a:extLst>
            </p:cNvPr>
            <p:cNvCxnSpPr>
              <a:cxnSpLocks/>
              <a:stCxn id="66" idx="3"/>
              <a:endCxn id="13" idx="2"/>
            </p:cNvCxnSpPr>
            <p:nvPr/>
          </p:nvCxnSpPr>
          <p:spPr>
            <a:xfrm flipV="1">
              <a:off x="1168333" y="2385624"/>
              <a:ext cx="676972" cy="967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956DBC-47B4-7E19-86AD-590D58F4C5FA}"/>
                </a:ext>
              </a:extLst>
            </p:cNvPr>
            <p:cNvSpPr/>
            <p:nvPr/>
          </p:nvSpPr>
          <p:spPr>
            <a:xfrm>
              <a:off x="1843913" y="1564310"/>
              <a:ext cx="1082413" cy="474587"/>
            </a:xfrm>
            <a:prstGeom prst="ellipse">
              <a:avLst/>
            </a:prstGeom>
            <a:solidFill>
              <a:srgbClr val="E2E5E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계정신청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신입사원</a:t>
              </a:r>
              <a:r>
                <a:rPr lang="en-US" altLang="ko-KR" sz="9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C1E29DD-995A-0B00-68F7-46FAD3E811D4}"/>
                </a:ext>
              </a:extLst>
            </p:cNvPr>
            <p:cNvCxnSpPr>
              <a:cxnSpLocks/>
              <a:stCxn id="66" idx="3"/>
              <a:endCxn id="16" idx="2"/>
            </p:cNvCxnSpPr>
            <p:nvPr/>
          </p:nvCxnSpPr>
          <p:spPr>
            <a:xfrm flipV="1">
              <a:off x="1168333" y="1801603"/>
              <a:ext cx="675580" cy="15519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118416B-A973-FE2F-0071-4B359EA3E118}"/>
                </a:ext>
              </a:extLst>
            </p:cNvPr>
            <p:cNvCxnSpPr>
              <a:cxnSpLocks/>
              <a:stCxn id="62" idx="1"/>
              <a:endCxn id="14" idx="6"/>
            </p:cNvCxnSpPr>
            <p:nvPr/>
          </p:nvCxnSpPr>
          <p:spPr>
            <a:xfrm flipH="1" flipV="1">
              <a:off x="9832644" y="1202709"/>
              <a:ext cx="523779" cy="6616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24C8010-8550-BDB9-B2B0-A434ED98F489}"/>
                </a:ext>
              </a:extLst>
            </p:cNvPr>
            <p:cNvCxnSpPr>
              <a:cxnSpLocks/>
              <a:stCxn id="14" idx="2"/>
              <a:endCxn id="28" idx="6"/>
            </p:cNvCxnSpPr>
            <p:nvPr/>
          </p:nvCxnSpPr>
          <p:spPr>
            <a:xfrm flipH="1">
              <a:off x="6761353" y="1202709"/>
              <a:ext cx="1986358" cy="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D07DDCF-E297-0904-B9DF-8C05C728C032}"/>
                </a:ext>
              </a:extLst>
            </p:cNvPr>
            <p:cNvCxnSpPr>
              <a:cxnSpLocks/>
              <a:stCxn id="28" idx="2"/>
              <a:endCxn id="5" idx="6"/>
            </p:cNvCxnSpPr>
            <p:nvPr/>
          </p:nvCxnSpPr>
          <p:spPr>
            <a:xfrm flipH="1">
              <a:off x="2927718" y="1202765"/>
              <a:ext cx="2086333" cy="139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449FD79-6513-3678-F00F-850D1DB11634}"/>
                </a:ext>
              </a:extLst>
            </p:cNvPr>
            <p:cNvSpPr/>
            <p:nvPr/>
          </p:nvSpPr>
          <p:spPr>
            <a:xfrm>
              <a:off x="5672131" y="2773577"/>
              <a:ext cx="1084936" cy="554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인사발령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기록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490A5AC-B2B5-81D9-75B5-007291F9EF64}"/>
                </a:ext>
              </a:extLst>
            </p:cNvPr>
            <p:cNvSpPr/>
            <p:nvPr/>
          </p:nvSpPr>
          <p:spPr>
            <a:xfrm>
              <a:off x="6200353" y="1879481"/>
              <a:ext cx="1082413" cy="52204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계정신청</a:t>
              </a:r>
              <a:endParaRPr lang="en-US" altLang="ko-KR" sz="9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승인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A2E8256-0864-9AE9-8859-D76E4258ACAA}"/>
                </a:ext>
              </a:extLst>
            </p:cNvPr>
            <p:cNvCxnSpPr>
              <a:cxnSpLocks/>
              <a:stCxn id="62" idx="1"/>
              <a:endCxn id="22" idx="6"/>
            </p:cNvCxnSpPr>
            <p:nvPr/>
          </p:nvCxnSpPr>
          <p:spPr>
            <a:xfrm flipH="1">
              <a:off x="7282766" y="1864348"/>
              <a:ext cx="3073657" cy="2761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9FCD2BB-33C8-6919-3249-81EEB4E35C77}"/>
                </a:ext>
              </a:extLst>
            </p:cNvPr>
            <p:cNvCxnSpPr>
              <a:cxnSpLocks/>
              <a:stCxn id="22" idx="2"/>
              <a:endCxn id="13" idx="6"/>
            </p:cNvCxnSpPr>
            <p:nvPr/>
          </p:nvCxnSpPr>
          <p:spPr>
            <a:xfrm flipH="1">
              <a:off x="2927718" y="2140504"/>
              <a:ext cx="3272635" cy="2451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1E6B7DC-2973-5765-5B18-F431403918FA}"/>
                </a:ext>
              </a:extLst>
            </p:cNvPr>
            <p:cNvSpPr/>
            <p:nvPr/>
          </p:nvSpPr>
          <p:spPr>
            <a:xfrm>
              <a:off x="3424946" y="2697250"/>
              <a:ext cx="2114234" cy="60957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일정 추가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조회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수정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삭제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FB7E447-1AA2-B8B3-73C2-B6DF798CBB9B}"/>
                </a:ext>
              </a:extLst>
            </p:cNvPr>
            <p:cNvCxnSpPr>
              <a:cxnSpLocks/>
              <a:stCxn id="66" idx="3"/>
              <a:endCxn id="11" idx="2"/>
            </p:cNvCxnSpPr>
            <p:nvPr/>
          </p:nvCxnSpPr>
          <p:spPr>
            <a:xfrm flipV="1">
              <a:off x="1168333" y="2998957"/>
              <a:ext cx="625675" cy="3545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EA7FEED-7DAC-9611-639C-2FAC2BE3BD63}"/>
                </a:ext>
              </a:extLst>
            </p:cNvPr>
            <p:cNvCxnSpPr>
              <a:cxnSpLocks/>
              <a:stCxn id="11" idx="6"/>
              <a:endCxn id="25" idx="2"/>
            </p:cNvCxnSpPr>
            <p:nvPr/>
          </p:nvCxnSpPr>
          <p:spPr>
            <a:xfrm>
              <a:off x="2976229" y="2998957"/>
              <a:ext cx="448717" cy="30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D17E80-A5BB-6FAB-4202-A01462559140}"/>
                </a:ext>
              </a:extLst>
            </p:cNvPr>
            <p:cNvSpPr/>
            <p:nvPr/>
          </p:nvSpPr>
          <p:spPr>
            <a:xfrm>
              <a:off x="5014052" y="950874"/>
              <a:ext cx="1747301" cy="503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일정 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추가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수정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삭제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0FCC849-BF53-0873-45F9-E09E3FCF5606}"/>
                </a:ext>
              </a:extLst>
            </p:cNvPr>
            <p:cNvCxnSpPr>
              <a:cxnSpLocks/>
              <a:stCxn id="16" idx="6"/>
              <a:endCxn id="62" idx="1"/>
            </p:cNvCxnSpPr>
            <p:nvPr/>
          </p:nvCxnSpPr>
          <p:spPr>
            <a:xfrm>
              <a:off x="2926326" y="1801603"/>
              <a:ext cx="7430097" cy="62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172D94B-60DB-66C6-7C00-6AD695A14073}"/>
                </a:ext>
              </a:extLst>
            </p:cNvPr>
            <p:cNvSpPr/>
            <p:nvPr/>
          </p:nvSpPr>
          <p:spPr>
            <a:xfrm>
              <a:off x="7377440" y="2285904"/>
              <a:ext cx="1084934" cy="55415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인사발령 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5FA3EBB-8899-BFD5-669E-6526ED94D52C}"/>
                </a:ext>
              </a:extLst>
            </p:cNvPr>
            <p:cNvCxnSpPr>
              <a:cxnSpLocks/>
              <a:stCxn id="62" idx="1"/>
              <a:endCxn id="30" idx="6"/>
            </p:cNvCxnSpPr>
            <p:nvPr/>
          </p:nvCxnSpPr>
          <p:spPr>
            <a:xfrm flipH="1">
              <a:off x="8462374" y="1864348"/>
              <a:ext cx="1894049" cy="698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3FF2FB3-D702-6D20-FDEF-120CAA0573DD}"/>
                </a:ext>
              </a:extLst>
            </p:cNvPr>
            <p:cNvCxnSpPr>
              <a:cxnSpLocks/>
              <a:stCxn id="30" idx="2"/>
              <a:endCxn id="13" idx="6"/>
            </p:cNvCxnSpPr>
            <p:nvPr/>
          </p:nvCxnSpPr>
          <p:spPr>
            <a:xfrm flipH="1" flipV="1">
              <a:off x="2927718" y="2385624"/>
              <a:ext cx="4449722" cy="1773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564FEA4-4CFA-D379-DE20-29EFCDB23D41}"/>
                </a:ext>
              </a:extLst>
            </p:cNvPr>
            <p:cNvCxnSpPr>
              <a:cxnSpLocks/>
              <a:stCxn id="66" idx="3"/>
              <a:endCxn id="12" idx="2"/>
            </p:cNvCxnSpPr>
            <p:nvPr/>
          </p:nvCxnSpPr>
          <p:spPr>
            <a:xfrm>
              <a:off x="1168333" y="3353527"/>
              <a:ext cx="635023" cy="1575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8A941AA-A40E-63D6-5810-C25C6EFB29AD}"/>
                </a:ext>
              </a:extLst>
            </p:cNvPr>
            <p:cNvSpPr/>
            <p:nvPr/>
          </p:nvSpPr>
          <p:spPr>
            <a:xfrm>
              <a:off x="2473371" y="5766063"/>
              <a:ext cx="1074746" cy="4712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근무시간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조회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32A01E4-63D0-9E51-6C80-9AB3910970CD}"/>
                </a:ext>
              </a:extLst>
            </p:cNvPr>
            <p:cNvCxnSpPr>
              <a:cxnSpLocks/>
              <a:stCxn id="12" idx="4"/>
              <a:endCxn id="34" idx="0"/>
            </p:cNvCxnSpPr>
            <p:nvPr/>
          </p:nvCxnSpPr>
          <p:spPr>
            <a:xfrm>
              <a:off x="2394467" y="5187866"/>
              <a:ext cx="616277" cy="5781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FFD6C54-54E3-A6E7-86EB-FAFEE9C1BD08}"/>
                </a:ext>
              </a:extLst>
            </p:cNvPr>
            <p:cNvSpPr/>
            <p:nvPr/>
          </p:nvSpPr>
          <p:spPr>
            <a:xfrm>
              <a:off x="1307205" y="5764068"/>
              <a:ext cx="1074747" cy="47122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부서원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근태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1677E46-CE5F-5A6D-6937-734465DC05A2}"/>
                </a:ext>
              </a:extLst>
            </p:cNvPr>
            <p:cNvCxnSpPr>
              <a:cxnSpLocks/>
              <a:stCxn id="12" idx="4"/>
              <a:endCxn id="36" idx="0"/>
            </p:cNvCxnSpPr>
            <p:nvPr/>
          </p:nvCxnSpPr>
          <p:spPr>
            <a:xfrm flipH="1">
              <a:off x="1844579" y="5187866"/>
              <a:ext cx="549888" cy="5762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3C70FC-AA6F-264C-C74A-CC08B78CA924}"/>
                </a:ext>
              </a:extLst>
            </p:cNvPr>
            <p:cNvSpPr/>
            <p:nvPr/>
          </p:nvSpPr>
          <p:spPr>
            <a:xfrm>
              <a:off x="1803357" y="3361354"/>
              <a:ext cx="1182221" cy="518346"/>
            </a:xfrm>
            <a:prstGeom prst="ellipse">
              <a:avLst/>
            </a:prstGeom>
            <a:solidFill>
              <a:srgbClr val="E2E5E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전자결재 </a:t>
              </a: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EA96661-73E7-B269-B76E-AC58269E3F1B}"/>
                </a:ext>
              </a:extLst>
            </p:cNvPr>
            <p:cNvCxnSpPr>
              <a:cxnSpLocks/>
              <a:stCxn id="66" idx="3"/>
              <a:endCxn id="38" idx="2"/>
            </p:cNvCxnSpPr>
            <p:nvPr/>
          </p:nvCxnSpPr>
          <p:spPr>
            <a:xfrm>
              <a:off x="1168333" y="3353527"/>
              <a:ext cx="635023" cy="2670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AF774B7-9BCF-4FE6-4ED8-5608293A7F96}"/>
                </a:ext>
              </a:extLst>
            </p:cNvPr>
            <p:cNvSpPr/>
            <p:nvPr/>
          </p:nvSpPr>
          <p:spPr>
            <a:xfrm>
              <a:off x="3386547" y="3879701"/>
              <a:ext cx="1074746" cy="5183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결재 작성 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A3AD872-0881-3907-6382-AD9942AC0AA3}"/>
                </a:ext>
              </a:extLst>
            </p:cNvPr>
            <p:cNvCxnSpPr>
              <a:cxnSpLocks/>
              <a:stCxn id="38" idx="6"/>
              <a:endCxn id="42" idx="2"/>
            </p:cNvCxnSpPr>
            <p:nvPr/>
          </p:nvCxnSpPr>
          <p:spPr>
            <a:xfrm>
              <a:off x="2985577" y="3620528"/>
              <a:ext cx="400970" cy="5183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E1D0DD6-13AC-6449-42EE-E825F10F84F7}"/>
                </a:ext>
              </a:extLst>
            </p:cNvPr>
            <p:cNvSpPr/>
            <p:nvPr/>
          </p:nvSpPr>
          <p:spPr>
            <a:xfrm>
              <a:off x="7222218" y="3356192"/>
              <a:ext cx="1430486" cy="5183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모두 승인 시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최종 승인 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F34430C-2E78-CAC5-DC59-F7DD8EFB0E08}"/>
                </a:ext>
              </a:extLst>
            </p:cNvPr>
            <p:cNvSpPr/>
            <p:nvPr/>
          </p:nvSpPr>
          <p:spPr>
            <a:xfrm>
              <a:off x="1804365" y="4010316"/>
              <a:ext cx="1182221" cy="518346"/>
            </a:xfrm>
            <a:prstGeom prst="ellipse">
              <a:avLst/>
            </a:prstGeom>
            <a:solidFill>
              <a:srgbClr val="E2E5E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휴가 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4B588336-0E5C-A52F-115A-3417DFC2A4D4}"/>
                </a:ext>
              </a:extLst>
            </p:cNvPr>
            <p:cNvCxnSpPr>
              <a:cxnSpLocks/>
              <a:stCxn id="66" idx="3"/>
              <a:endCxn id="45" idx="2"/>
            </p:cNvCxnSpPr>
            <p:nvPr/>
          </p:nvCxnSpPr>
          <p:spPr>
            <a:xfrm>
              <a:off x="1168333" y="3353527"/>
              <a:ext cx="636031" cy="9159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F32AA08-7C78-8CF6-3697-EDE1261A0343}"/>
                </a:ext>
              </a:extLst>
            </p:cNvPr>
            <p:cNvSpPr/>
            <p:nvPr/>
          </p:nvSpPr>
          <p:spPr>
            <a:xfrm>
              <a:off x="3384658" y="4875013"/>
              <a:ext cx="1074746" cy="5183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휴가 신청 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55DD1B88-135E-CCEE-01EB-A637806C1823}"/>
                </a:ext>
              </a:extLst>
            </p:cNvPr>
            <p:cNvCxnSpPr>
              <a:cxnSpLocks/>
              <a:stCxn id="45" idx="6"/>
              <a:endCxn id="47" idx="2"/>
            </p:cNvCxnSpPr>
            <p:nvPr/>
          </p:nvCxnSpPr>
          <p:spPr>
            <a:xfrm>
              <a:off x="2986585" y="4269490"/>
              <a:ext cx="398072" cy="864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10CC3EC9-552E-512B-27B6-35C4BD776053}"/>
                </a:ext>
              </a:extLst>
            </p:cNvPr>
            <p:cNvCxnSpPr>
              <a:cxnSpLocks/>
              <a:stCxn id="47" idx="6"/>
              <a:endCxn id="64" idx="1"/>
            </p:cNvCxnSpPr>
            <p:nvPr/>
          </p:nvCxnSpPr>
          <p:spPr>
            <a:xfrm>
              <a:off x="4459404" y="5134187"/>
              <a:ext cx="4651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2E2FE01-7D91-CA50-B7C5-5C1FD8368569}"/>
                </a:ext>
              </a:extLst>
            </p:cNvPr>
            <p:cNvSpPr/>
            <p:nvPr/>
          </p:nvSpPr>
          <p:spPr>
            <a:xfrm>
              <a:off x="6140986" y="4875013"/>
              <a:ext cx="1182221" cy="5183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휴가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승인</a:t>
              </a:r>
              <a:r>
                <a:rPr lang="en-US" altLang="ko-KR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반려 </a:t>
              </a: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7CD611B-7A42-CC19-788B-2E50FE9E156A}"/>
                </a:ext>
              </a:extLst>
            </p:cNvPr>
            <p:cNvCxnSpPr>
              <a:cxnSpLocks/>
              <a:stCxn id="64" idx="3"/>
              <a:endCxn id="50" idx="2"/>
            </p:cNvCxnSpPr>
            <p:nvPr/>
          </p:nvCxnSpPr>
          <p:spPr>
            <a:xfrm>
              <a:off x="5578242" y="5134187"/>
              <a:ext cx="56274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87BC7CB-4795-5F04-4B79-7CAE3DC809C9}"/>
                </a:ext>
              </a:extLst>
            </p:cNvPr>
            <p:cNvCxnSpPr>
              <a:cxnSpLocks/>
              <a:stCxn id="30" idx="2"/>
              <a:endCxn id="21" idx="6"/>
            </p:cNvCxnSpPr>
            <p:nvPr/>
          </p:nvCxnSpPr>
          <p:spPr>
            <a:xfrm flipH="1">
              <a:off x="6757067" y="2562985"/>
              <a:ext cx="620373" cy="4876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A10B1F15-FAE3-4C10-CCD8-7CCEF12D77EC}"/>
                </a:ext>
              </a:extLst>
            </p:cNvPr>
            <p:cNvGrpSpPr/>
            <p:nvPr/>
          </p:nvGrpSpPr>
          <p:grpSpPr>
            <a:xfrm>
              <a:off x="5675306" y="3942770"/>
              <a:ext cx="776238" cy="653438"/>
              <a:chOff x="7180277" y="3873019"/>
              <a:chExt cx="776238" cy="653438"/>
            </a:xfrm>
          </p:grpSpPr>
          <p:pic>
            <p:nvPicPr>
              <p:cNvPr id="58" name="그림 57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ADB1FD4C-5F3B-3BF4-14A9-BBF034E8E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3939" y="3879700"/>
                <a:ext cx="376439" cy="376439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E47E49F-CD21-1F71-980F-60AF2A90D6E5}"/>
                  </a:ext>
                </a:extLst>
              </p:cNvPr>
              <p:cNvSpPr txBox="1"/>
              <p:nvPr/>
            </p:nvSpPr>
            <p:spPr>
              <a:xfrm>
                <a:off x="7180277" y="4249458"/>
                <a:ext cx="7762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결재라인</a:t>
                </a:r>
              </a:p>
            </p:txBody>
          </p:sp>
          <p:pic>
            <p:nvPicPr>
              <p:cNvPr id="60" name="그림 59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3508126-4040-4F59-1082-6AF88E0823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4474" y="3879701"/>
                <a:ext cx="376439" cy="376439"/>
              </a:xfrm>
              <a:prstGeom prst="rect">
                <a:avLst/>
              </a:prstGeom>
            </p:spPr>
          </p:pic>
          <p:pic>
            <p:nvPicPr>
              <p:cNvPr id="61" name="그림 60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0CADE0B0-CE2C-5628-646A-9C463F64C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25009" y="3873019"/>
                <a:ext cx="376439" cy="376439"/>
              </a:xfrm>
              <a:prstGeom prst="rect">
                <a:avLst/>
              </a:prstGeom>
            </p:spPr>
          </p:pic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1A8FCC8F-7E8B-A85E-4BF1-00B927CA79D2}"/>
                </a:ext>
              </a:extLst>
            </p:cNvPr>
            <p:cNvCxnSpPr>
              <a:cxnSpLocks/>
              <a:stCxn id="42" idx="6"/>
              <a:endCxn id="58" idx="1"/>
            </p:cNvCxnSpPr>
            <p:nvPr/>
          </p:nvCxnSpPr>
          <p:spPr>
            <a:xfrm flipV="1">
              <a:off x="4461293" y="4137671"/>
              <a:ext cx="1257676" cy="12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5C33011-703C-E9CF-9C93-C3AC42CE915D}"/>
                </a:ext>
              </a:extLst>
            </p:cNvPr>
            <p:cNvCxnSpPr>
              <a:cxnSpLocks/>
              <a:stCxn id="61" idx="3"/>
              <a:endCxn id="44" idx="2"/>
            </p:cNvCxnSpPr>
            <p:nvPr/>
          </p:nvCxnSpPr>
          <p:spPr>
            <a:xfrm flipV="1">
              <a:off x="6396478" y="3615366"/>
              <a:ext cx="825740" cy="5156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85B3731-56D4-2668-0C9D-7B0A995F2E80}"/>
                </a:ext>
              </a:extLst>
            </p:cNvPr>
            <p:cNvSpPr/>
            <p:nvPr/>
          </p:nvSpPr>
          <p:spPr>
            <a:xfrm>
              <a:off x="7150693" y="4288988"/>
              <a:ext cx="1573535" cy="51834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한명이라도 </a:t>
              </a:r>
              <a:endParaRPr lang="en-US" altLang="ko-KR" sz="10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반려 시 반려 </a:t>
              </a: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DF0DC593-7F44-8638-05A6-B89A038B2D5E}"/>
                </a:ext>
              </a:extLst>
            </p:cNvPr>
            <p:cNvCxnSpPr>
              <a:cxnSpLocks/>
              <a:stCxn id="61" idx="3"/>
              <a:endCxn id="56" idx="2"/>
            </p:cNvCxnSpPr>
            <p:nvPr/>
          </p:nvCxnSpPr>
          <p:spPr>
            <a:xfrm>
              <a:off x="6396478" y="4130989"/>
              <a:ext cx="754215" cy="4171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234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야외, 하늘, 마천루, 타워 블록이(가) 표시된 사진&#10;&#10;자동 생성된 설명">
            <a:extLst>
              <a:ext uri="{FF2B5EF4-FFF2-40B4-BE49-F238E27FC236}">
                <a16:creationId xmlns:a16="http://schemas.microsoft.com/office/drawing/2014/main" id="{6F1D4AD0-0A43-BF50-1F6F-B9E0C86AEA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29167" r="40852" b="22757"/>
          <a:stretch>
            <a:fillRect/>
          </a:stretch>
        </p:blipFill>
        <p:spPr>
          <a:xfrm rot="5400000">
            <a:off x="6839639" y="3675054"/>
            <a:ext cx="4822568" cy="2290085"/>
          </a:xfrm>
          <a:custGeom>
            <a:avLst/>
            <a:gdLst>
              <a:gd name="connsiteX0" fmla="*/ 0 w 4822568"/>
              <a:gd name="connsiteY0" fmla="*/ 1946504 h 2290085"/>
              <a:gd name="connsiteX1" fmla="*/ 0 w 4822568"/>
              <a:gd name="connsiteY1" fmla="*/ 343581 h 2290085"/>
              <a:gd name="connsiteX2" fmla="*/ 343582 w 4822568"/>
              <a:gd name="connsiteY2" fmla="*/ 0 h 2290085"/>
              <a:gd name="connsiteX3" fmla="*/ 4478987 w 4822568"/>
              <a:gd name="connsiteY3" fmla="*/ 0 h 2290085"/>
              <a:gd name="connsiteX4" fmla="*/ 4822568 w 4822568"/>
              <a:gd name="connsiteY4" fmla="*/ 343581 h 2290085"/>
              <a:gd name="connsiteX5" fmla="*/ 4822568 w 4822568"/>
              <a:gd name="connsiteY5" fmla="*/ 1946504 h 2290085"/>
              <a:gd name="connsiteX6" fmla="*/ 4478987 w 4822568"/>
              <a:gd name="connsiteY6" fmla="*/ 2290085 h 2290085"/>
              <a:gd name="connsiteX7" fmla="*/ 343582 w 4822568"/>
              <a:gd name="connsiteY7" fmla="*/ 2290085 h 2290085"/>
              <a:gd name="connsiteX8" fmla="*/ 0 w 4822568"/>
              <a:gd name="connsiteY8" fmla="*/ 1946504 h 229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2568" h="2290085">
                <a:moveTo>
                  <a:pt x="0" y="1946504"/>
                </a:moveTo>
                <a:lnTo>
                  <a:pt x="0" y="343581"/>
                </a:lnTo>
                <a:cubicBezTo>
                  <a:pt x="0" y="153826"/>
                  <a:pt x="153826" y="0"/>
                  <a:pt x="343582" y="0"/>
                </a:cubicBezTo>
                <a:lnTo>
                  <a:pt x="4478987" y="0"/>
                </a:lnTo>
                <a:cubicBezTo>
                  <a:pt x="4668742" y="0"/>
                  <a:pt x="4822568" y="153826"/>
                  <a:pt x="4822568" y="343581"/>
                </a:cubicBezTo>
                <a:lnTo>
                  <a:pt x="4822568" y="1946504"/>
                </a:lnTo>
                <a:cubicBezTo>
                  <a:pt x="4822568" y="2136259"/>
                  <a:pt x="4668742" y="2290085"/>
                  <a:pt x="4478987" y="2290085"/>
                </a:cubicBezTo>
                <a:lnTo>
                  <a:pt x="343582" y="2290085"/>
                </a:lnTo>
                <a:cubicBezTo>
                  <a:pt x="153826" y="2290085"/>
                  <a:pt x="0" y="2136259"/>
                  <a:pt x="0" y="1946504"/>
                </a:cubicBezTo>
                <a:close/>
              </a:path>
            </a:pathLst>
          </a:cu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4E52475-2902-C36C-D1BB-D29CF972C508}"/>
              </a:ext>
            </a:extLst>
          </p:cNvPr>
          <p:cNvGrpSpPr/>
          <p:nvPr/>
        </p:nvGrpSpPr>
        <p:grpSpPr>
          <a:xfrm>
            <a:off x="4104423" y="2478812"/>
            <a:ext cx="2562071" cy="996820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3C13E92E-8F71-712E-0A92-7C8049644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0A15E846-AEB0-23DD-DEB9-625E16318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2F2F4F-73AD-3399-5217-74C61D200A11}"/>
              </a:ext>
            </a:extLst>
          </p:cNvPr>
          <p:cNvGrpSpPr/>
          <p:nvPr/>
        </p:nvGrpSpPr>
        <p:grpSpPr>
          <a:xfrm>
            <a:off x="1186969" y="3801696"/>
            <a:ext cx="2562071" cy="996820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D3364CF-1965-87EF-CDA4-0C5E9EEA5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2ACE5C0-4A7A-8C8E-8C56-DE46EC2D9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4" name="Google Shape;859;p43">
            <a:extLst>
              <a:ext uri="{FF2B5EF4-FFF2-40B4-BE49-F238E27FC236}">
                <a16:creationId xmlns:a16="http://schemas.microsoft.com/office/drawing/2014/main" id="{117A0CEE-59D8-48D6-88F1-8F90D2FC71B9}"/>
              </a:ext>
            </a:extLst>
          </p:cNvPr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4315" y="2325682"/>
            <a:ext cx="2482886" cy="5011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3C567ECF-2842-4037-A44F-54D038118FA0}"/>
              </a:ext>
            </a:extLst>
          </p:cNvPr>
          <p:cNvSpPr>
            <a:spLocks/>
          </p:cNvSpPr>
          <p:nvPr/>
        </p:nvSpPr>
        <p:spPr bwMode="auto">
          <a:xfrm>
            <a:off x="1186969" y="2478811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82206EC9-F9CA-49E2-A4CC-792F7F1D3D5D}"/>
              </a:ext>
            </a:extLst>
          </p:cNvPr>
          <p:cNvSpPr>
            <a:spLocks/>
          </p:cNvSpPr>
          <p:nvPr/>
        </p:nvSpPr>
        <p:spPr bwMode="auto">
          <a:xfrm>
            <a:off x="4104423" y="5124581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1B97C6A8-CD84-4F10-A524-7CBC42E9AF3E}"/>
              </a:ext>
            </a:extLst>
          </p:cNvPr>
          <p:cNvSpPr>
            <a:spLocks/>
          </p:cNvSpPr>
          <p:nvPr/>
        </p:nvSpPr>
        <p:spPr bwMode="auto">
          <a:xfrm>
            <a:off x="4104423" y="3801696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9F516C6E-4181-457D-AD23-E26A890E2123}"/>
              </a:ext>
            </a:extLst>
          </p:cNvPr>
          <p:cNvSpPr>
            <a:spLocks/>
          </p:cNvSpPr>
          <p:nvPr/>
        </p:nvSpPr>
        <p:spPr bwMode="auto">
          <a:xfrm>
            <a:off x="1186969" y="5124581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72A3D3-0DA7-4055-9AEC-E6A0C9A71AA6}"/>
              </a:ext>
            </a:extLst>
          </p:cNvPr>
          <p:cNvSpPr txBox="1"/>
          <p:nvPr/>
        </p:nvSpPr>
        <p:spPr>
          <a:xfrm>
            <a:off x="1422571" y="270102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BE88D-2D2A-4B14-B498-9B3CEE93DF4C}"/>
              </a:ext>
            </a:extLst>
          </p:cNvPr>
          <p:cNvSpPr txBox="1"/>
          <p:nvPr/>
        </p:nvSpPr>
        <p:spPr>
          <a:xfrm>
            <a:off x="1422571" y="305041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64F774-64BF-4122-9287-B0078DACD19B}"/>
              </a:ext>
            </a:extLst>
          </p:cNvPr>
          <p:cNvSpPr txBox="1"/>
          <p:nvPr/>
        </p:nvSpPr>
        <p:spPr>
          <a:xfrm>
            <a:off x="1422571" y="4023910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 scaled="0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ED924A-7FB9-4200-8BB3-B0AFF4D0F364}"/>
              </a:ext>
            </a:extLst>
          </p:cNvPr>
          <p:cNvSpPr txBox="1"/>
          <p:nvPr/>
        </p:nvSpPr>
        <p:spPr>
          <a:xfrm>
            <a:off x="1422571" y="4373298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3A628-C69F-48C6-9154-96F29E190535}"/>
              </a:ext>
            </a:extLst>
          </p:cNvPr>
          <p:cNvSpPr txBox="1"/>
          <p:nvPr/>
        </p:nvSpPr>
        <p:spPr>
          <a:xfrm>
            <a:off x="1422571" y="53467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57F96A-F354-459A-8043-E0290A8E857F}"/>
              </a:ext>
            </a:extLst>
          </p:cNvPr>
          <p:cNvSpPr txBox="1"/>
          <p:nvPr/>
        </p:nvSpPr>
        <p:spPr>
          <a:xfrm>
            <a:off x="1422571" y="569618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60867E-E5B4-474E-9BFE-4544E5521EC8}"/>
              </a:ext>
            </a:extLst>
          </p:cNvPr>
          <p:cNvSpPr txBox="1"/>
          <p:nvPr/>
        </p:nvSpPr>
        <p:spPr>
          <a:xfrm>
            <a:off x="4340025" y="270102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97000">
                      <a:schemeClr val="accent3"/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97000">
                    <a:schemeClr val="accent3"/>
                  </a:gs>
                </a:gsLst>
                <a:lin ang="2700000" scaled="0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31A51B8-9FE3-454C-A6C3-5A7A85420EC5}"/>
              </a:ext>
            </a:extLst>
          </p:cNvPr>
          <p:cNvSpPr txBox="1"/>
          <p:nvPr/>
        </p:nvSpPr>
        <p:spPr>
          <a:xfrm>
            <a:off x="4340025" y="305041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8F78C1A-1165-469A-81DB-9B1C2B6E7D54}"/>
              </a:ext>
            </a:extLst>
          </p:cNvPr>
          <p:cNvSpPr txBox="1"/>
          <p:nvPr/>
        </p:nvSpPr>
        <p:spPr>
          <a:xfrm>
            <a:off x="4340025" y="4023910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761BF0C-9611-408A-9840-0DC3AC9C3DB9}"/>
              </a:ext>
            </a:extLst>
          </p:cNvPr>
          <p:cNvSpPr txBox="1"/>
          <p:nvPr/>
        </p:nvSpPr>
        <p:spPr>
          <a:xfrm>
            <a:off x="4340025" y="4373298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1905DE0-5B85-4BBF-9DCC-6FDFCBEDA69E}"/>
              </a:ext>
            </a:extLst>
          </p:cNvPr>
          <p:cNvSpPr txBox="1"/>
          <p:nvPr/>
        </p:nvSpPr>
        <p:spPr>
          <a:xfrm>
            <a:off x="4340025" y="53467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6239F06-E761-4F2B-A293-AB82D6E37EC8}"/>
              </a:ext>
            </a:extLst>
          </p:cNvPr>
          <p:cNvSpPr txBox="1"/>
          <p:nvPr/>
        </p:nvSpPr>
        <p:spPr>
          <a:xfrm>
            <a:off x="4340025" y="569618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6187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031D70B-1876-297D-E20A-514E6EB36716}"/>
              </a:ext>
            </a:extLst>
          </p:cNvPr>
          <p:cNvGrpSpPr/>
          <p:nvPr/>
        </p:nvGrpSpPr>
        <p:grpSpPr>
          <a:xfrm>
            <a:off x="4104423" y="2478812"/>
            <a:ext cx="2562071" cy="996820"/>
            <a:chOff x="2952750" y="1925768"/>
            <a:chExt cx="6286500" cy="2144582"/>
          </a:xfrm>
          <a:gradFill>
            <a:gsLst>
              <a:gs pos="0">
                <a:schemeClr val="accent3">
                  <a:lumMod val="65000"/>
                  <a:lumOff val="35000"/>
                </a:schemeClr>
              </a:gs>
              <a:gs pos="100000">
                <a:schemeClr val="accent3"/>
              </a:gs>
            </a:gsLst>
            <a:lin ang="2700000" scaled="0"/>
          </a:gra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0A201BEB-E0ED-4F89-0530-61BC2B157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2080CD2A-ACD9-9853-3934-5BB335D24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7A7429-D9B2-194A-4E4B-EFA42A54B133}"/>
              </a:ext>
            </a:extLst>
          </p:cNvPr>
          <p:cNvGrpSpPr/>
          <p:nvPr/>
        </p:nvGrpSpPr>
        <p:grpSpPr>
          <a:xfrm>
            <a:off x="1186969" y="3801696"/>
            <a:ext cx="2562071" cy="996820"/>
            <a:chOff x="2952750" y="1925768"/>
            <a:chExt cx="6286500" cy="2144582"/>
          </a:xfrm>
          <a:gradFill>
            <a:gsLst>
              <a:gs pos="0">
                <a:schemeClr val="accent3">
                  <a:lumMod val="65000"/>
                  <a:lumOff val="35000"/>
                </a:schemeClr>
              </a:gs>
              <a:gs pos="100000">
                <a:schemeClr val="accent3"/>
              </a:gs>
            </a:gsLst>
            <a:lin ang="2700000" scaled="0"/>
          </a:gra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3F57F1D-DEE0-19EE-67F8-CB8050663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511A9EB-3714-04B6-6E43-042B7BFF5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64F774-64BF-4122-9287-B0078DACD19B}"/>
              </a:ext>
            </a:extLst>
          </p:cNvPr>
          <p:cNvSpPr txBox="1"/>
          <p:nvPr/>
        </p:nvSpPr>
        <p:spPr>
          <a:xfrm>
            <a:off x="1422571" y="4023910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ED924A-7FB9-4200-8BB3-B0AFF4D0F364}"/>
              </a:ext>
            </a:extLst>
          </p:cNvPr>
          <p:cNvSpPr txBox="1"/>
          <p:nvPr/>
        </p:nvSpPr>
        <p:spPr>
          <a:xfrm>
            <a:off x="1422571" y="4373298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60867E-E5B4-474E-9BFE-4544E5521EC8}"/>
              </a:ext>
            </a:extLst>
          </p:cNvPr>
          <p:cNvSpPr txBox="1"/>
          <p:nvPr/>
        </p:nvSpPr>
        <p:spPr>
          <a:xfrm>
            <a:off x="4340025" y="270102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31A51B8-9FE3-454C-A6C3-5A7A85420EC5}"/>
              </a:ext>
            </a:extLst>
          </p:cNvPr>
          <p:cNvSpPr txBox="1"/>
          <p:nvPr/>
        </p:nvSpPr>
        <p:spPr>
          <a:xfrm>
            <a:off x="4340025" y="305041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9B2CBAA-5EB1-F53F-6F7A-52FAEE14754C}"/>
              </a:ext>
            </a:extLst>
          </p:cNvPr>
          <p:cNvSpPr>
            <a:spLocks/>
          </p:cNvSpPr>
          <p:nvPr/>
        </p:nvSpPr>
        <p:spPr bwMode="auto">
          <a:xfrm>
            <a:off x="1186969" y="2501671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3D9103D-44B3-160C-3C72-0CDA338F271F}"/>
              </a:ext>
            </a:extLst>
          </p:cNvPr>
          <p:cNvSpPr>
            <a:spLocks/>
          </p:cNvSpPr>
          <p:nvPr/>
        </p:nvSpPr>
        <p:spPr bwMode="auto">
          <a:xfrm>
            <a:off x="4104423" y="5147441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F9230CD-1CFF-BC28-CEB9-E2D635D7D536}"/>
              </a:ext>
            </a:extLst>
          </p:cNvPr>
          <p:cNvSpPr>
            <a:spLocks/>
          </p:cNvSpPr>
          <p:nvPr/>
        </p:nvSpPr>
        <p:spPr bwMode="auto">
          <a:xfrm>
            <a:off x="4104423" y="3824556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41D87A54-577C-08E0-A960-CE609542E482}"/>
              </a:ext>
            </a:extLst>
          </p:cNvPr>
          <p:cNvSpPr>
            <a:spLocks/>
          </p:cNvSpPr>
          <p:nvPr/>
        </p:nvSpPr>
        <p:spPr bwMode="auto">
          <a:xfrm>
            <a:off x="1186969" y="5147441"/>
            <a:ext cx="2562071" cy="996820"/>
          </a:xfrm>
          <a:prstGeom prst="roundRect">
            <a:avLst>
              <a:gd name="adj" fmla="val 4394"/>
            </a:avLst>
          </a:prstGeom>
          <a:solidFill>
            <a:schemeClr val="accent1"/>
          </a:soli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50E81-8434-6E53-8105-92A890BD75A4}"/>
              </a:ext>
            </a:extLst>
          </p:cNvPr>
          <p:cNvSpPr txBox="1"/>
          <p:nvPr/>
        </p:nvSpPr>
        <p:spPr>
          <a:xfrm>
            <a:off x="1422571" y="270102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87954-7A40-023C-3AAE-CAA032C9FCA5}"/>
              </a:ext>
            </a:extLst>
          </p:cNvPr>
          <p:cNvSpPr txBox="1"/>
          <p:nvPr/>
        </p:nvSpPr>
        <p:spPr>
          <a:xfrm>
            <a:off x="1422571" y="305041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954D5-2C19-9A22-5631-E7868609FD0C}"/>
              </a:ext>
            </a:extLst>
          </p:cNvPr>
          <p:cNvSpPr txBox="1"/>
          <p:nvPr/>
        </p:nvSpPr>
        <p:spPr>
          <a:xfrm>
            <a:off x="1422571" y="53467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998F5-EA4B-0142-940B-176E507C66A5}"/>
              </a:ext>
            </a:extLst>
          </p:cNvPr>
          <p:cNvSpPr txBox="1"/>
          <p:nvPr/>
        </p:nvSpPr>
        <p:spPr>
          <a:xfrm>
            <a:off x="1422571" y="569618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E80CB-50F7-FCB2-8D4B-9B6A71E298BE}"/>
              </a:ext>
            </a:extLst>
          </p:cNvPr>
          <p:cNvSpPr txBox="1"/>
          <p:nvPr/>
        </p:nvSpPr>
        <p:spPr>
          <a:xfrm>
            <a:off x="4340025" y="4023910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DED0E-330F-AD1B-45D1-29BBEAFF9305}"/>
              </a:ext>
            </a:extLst>
          </p:cNvPr>
          <p:cNvSpPr txBox="1"/>
          <p:nvPr/>
        </p:nvSpPr>
        <p:spPr>
          <a:xfrm>
            <a:off x="4340025" y="4373298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EF3ED-8096-BCF5-7F53-0B1273DB2B2E}"/>
              </a:ext>
            </a:extLst>
          </p:cNvPr>
          <p:cNvSpPr txBox="1"/>
          <p:nvPr/>
        </p:nvSpPr>
        <p:spPr>
          <a:xfrm>
            <a:off x="4340025" y="53467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A5801E-6C5B-392C-CEE0-FD264A280551}"/>
              </a:ext>
            </a:extLst>
          </p:cNvPr>
          <p:cNvSpPr txBox="1"/>
          <p:nvPr/>
        </p:nvSpPr>
        <p:spPr>
          <a:xfrm>
            <a:off x="4340025" y="569618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23" name="그림 22" descr="야외, 하늘, 마천루, 타워 블록이(가) 표시된 사진&#10;&#10;자동 생성된 설명">
            <a:extLst>
              <a:ext uri="{FF2B5EF4-FFF2-40B4-BE49-F238E27FC236}">
                <a16:creationId xmlns:a16="http://schemas.microsoft.com/office/drawing/2014/main" id="{54449C5C-E291-1EEE-F7F2-C60E29F367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29167" r="40852" b="22757"/>
          <a:stretch>
            <a:fillRect/>
          </a:stretch>
        </p:blipFill>
        <p:spPr>
          <a:xfrm rot="5400000">
            <a:off x="6839639" y="3675054"/>
            <a:ext cx="4822568" cy="2290085"/>
          </a:xfrm>
          <a:custGeom>
            <a:avLst/>
            <a:gdLst>
              <a:gd name="connsiteX0" fmla="*/ 0 w 4822568"/>
              <a:gd name="connsiteY0" fmla="*/ 1946504 h 2290085"/>
              <a:gd name="connsiteX1" fmla="*/ 0 w 4822568"/>
              <a:gd name="connsiteY1" fmla="*/ 343581 h 2290085"/>
              <a:gd name="connsiteX2" fmla="*/ 343582 w 4822568"/>
              <a:gd name="connsiteY2" fmla="*/ 0 h 2290085"/>
              <a:gd name="connsiteX3" fmla="*/ 4478987 w 4822568"/>
              <a:gd name="connsiteY3" fmla="*/ 0 h 2290085"/>
              <a:gd name="connsiteX4" fmla="*/ 4822568 w 4822568"/>
              <a:gd name="connsiteY4" fmla="*/ 343581 h 2290085"/>
              <a:gd name="connsiteX5" fmla="*/ 4822568 w 4822568"/>
              <a:gd name="connsiteY5" fmla="*/ 1946504 h 2290085"/>
              <a:gd name="connsiteX6" fmla="*/ 4478987 w 4822568"/>
              <a:gd name="connsiteY6" fmla="*/ 2290085 h 2290085"/>
              <a:gd name="connsiteX7" fmla="*/ 343582 w 4822568"/>
              <a:gd name="connsiteY7" fmla="*/ 2290085 h 2290085"/>
              <a:gd name="connsiteX8" fmla="*/ 0 w 4822568"/>
              <a:gd name="connsiteY8" fmla="*/ 1946504 h 229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2568" h="2290085">
                <a:moveTo>
                  <a:pt x="0" y="1946504"/>
                </a:moveTo>
                <a:lnTo>
                  <a:pt x="0" y="343581"/>
                </a:lnTo>
                <a:cubicBezTo>
                  <a:pt x="0" y="153826"/>
                  <a:pt x="153826" y="0"/>
                  <a:pt x="343582" y="0"/>
                </a:cubicBezTo>
                <a:lnTo>
                  <a:pt x="4478987" y="0"/>
                </a:lnTo>
                <a:cubicBezTo>
                  <a:pt x="4668742" y="0"/>
                  <a:pt x="4822568" y="153826"/>
                  <a:pt x="4822568" y="343581"/>
                </a:cubicBezTo>
                <a:lnTo>
                  <a:pt x="4822568" y="1946504"/>
                </a:lnTo>
                <a:cubicBezTo>
                  <a:pt x="4822568" y="2136259"/>
                  <a:pt x="4668742" y="2290085"/>
                  <a:pt x="4478987" y="2290085"/>
                </a:cubicBezTo>
                <a:lnTo>
                  <a:pt x="343582" y="2290085"/>
                </a:lnTo>
                <a:cubicBezTo>
                  <a:pt x="153826" y="2290085"/>
                  <a:pt x="0" y="2136259"/>
                  <a:pt x="0" y="1946504"/>
                </a:cubicBezTo>
                <a:close/>
              </a:path>
            </a:pathLst>
          </a:custGeom>
        </p:spPr>
      </p:pic>
      <p:pic>
        <p:nvPicPr>
          <p:cNvPr id="24" name="Google Shape;859;p43">
            <a:extLst>
              <a:ext uri="{FF2B5EF4-FFF2-40B4-BE49-F238E27FC236}">
                <a16:creationId xmlns:a16="http://schemas.microsoft.com/office/drawing/2014/main" id="{8720FF42-6C05-46A8-476E-657CF5579372}"/>
              </a:ext>
            </a:extLst>
          </p:cNvPr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4315" y="2325682"/>
            <a:ext cx="2482886" cy="5011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166065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야외, 하늘, 창문, 건물이(가) 표시된 사진&#10;&#10;자동 생성된 설명">
            <a:extLst>
              <a:ext uri="{FF2B5EF4-FFF2-40B4-BE49-F238E27FC236}">
                <a16:creationId xmlns:a16="http://schemas.microsoft.com/office/drawing/2014/main" id="{EFD69FB8-444A-03B1-A99B-3745B46ADB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2" t="16051" r="9637" b="16009"/>
          <a:stretch>
            <a:fillRect/>
          </a:stretch>
        </p:blipFill>
        <p:spPr>
          <a:xfrm>
            <a:off x="6782749" y="1237295"/>
            <a:ext cx="7117573" cy="4659316"/>
          </a:xfrm>
          <a:custGeom>
            <a:avLst/>
            <a:gdLst>
              <a:gd name="connsiteX0" fmla="*/ 0 w 7073899"/>
              <a:gd name="connsiteY0" fmla="*/ 0 h 4659316"/>
              <a:gd name="connsiteX1" fmla="*/ 7073899 w 7073899"/>
              <a:gd name="connsiteY1" fmla="*/ 0 h 4659316"/>
              <a:gd name="connsiteX2" fmla="*/ 7073899 w 7073899"/>
              <a:gd name="connsiteY2" fmla="*/ 4659316 h 4659316"/>
              <a:gd name="connsiteX3" fmla="*/ 0 w 7073899"/>
              <a:gd name="connsiteY3" fmla="*/ 4659316 h 465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3899" h="4659316">
                <a:moveTo>
                  <a:pt x="0" y="0"/>
                </a:moveTo>
                <a:lnTo>
                  <a:pt x="7073899" y="0"/>
                </a:lnTo>
                <a:lnTo>
                  <a:pt x="7073899" y="4659316"/>
                </a:lnTo>
                <a:lnTo>
                  <a:pt x="0" y="4659316"/>
                </a:lnTo>
                <a:close/>
              </a:path>
            </a:pathLst>
          </a:custGeom>
        </p:spPr>
      </p:pic>
      <p:pic>
        <p:nvPicPr>
          <p:cNvPr id="29" name="Picture 1">
            <a:extLst>
              <a:ext uri="{FF2B5EF4-FFF2-40B4-BE49-F238E27FC236}">
                <a16:creationId xmlns:a16="http://schemas.microsoft.com/office/drawing/2014/main" id="{45A6B809-383B-456B-A305-4163CB26F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005" y="1007109"/>
            <a:ext cx="9463314" cy="5741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2A26FC-A883-4BDA-A4CD-E9ED5FFB7A27}"/>
              </a:ext>
            </a:extLst>
          </p:cNvPr>
          <p:cNvSpPr txBox="1"/>
          <p:nvPr/>
        </p:nvSpPr>
        <p:spPr>
          <a:xfrm>
            <a:off x="1633367" y="281302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32C471-9FA7-4916-B51F-D5F0CE8C0C12}"/>
              </a:ext>
            </a:extLst>
          </p:cNvPr>
          <p:cNvSpPr txBox="1"/>
          <p:nvPr/>
        </p:nvSpPr>
        <p:spPr>
          <a:xfrm>
            <a:off x="1638129" y="3140915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A422C8-1601-4F64-AE03-AFF34DE7C235}"/>
              </a:ext>
            </a:extLst>
          </p:cNvPr>
          <p:cNvGrpSpPr/>
          <p:nvPr/>
        </p:nvGrpSpPr>
        <p:grpSpPr>
          <a:xfrm>
            <a:off x="1178527" y="2778065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33" name="Oval 39">
              <a:extLst>
                <a:ext uri="{FF2B5EF4-FFF2-40B4-BE49-F238E27FC236}">
                  <a16:creationId xmlns:a16="http://schemas.microsoft.com/office/drawing/2014/main" id="{EE68BA8C-BD39-46BD-B75B-CA62191F795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89E5D823-7D1A-4345-83D2-247BCB2E65C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69EF08-E7F1-4A6C-8112-44C3C383FFA4}"/>
              </a:ext>
            </a:extLst>
          </p:cNvPr>
          <p:cNvSpPr txBox="1"/>
          <p:nvPr/>
        </p:nvSpPr>
        <p:spPr>
          <a:xfrm>
            <a:off x="1633367" y="404334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3"/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D93FC-20A5-4DFB-AFF4-49228ECEEA99}"/>
              </a:ext>
            </a:extLst>
          </p:cNvPr>
          <p:cNvSpPr txBox="1"/>
          <p:nvPr/>
        </p:nvSpPr>
        <p:spPr>
          <a:xfrm>
            <a:off x="1638129" y="4371232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5E2518-69C4-4E3E-BB11-0A827D4D8588}"/>
              </a:ext>
            </a:extLst>
          </p:cNvPr>
          <p:cNvGrpSpPr/>
          <p:nvPr/>
        </p:nvGrpSpPr>
        <p:grpSpPr>
          <a:xfrm>
            <a:off x="1178527" y="4008382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44" name="Oval 39">
              <a:extLst>
                <a:ext uri="{FF2B5EF4-FFF2-40B4-BE49-F238E27FC236}">
                  <a16:creationId xmlns:a16="http://schemas.microsoft.com/office/drawing/2014/main" id="{C68261C5-CFA0-4251-96E2-4B1189061AF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38">
              <a:extLst>
                <a:ext uri="{FF2B5EF4-FFF2-40B4-BE49-F238E27FC236}">
                  <a16:creationId xmlns:a16="http://schemas.microsoft.com/office/drawing/2014/main" id="{BCE9E60D-50C1-47D0-A5E6-841D9A3492F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5948BBC-AD7C-406E-97EB-7A3490875693}"/>
              </a:ext>
            </a:extLst>
          </p:cNvPr>
          <p:cNvSpPr txBox="1"/>
          <p:nvPr/>
        </p:nvSpPr>
        <p:spPr>
          <a:xfrm>
            <a:off x="1633367" y="527365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BD8A1A-993E-4839-928B-72AB2F993CA7}"/>
              </a:ext>
            </a:extLst>
          </p:cNvPr>
          <p:cNvSpPr txBox="1"/>
          <p:nvPr/>
        </p:nvSpPr>
        <p:spPr>
          <a:xfrm>
            <a:off x="1638129" y="5601548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E40582-D00E-4000-96D2-8D7687612C3D}"/>
              </a:ext>
            </a:extLst>
          </p:cNvPr>
          <p:cNvGrpSpPr/>
          <p:nvPr/>
        </p:nvGrpSpPr>
        <p:grpSpPr>
          <a:xfrm>
            <a:off x="1177049" y="5234831"/>
            <a:ext cx="281179" cy="281179"/>
            <a:chOff x="4723505" y="2692028"/>
            <a:chExt cx="2744989" cy="2744989"/>
          </a:xfrm>
          <a:solidFill>
            <a:schemeClr val="accent1"/>
          </a:solidFill>
        </p:grpSpPr>
        <p:sp>
          <p:nvSpPr>
            <p:cNvPr id="49" name="Oval 39">
              <a:extLst>
                <a:ext uri="{FF2B5EF4-FFF2-40B4-BE49-F238E27FC236}">
                  <a16:creationId xmlns:a16="http://schemas.microsoft.com/office/drawing/2014/main" id="{7D26ABCC-6B82-4CB5-8E46-9F247958D9C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38">
              <a:extLst>
                <a:ext uri="{FF2B5EF4-FFF2-40B4-BE49-F238E27FC236}">
                  <a16:creationId xmlns:a16="http://schemas.microsoft.com/office/drawing/2014/main" id="{DA3B5768-2E44-4068-B2A1-15A186657F58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" name="그래픽 2" descr="배지 체크 표시1 단색으로 채워진">
            <a:extLst>
              <a:ext uri="{FF2B5EF4-FFF2-40B4-BE49-F238E27FC236}">
                <a16:creationId xmlns:a16="http://schemas.microsoft.com/office/drawing/2014/main" id="{FF871645-9F9A-488D-9DA5-1A0515676A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3680" y="2812454"/>
            <a:ext cx="212400" cy="212400"/>
          </a:xfrm>
          <a:prstGeom prst="rect">
            <a:avLst/>
          </a:prstGeom>
        </p:spPr>
      </p:pic>
      <p:pic>
        <p:nvPicPr>
          <p:cNvPr id="55" name="그래픽 54" descr="배지 체크 표시1 단색으로 채워진">
            <a:extLst>
              <a:ext uri="{FF2B5EF4-FFF2-40B4-BE49-F238E27FC236}">
                <a16:creationId xmlns:a16="http://schemas.microsoft.com/office/drawing/2014/main" id="{B7285310-19E8-408B-A0E7-435008F849B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4252" y="4034105"/>
            <a:ext cx="211260" cy="211260"/>
          </a:xfrm>
          <a:prstGeom prst="rect">
            <a:avLst/>
          </a:prstGeom>
        </p:spPr>
      </p:pic>
      <p:pic>
        <p:nvPicPr>
          <p:cNvPr id="56" name="그래픽 55" descr="배지 체크 표시1 단색으로 채워진">
            <a:extLst>
              <a:ext uri="{FF2B5EF4-FFF2-40B4-BE49-F238E27FC236}">
                <a16:creationId xmlns:a16="http://schemas.microsoft.com/office/drawing/2014/main" id="{245A4B99-65D7-4B9A-ABB0-947C69050F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2205" y="5259984"/>
            <a:ext cx="212400" cy="2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86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26" name="Oval 39">
            <a:extLst>
              <a:ext uri="{FF2B5EF4-FFF2-40B4-BE49-F238E27FC236}">
                <a16:creationId xmlns:a16="http://schemas.microsoft.com/office/drawing/2014/main" id="{BB9ED195-799E-4B6A-8D7F-6C8831D1E4DB}"/>
              </a:ext>
            </a:extLst>
          </p:cNvPr>
          <p:cNvSpPr/>
          <p:nvPr/>
        </p:nvSpPr>
        <p:spPr>
          <a:xfrm>
            <a:off x="1190626" y="3606800"/>
            <a:ext cx="2351940" cy="2351938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ID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9884B62-72AF-48E8-9B6A-EC283F5F3519}"/>
              </a:ext>
            </a:extLst>
          </p:cNvPr>
          <p:cNvGrpSpPr/>
          <p:nvPr/>
        </p:nvGrpSpPr>
        <p:grpSpPr>
          <a:xfrm>
            <a:off x="4066347" y="3606800"/>
            <a:ext cx="2351940" cy="2351938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5A619246-77EA-420B-8954-372656825D5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8">
              <a:extLst>
                <a:ext uri="{FF2B5EF4-FFF2-40B4-BE49-F238E27FC236}">
                  <a16:creationId xmlns:a16="http://schemas.microsoft.com/office/drawing/2014/main" id="{940B9C49-8323-40D9-AB28-EF5CFAA7DA22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3166B16-3456-474D-B85B-210EC186F21A}"/>
              </a:ext>
            </a:extLst>
          </p:cNvPr>
          <p:cNvSpPr txBox="1"/>
          <p:nvPr/>
        </p:nvSpPr>
        <p:spPr>
          <a:xfrm>
            <a:off x="1847063" y="4054020"/>
            <a:ext cx="10390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022515-CC79-494E-BF86-7D1DBA2012D6}"/>
              </a:ext>
            </a:extLst>
          </p:cNvPr>
          <p:cNvSpPr txBox="1"/>
          <p:nvPr/>
        </p:nvSpPr>
        <p:spPr>
          <a:xfrm>
            <a:off x="1864055" y="4621435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D8E708-EE14-40EB-9CBB-791F912F7E46}"/>
              </a:ext>
            </a:extLst>
          </p:cNvPr>
          <p:cNvSpPr txBox="1"/>
          <p:nvPr/>
        </p:nvSpPr>
        <p:spPr>
          <a:xfrm>
            <a:off x="1627506" y="5086915"/>
            <a:ext cx="147818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84274D-E1AC-427A-B333-BA7BD71E583C}"/>
              </a:ext>
            </a:extLst>
          </p:cNvPr>
          <p:cNvSpPr txBox="1"/>
          <p:nvPr/>
        </p:nvSpPr>
        <p:spPr>
          <a:xfrm>
            <a:off x="4723586" y="4054020"/>
            <a:ext cx="10374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9654C1-8E5B-4266-869B-FED5FA5A48FC}"/>
              </a:ext>
            </a:extLst>
          </p:cNvPr>
          <p:cNvSpPr txBox="1"/>
          <p:nvPr/>
        </p:nvSpPr>
        <p:spPr>
          <a:xfrm>
            <a:off x="4739776" y="4621435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969878-F017-496B-903A-4E6DB9391635}"/>
              </a:ext>
            </a:extLst>
          </p:cNvPr>
          <p:cNvSpPr txBox="1"/>
          <p:nvPr/>
        </p:nvSpPr>
        <p:spPr>
          <a:xfrm>
            <a:off x="4503227" y="5086915"/>
            <a:ext cx="147818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BAA468-215F-4C51-BF64-6A0DA1783EA2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3" name="그림 2" descr="야외, 하늘, 도시 지역, 수도권이(가) 표시된 사진&#10;&#10;자동 생성된 설명">
            <a:extLst>
              <a:ext uri="{FF2B5EF4-FFF2-40B4-BE49-F238E27FC236}">
                <a16:creationId xmlns:a16="http://schemas.microsoft.com/office/drawing/2014/main" id="{790C82DA-7D5F-93AD-09AD-25DCE7B78D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38" y="2381148"/>
            <a:ext cx="5565102" cy="3130370"/>
          </a:xfrm>
          <a:prstGeom prst="rect">
            <a:avLst/>
          </a:prstGeom>
        </p:spPr>
      </p:pic>
      <p:grpSp>
        <p:nvGrpSpPr>
          <p:cNvPr id="39" name="Group 424">
            <a:extLst>
              <a:ext uri="{FF2B5EF4-FFF2-40B4-BE49-F238E27FC236}">
                <a16:creationId xmlns:a16="http://schemas.microsoft.com/office/drawing/2014/main" id="{166F5B9C-8E03-4375-AF85-7E1B855DB4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31068" y="2238577"/>
            <a:ext cx="5816236" cy="4630805"/>
            <a:chOff x="1287737" y="1687513"/>
            <a:chExt cx="4857750" cy="3867151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68E0FC63-E36C-4779-B628-9329AD171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187" y="5013326"/>
              <a:ext cx="1758950" cy="541338"/>
            </a:xfrm>
            <a:custGeom>
              <a:avLst/>
              <a:gdLst>
                <a:gd name="T0" fmla="*/ 2147483647 w 468"/>
                <a:gd name="T1" fmla="*/ 1286038642 h 144"/>
                <a:gd name="T2" fmla="*/ 2147483647 w 468"/>
                <a:gd name="T3" fmla="*/ 0 h 144"/>
                <a:gd name="T4" fmla="*/ 2147483647 w 468"/>
                <a:gd name="T5" fmla="*/ 0 h 144"/>
                <a:gd name="T6" fmla="*/ 2147483647 w 468"/>
                <a:gd name="T7" fmla="*/ 0 h 144"/>
                <a:gd name="T8" fmla="*/ 1440839382 w 468"/>
                <a:gd name="T9" fmla="*/ 0 h 144"/>
                <a:gd name="T10" fmla="*/ 1017063978 w 468"/>
                <a:gd name="T11" fmla="*/ 1286038642 h 144"/>
                <a:gd name="T12" fmla="*/ 1087692585 w 468"/>
                <a:gd name="T13" fmla="*/ 2035047432 h 144"/>
                <a:gd name="T14" fmla="*/ 2147483647 w 468"/>
                <a:gd name="T15" fmla="*/ 2035047432 h 144"/>
                <a:gd name="T16" fmla="*/ 2147483647 w 468"/>
                <a:gd name="T17" fmla="*/ 2035047432 h 144"/>
                <a:gd name="T18" fmla="*/ 2147483647 w 468"/>
                <a:gd name="T19" fmla="*/ 2035047432 h 144"/>
                <a:gd name="T20" fmla="*/ 2147483647 w 468"/>
                <a:gd name="T21" fmla="*/ 1286038642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CDB954E9-1867-4138-8B52-8901DBD57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7737" y="1687513"/>
              <a:ext cx="4857750" cy="2905125"/>
            </a:xfrm>
            <a:custGeom>
              <a:avLst/>
              <a:gdLst>
                <a:gd name="T0" fmla="*/ 2147483647 w 1292"/>
                <a:gd name="T1" fmla="*/ 0 h 772"/>
                <a:gd name="T2" fmla="*/ 2147483647 w 1292"/>
                <a:gd name="T3" fmla="*/ 0 h 772"/>
                <a:gd name="T4" fmla="*/ 2147483647 w 1292"/>
                <a:gd name="T5" fmla="*/ 0 h 772"/>
                <a:gd name="T6" fmla="*/ 579602516 w 1292"/>
                <a:gd name="T7" fmla="*/ 0 h 772"/>
                <a:gd name="T8" fmla="*/ 0 w 1292"/>
                <a:gd name="T9" fmla="*/ 509796754 h 772"/>
                <a:gd name="T10" fmla="*/ 0 w 1292"/>
                <a:gd name="T11" fmla="*/ 2147483647 h 772"/>
                <a:gd name="T12" fmla="*/ 2147483647 w 1292"/>
                <a:gd name="T13" fmla="*/ 2147483647 h 772"/>
                <a:gd name="T14" fmla="*/ 2147483647 w 1292"/>
                <a:gd name="T15" fmla="*/ 509796754 h 772"/>
                <a:gd name="T16" fmla="*/ 2147483647 w 1292"/>
                <a:gd name="T17" fmla="*/ 0 h 772"/>
                <a:gd name="T18" fmla="*/ 2147483647 w 1292"/>
                <a:gd name="T19" fmla="*/ 2147483647 h 772"/>
                <a:gd name="T20" fmla="*/ 791651576 w 1292"/>
                <a:gd name="T21" fmla="*/ 2147483647 h 772"/>
                <a:gd name="T22" fmla="*/ 791651576 w 1292"/>
                <a:gd name="T23" fmla="*/ 679731514 h 772"/>
                <a:gd name="T24" fmla="*/ 2147483647 w 1292"/>
                <a:gd name="T25" fmla="*/ 679731514 h 772"/>
                <a:gd name="T26" fmla="*/ 2147483647 w 1292"/>
                <a:gd name="T27" fmla="*/ 2147483647 h 7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76BB0BFB-0940-43B2-9BC3-1C161C67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37" y="4592638"/>
              <a:ext cx="4857750" cy="420688"/>
            </a:xfrm>
            <a:custGeom>
              <a:avLst/>
              <a:gdLst>
                <a:gd name="T0" fmla="*/ 0 w 1292"/>
                <a:gd name="T1" fmla="*/ 987602641 h 112"/>
                <a:gd name="T2" fmla="*/ 579602516 w 1292"/>
                <a:gd name="T3" fmla="*/ 1580164226 h 112"/>
                <a:gd name="T4" fmla="*/ 2147483647 w 1292"/>
                <a:gd name="T5" fmla="*/ 1580164226 h 112"/>
                <a:gd name="T6" fmla="*/ 2147483647 w 1292"/>
                <a:gd name="T7" fmla="*/ 1580164226 h 112"/>
                <a:gd name="T8" fmla="*/ 2147483647 w 1292"/>
                <a:gd name="T9" fmla="*/ 1580164226 h 112"/>
                <a:gd name="T10" fmla="*/ 2147483647 w 1292"/>
                <a:gd name="T11" fmla="*/ 987602641 h 112"/>
                <a:gd name="T12" fmla="*/ 2147483647 w 1292"/>
                <a:gd name="T13" fmla="*/ 0 h 112"/>
                <a:gd name="T14" fmla="*/ 0 w 1292"/>
                <a:gd name="T15" fmla="*/ 0 h 112"/>
                <a:gd name="T16" fmla="*/ 0 w 1292"/>
                <a:gd name="T17" fmla="*/ 987602641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474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야외, 타워 블록, 건물, 상업용 건물이(가) 표시된 사진&#10;&#10;자동 생성된 설명">
            <a:extLst>
              <a:ext uri="{FF2B5EF4-FFF2-40B4-BE49-F238E27FC236}">
                <a16:creationId xmlns:a16="http://schemas.microsoft.com/office/drawing/2014/main" id="{128BF37A-07A2-1451-940E-3A1531975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0" t="9354" r="27643" b="37066"/>
          <a:stretch>
            <a:fillRect/>
          </a:stretch>
        </p:blipFill>
        <p:spPr>
          <a:xfrm rot="3649753">
            <a:off x="6960875" y="1881460"/>
            <a:ext cx="3695284" cy="1792046"/>
          </a:xfrm>
          <a:custGeom>
            <a:avLst/>
            <a:gdLst>
              <a:gd name="connsiteX0" fmla="*/ 42655 w 3695284"/>
              <a:gd name="connsiteY0" fmla="*/ 164332 h 1792046"/>
              <a:gd name="connsiteX1" fmla="*/ 258241 w 3695284"/>
              <a:gd name="connsiteY1" fmla="*/ 45672 h 1792046"/>
              <a:gd name="connsiteX2" fmla="*/ 3411768 w 3695284"/>
              <a:gd name="connsiteY2" fmla="*/ 29 h 1792046"/>
              <a:gd name="connsiteX3" fmla="*/ 3677565 w 3695284"/>
              <a:gd name="connsiteY3" fmla="*/ 258241 h 1792046"/>
              <a:gd name="connsiteX4" fmla="*/ 3695256 w 3695284"/>
              <a:gd name="connsiteY4" fmla="*/ 1480578 h 1792046"/>
              <a:gd name="connsiteX5" fmla="*/ 3437044 w 3695284"/>
              <a:gd name="connsiteY5" fmla="*/ 1746375 h 1792046"/>
              <a:gd name="connsiteX6" fmla="*/ 283517 w 3695284"/>
              <a:gd name="connsiteY6" fmla="*/ 1792018 h 1792046"/>
              <a:gd name="connsiteX7" fmla="*/ 17720 w 3695284"/>
              <a:gd name="connsiteY7" fmla="*/ 1533805 h 1792046"/>
              <a:gd name="connsiteX8" fmla="*/ 29 w 3695284"/>
              <a:gd name="connsiteY8" fmla="*/ 311469 h 1792046"/>
              <a:gd name="connsiteX9" fmla="*/ 42655 w 3695284"/>
              <a:gd name="connsiteY9" fmla="*/ 164332 h 1792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95284" h="1792046">
                <a:moveTo>
                  <a:pt x="42655" y="164332"/>
                </a:moveTo>
                <a:cubicBezTo>
                  <a:pt x="88730" y="93957"/>
                  <a:pt x="167803" y="46981"/>
                  <a:pt x="258241" y="45672"/>
                </a:cubicBezTo>
                <a:lnTo>
                  <a:pt x="3411768" y="29"/>
                </a:lnTo>
                <a:cubicBezTo>
                  <a:pt x="3556469" y="-2066"/>
                  <a:pt x="3675470" y="113541"/>
                  <a:pt x="3677565" y="258241"/>
                </a:cubicBezTo>
                <a:lnTo>
                  <a:pt x="3695256" y="1480578"/>
                </a:lnTo>
                <a:cubicBezTo>
                  <a:pt x="3697351" y="1625279"/>
                  <a:pt x="3581745" y="1744280"/>
                  <a:pt x="3437044" y="1746375"/>
                </a:cubicBezTo>
                <a:lnTo>
                  <a:pt x="283517" y="1792018"/>
                </a:lnTo>
                <a:cubicBezTo>
                  <a:pt x="138816" y="1794112"/>
                  <a:pt x="19815" y="1678506"/>
                  <a:pt x="17720" y="1533805"/>
                </a:cubicBezTo>
                <a:lnTo>
                  <a:pt x="29" y="311469"/>
                </a:lnTo>
                <a:cubicBezTo>
                  <a:pt x="-757" y="257206"/>
                  <a:pt x="15010" y="206557"/>
                  <a:pt x="42655" y="164332"/>
                </a:cubicBezTo>
                <a:close/>
              </a:path>
            </a:pathLst>
          </a:custGeom>
        </p:spPr>
      </p:pic>
      <p:pic>
        <p:nvPicPr>
          <p:cNvPr id="12" name="그림 11" descr="야외, 하늘, 마천루, 타워 블록이(가) 표시된 사진&#10;&#10;자동 생성된 설명">
            <a:extLst>
              <a:ext uri="{FF2B5EF4-FFF2-40B4-BE49-F238E27FC236}">
                <a16:creationId xmlns:a16="http://schemas.microsoft.com/office/drawing/2014/main" id="{3E6990FD-1371-1A7D-B965-9B1774E529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2048" r="20184" b="35493"/>
          <a:stretch>
            <a:fillRect/>
          </a:stretch>
        </p:blipFill>
        <p:spPr>
          <a:xfrm rot="3641961">
            <a:off x="9700389" y="2250639"/>
            <a:ext cx="3645420" cy="1729484"/>
          </a:xfrm>
          <a:custGeom>
            <a:avLst/>
            <a:gdLst>
              <a:gd name="connsiteX0" fmla="*/ 8927 w 3645420"/>
              <a:gd name="connsiteY0" fmla="*/ 116462 h 1729484"/>
              <a:gd name="connsiteX1" fmla="*/ 119305 w 3645420"/>
              <a:gd name="connsiteY1" fmla="*/ 41344 h 1729484"/>
              <a:gd name="connsiteX2" fmla="*/ 3505510 w 3645420"/>
              <a:gd name="connsiteY2" fmla="*/ 10 h 1729484"/>
              <a:gd name="connsiteX3" fmla="*/ 3627753 w 3645420"/>
              <a:gd name="connsiteY3" fmla="*/ 119305 h 1729484"/>
              <a:gd name="connsiteX4" fmla="*/ 3645411 w 3645420"/>
              <a:gd name="connsiteY4" fmla="*/ 1565898 h 1729484"/>
              <a:gd name="connsiteX5" fmla="*/ 3526116 w 3645420"/>
              <a:gd name="connsiteY5" fmla="*/ 1688141 h 1729484"/>
              <a:gd name="connsiteX6" fmla="*/ 139912 w 3645420"/>
              <a:gd name="connsiteY6" fmla="*/ 1729475 h 1729484"/>
              <a:gd name="connsiteX7" fmla="*/ 17668 w 3645420"/>
              <a:gd name="connsiteY7" fmla="*/ 1610181 h 1729484"/>
              <a:gd name="connsiteX8" fmla="*/ 10 w 3645420"/>
              <a:gd name="connsiteY8" fmla="*/ 163587 h 1729484"/>
              <a:gd name="connsiteX9" fmla="*/ 8927 w 3645420"/>
              <a:gd name="connsiteY9" fmla="*/ 116462 h 1729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5420" h="1729484">
                <a:moveTo>
                  <a:pt x="8927" y="116462"/>
                </a:moveTo>
                <a:cubicBezTo>
                  <a:pt x="26732" y="72892"/>
                  <a:pt x="69281" y="41955"/>
                  <a:pt x="119305" y="41344"/>
                </a:cubicBezTo>
                <a:lnTo>
                  <a:pt x="3505510" y="10"/>
                </a:lnTo>
                <a:cubicBezTo>
                  <a:pt x="3572209" y="-804"/>
                  <a:pt x="3626939" y="52606"/>
                  <a:pt x="3627753" y="119305"/>
                </a:cubicBezTo>
                <a:lnTo>
                  <a:pt x="3645411" y="1565898"/>
                </a:lnTo>
                <a:cubicBezTo>
                  <a:pt x="3646225" y="1632598"/>
                  <a:pt x="3592815" y="1687327"/>
                  <a:pt x="3526116" y="1688141"/>
                </a:cubicBezTo>
                <a:lnTo>
                  <a:pt x="139912" y="1729475"/>
                </a:lnTo>
                <a:cubicBezTo>
                  <a:pt x="73213" y="1730289"/>
                  <a:pt x="18482" y="1676879"/>
                  <a:pt x="17668" y="1610181"/>
                </a:cubicBezTo>
                <a:lnTo>
                  <a:pt x="10" y="163587"/>
                </a:lnTo>
                <a:cubicBezTo>
                  <a:pt x="-193" y="146912"/>
                  <a:pt x="2992" y="130986"/>
                  <a:pt x="8927" y="116462"/>
                </a:cubicBezTo>
                <a:close/>
              </a:path>
            </a:pathLst>
          </a:custGeom>
        </p:spPr>
      </p:pic>
      <p:pic>
        <p:nvPicPr>
          <p:cNvPr id="11" name="그림 10" descr="야외, 하늘, 타워 블록, 건물이(가) 표시된 사진&#10;&#10;자동 생성된 설명">
            <a:extLst>
              <a:ext uri="{FF2B5EF4-FFF2-40B4-BE49-F238E27FC236}">
                <a16:creationId xmlns:a16="http://schemas.microsoft.com/office/drawing/2014/main" id="{4C36D217-04AC-D8B0-4C63-683FF9B6BD0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2" t="12286" r="50025" b="4761"/>
          <a:stretch>
            <a:fillRect/>
          </a:stretch>
        </p:blipFill>
        <p:spPr>
          <a:xfrm rot="19819208">
            <a:off x="9997115" y="4380178"/>
            <a:ext cx="1723131" cy="3675817"/>
          </a:xfrm>
          <a:custGeom>
            <a:avLst/>
            <a:gdLst>
              <a:gd name="connsiteX0" fmla="*/ 1605994 w 1723131"/>
              <a:gd name="connsiteY0" fmla="*/ 37305 h 3675817"/>
              <a:gd name="connsiteX1" fmla="*/ 1705115 w 1723131"/>
              <a:gd name="connsiteY1" fmla="*/ 221244 h 3675817"/>
              <a:gd name="connsiteX2" fmla="*/ 1723128 w 1723131"/>
              <a:gd name="connsiteY2" fmla="*/ 3445047 h 3675817"/>
              <a:gd name="connsiteX3" fmla="*/ 1501888 w 1723131"/>
              <a:gd name="connsiteY3" fmla="*/ 3668773 h 3675817"/>
              <a:gd name="connsiteX4" fmla="*/ 241743 w 1723131"/>
              <a:gd name="connsiteY4" fmla="*/ 3675814 h 3675817"/>
              <a:gd name="connsiteX5" fmla="*/ 18017 w 1723131"/>
              <a:gd name="connsiteY5" fmla="*/ 3454574 h 3675817"/>
              <a:gd name="connsiteX6" fmla="*/ 4 w 1723131"/>
              <a:gd name="connsiteY6" fmla="*/ 230771 h 3675817"/>
              <a:gd name="connsiteX7" fmla="*/ 221244 w 1723131"/>
              <a:gd name="connsiteY7" fmla="*/ 7045 h 3675817"/>
              <a:gd name="connsiteX8" fmla="*/ 1481390 w 1723131"/>
              <a:gd name="connsiteY8" fmla="*/ 4 h 3675817"/>
              <a:gd name="connsiteX9" fmla="*/ 1605994 w 1723131"/>
              <a:gd name="connsiteY9" fmla="*/ 37305 h 36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3131" h="3675817">
                <a:moveTo>
                  <a:pt x="1605994" y="37305"/>
                </a:moveTo>
                <a:cubicBezTo>
                  <a:pt x="1665399" y="76957"/>
                  <a:pt x="1704686" y="144448"/>
                  <a:pt x="1705115" y="221244"/>
                </a:cubicBezTo>
                <a:lnTo>
                  <a:pt x="1723128" y="3445047"/>
                </a:lnTo>
                <a:cubicBezTo>
                  <a:pt x="1723815" y="3567921"/>
                  <a:pt x="1624763" y="3668087"/>
                  <a:pt x="1501888" y="3668773"/>
                </a:cubicBezTo>
                <a:lnTo>
                  <a:pt x="241743" y="3675814"/>
                </a:lnTo>
                <a:cubicBezTo>
                  <a:pt x="118868" y="3676501"/>
                  <a:pt x="18703" y="3577449"/>
                  <a:pt x="18017" y="3454574"/>
                </a:cubicBezTo>
                <a:lnTo>
                  <a:pt x="4" y="230771"/>
                </a:lnTo>
                <a:cubicBezTo>
                  <a:pt x="-683" y="107897"/>
                  <a:pt x="98370" y="7732"/>
                  <a:pt x="221244" y="7045"/>
                </a:cubicBezTo>
                <a:lnTo>
                  <a:pt x="1481390" y="4"/>
                </a:lnTo>
                <a:cubicBezTo>
                  <a:pt x="1527467" y="-254"/>
                  <a:pt x="1570352" y="13515"/>
                  <a:pt x="1605994" y="37305"/>
                </a:cubicBezTo>
                <a:close/>
              </a:path>
            </a:pathLst>
          </a:custGeom>
        </p:spPr>
      </p:pic>
      <p:pic>
        <p:nvPicPr>
          <p:cNvPr id="70" name="Google Shape;859;p43">
            <a:extLst>
              <a:ext uri="{FF2B5EF4-FFF2-40B4-BE49-F238E27FC236}">
                <a16:creationId xmlns:a16="http://schemas.microsoft.com/office/drawing/2014/main" id="{E96E3A0A-92C5-4DD9-B378-555CBD3CCB87}"/>
              </a:ext>
            </a:extLst>
          </p:cNvPr>
          <p:cNvPicPr preferRelativeResize="0"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7870397" y="879811"/>
            <a:ext cx="1907813" cy="38505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72" name="Google Shape;859;p43">
            <a:extLst>
              <a:ext uri="{FF2B5EF4-FFF2-40B4-BE49-F238E27FC236}">
                <a16:creationId xmlns:a16="http://schemas.microsoft.com/office/drawing/2014/main" id="{8336D2C5-2422-4126-9CA9-7FFCE7073A8A}"/>
              </a:ext>
            </a:extLst>
          </p:cNvPr>
          <p:cNvPicPr preferRelativeResize="0"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10597687" y="1210313"/>
            <a:ext cx="1907813" cy="38505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888B87-82B3-4DC6-85DD-C905DA4174B6}"/>
              </a:ext>
            </a:extLst>
          </p:cNvPr>
          <p:cNvGrpSpPr/>
          <p:nvPr/>
        </p:nvGrpSpPr>
        <p:grpSpPr>
          <a:xfrm>
            <a:off x="1174750" y="3168650"/>
            <a:ext cx="1165226" cy="1165225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21" name="Oval 39">
              <a:extLst>
                <a:ext uri="{FF2B5EF4-FFF2-40B4-BE49-F238E27FC236}">
                  <a16:creationId xmlns:a16="http://schemas.microsoft.com/office/drawing/2014/main" id="{27EDE2FE-ADA1-4DD1-8D0D-700E5A170FB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Oval 38">
              <a:extLst>
                <a:ext uri="{FF2B5EF4-FFF2-40B4-BE49-F238E27FC236}">
                  <a16:creationId xmlns:a16="http://schemas.microsoft.com/office/drawing/2014/main" id="{23611BE4-4961-4C62-B826-89126D53615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CE4BF79-2176-4363-89FE-3ED1B5219977}"/>
              </a:ext>
            </a:extLst>
          </p:cNvPr>
          <p:cNvSpPr txBox="1"/>
          <p:nvPr/>
        </p:nvSpPr>
        <p:spPr>
          <a:xfrm>
            <a:off x="2585867" y="333279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13B33-5948-4DC3-86CD-70B83C84CB41}"/>
              </a:ext>
            </a:extLst>
          </p:cNvPr>
          <p:cNvSpPr txBox="1"/>
          <p:nvPr/>
        </p:nvSpPr>
        <p:spPr>
          <a:xfrm>
            <a:off x="2590629" y="3660686"/>
            <a:ext cx="3746671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AAFDCA-7CC8-4430-9412-606F1F918827}"/>
              </a:ext>
            </a:extLst>
          </p:cNvPr>
          <p:cNvSpPr/>
          <p:nvPr/>
        </p:nvSpPr>
        <p:spPr>
          <a:xfrm>
            <a:off x="1338007" y="3331906"/>
            <a:ext cx="838713" cy="83871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7E9AD7-4D2D-428A-9B42-242E4B3BE68F}"/>
              </a:ext>
            </a:extLst>
          </p:cNvPr>
          <p:cNvGrpSpPr/>
          <p:nvPr/>
        </p:nvGrpSpPr>
        <p:grpSpPr>
          <a:xfrm>
            <a:off x="1603256" y="3597155"/>
            <a:ext cx="308214" cy="308214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39B342D-8EB9-40CF-AA5E-56CBEEF37AAB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03984F4-781A-4870-A0D7-D4BFBB3A09F0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9FAD212-2C6B-41E4-8A53-D0F048F6ABF5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1AE62AF-861A-464A-B206-8B4BCC144222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B52B04E-B9D3-4684-9359-D0AAC834F044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5142F79-BE7F-4F31-9CBA-A7BA79B40419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7CA36B2-72BD-499C-A4E7-3251A471B3F1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99A0E23-DA52-42FD-8893-380632879F81}"/>
              </a:ext>
            </a:extLst>
          </p:cNvPr>
          <p:cNvGrpSpPr/>
          <p:nvPr/>
        </p:nvGrpSpPr>
        <p:grpSpPr>
          <a:xfrm>
            <a:off x="1174750" y="4750562"/>
            <a:ext cx="1165226" cy="1165225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68" name="Oval 39">
              <a:extLst>
                <a:ext uri="{FF2B5EF4-FFF2-40B4-BE49-F238E27FC236}">
                  <a16:creationId xmlns:a16="http://schemas.microsoft.com/office/drawing/2014/main" id="{CC403FA9-0AB0-42A8-AF2D-40B010018F3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Oval 38">
              <a:extLst>
                <a:ext uri="{FF2B5EF4-FFF2-40B4-BE49-F238E27FC236}">
                  <a16:creationId xmlns:a16="http://schemas.microsoft.com/office/drawing/2014/main" id="{1D5264DC-66D9-492E-8BF3-99A1C8AB989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0CA77CC-942F-4D34-8CA5-E73CA2EFF7BC}"/>
              </a:ext>
            </a:extLst>
          </p:cNvPr>
          <p:cNvSpPr txBox="1"/>
          <p:nvPr/>
        </p:nvSpPr>
        <p:spPr>
          <a:xfrm>
            <a:off x="2585867" y="491470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2AD869-5FD3-478C-A30C-9BB7E816F2C2}"/>
              </a:ext>
            </a:extLst>
          </p:cNvPr>
          <p:cNvSpPr txBox="1"/>
          <p:nvPr/>
        </p:nvSpPr>
        <p:spPr>
          <a:xfrm>
            <a:off x="2590629" y="5242598"/>
            <a:ext cx="3746671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8CFDDCA-09DC-40FD-88C0-28D8B10BFA77}"/>
              </a:ext>
            </a:extLst>
          </p:cNvPr>
          <p:cNvSpPr/>
          <p:nvPr/>
        </p:nvSpPr>
        <p:spPr>
          <a:xfrm>
            <a:off x="1338007" y="4913818"/>
            <a:ext cx="838713" cy="83871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664059-E8F1-4DC1-ABE7-963FC4411564}"/>
              </a:ext>
            </a:extLst>
          </p:cNvPr>
          <p:cNvGrpSpPr/>
          <p:nvPr/>
        </p:nvGrpSpPr>
        <p:grpSpPr>
          <a:xfrm>
            <a:off x="1615757" y="5189515"/>
            <a:ext cx="283212" cy="287318"/>
            <a:chOff x="7767522" y="1854273"/>
            <a:chExt cx="396900" cy="402653"/>
          </a:xfrm>
          <a:solidFill>
            <a:schemeClr val="bg1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10276B4-83FF-4E5B-A658-DE4D8FBF6016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5EBC38E-32CD-4354-853A-83B67FDDFCFC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57FE4B8-3C52-4BBC-9420-2E54C08909DC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62971BF-C102-44E7-A9EB-06F0EE40F228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595CA40-6C25-4E90-8FFD-E65327AAABCC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71" name="Google Shape;859;p43">
            <a:extLst>
              <a:ext uri="{FF2B5EF4-FFF2-40B4-BE49-F238E27FC236}">
                <a16:creationId xmlns:a16="http://schemas.microsoft.com/office/drawing/2014/main" id="{DAE560D4-200A-4F69-98E9-DE4B00667A5D}"/>
              </a:ext>
            </a:extLst>
          </p:cNvPr>
          <p:cNvPicPr preferRelativeResize="0"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9927796" y="4334211"/>
            <a:ext cx="1907813" cy="38505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ED2EDBB-1EF4-4511-A38D-3C6955C49A2A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8128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9BFA7B7-B91F-CB4F-AF95-82F46BFA76C3}"/>
              </a:ext>
            </a:extLst>
          </p:cNvPr>
          <p:cNvGrpSpPr/>
          <p:nvPr/>
        </p:nvGrpSpPr>
        <p:grpSpPr>
          <a:xfrm>
            <a:off x="1193374" y="3991126"/>
            <a:ext cx="2061913" cy="1813788"/>
            <a:chOff x="2952750" y="1925768"/>
            <a:chExt cx="6286500" cy="2144582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FB8C297-A3E2-BE3C-C1FD-EEB42961C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C63577F-0892-229E-A0D6-F443E58CD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1B50302-17F8-B3F3-766D-7B9EB821304A}"/>
              </a:ext>
            </a:extLst>
          </p:cNvPr>
          <p:cNvGrpSpPr/>
          <p:nvPr/>
        </p:nvGrpSpPr>
        <p:grpSpPr>
          <a:xfrm>
            <a:off x="3774486" y="3991126"/>
            <a:ext cx="2061913" cy="1813788"/>
            <a:chOff x="2952750" y="1925768"/>
            <a:chExt cx="6286500" cy="2144582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2FC713A-86FB-33FE-E909-E690CE6F3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A6CDAE0E-9391-CA0A-FD4C-ECF327DA9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061077-762F-6257-E013-56AE0A400885}"/>
              </a:ext>
            </a:extLst>
          </p:cNvPr>
          <p:cNvGrpSpPr/>
          <p:nvPr/>
        </p:nvGrpSpPr>
        <p:grpSpPr>
          <a:xfrm>
            <a:off x="6355598" y="3991126"/>
            <a:ext cx="2061913" cy="1813788"/>
            <a:chOff x="2952750" y="1925768"/>
            <a:chExt cx="6286500" cy="2144582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DA8BC43-1E79-7BAC-013B-BC23E2DD3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C8A0DAC-D4FF-DA5F-94DA-133060716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1EC984-31BE-F8EF-CBFF-29EB89DD3C5C}"/>
              </a:ext>
            </a:extLst>
          </p:cNvPr>
          <p:cNvGrpSpPr/>
          <p:nvPr/>
        </p:nvGrpSpPr>
        <p:grpSpPr>
          <a:xfrm>
            <a:off x="8936710" y="3991126"/>
            <a:ext cx="2061913" cy="1813788"/>
            <a:chOff x="2952750" y="1925768"/>
            <a:chExt cx="6286500" cy="2144582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94250D27-FDA3-5883-70F3-03BFE1BCE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440F12CF-A985-98C9-8995-5004B04FC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5BE63E-44F1-4004-BFCB-4B462CE9608C}"/>
              </a:ext>
            </a:extLst>
          </p:cNvPr>
          <p:cNvSpPr/>
          <p:nvPr/>
        </p:nvSpPr>
        <p:spPr>
          <a:xfrm>
            <a:off x="2114550" y="3394708"/>
            <a:ext cx="7962902" cy="19630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762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77E3F6-FED9-4217-9DC7-E0F21DA27867}"/>
              </a:ext>
            </a:extLst>
          </p:cNvPr>
          <p:cNvGrpSpPr/>
          <p:nvPr/>
        </p:nvGrpSpPr>
        <p:grpSpPr>
          <a:xfrm>
            <a:off x="2146587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64" name="Oval 39">
              <a:extLst>
                <a:ext uri="{FF2B5EF4-FFF2-40B4-BE49-F238E27FC236}">
                  <a16:creationId xmlns:a16="http://schemas.microsoft.com/office/drawing/2014/main" id="{108626E7-D943-4C95-800E-DDC4DC9B3B3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Oval 38">
              <a:extLst>
                <a:ext uri="{FF2B5EF4-FFF2-40B4-BE49-F238E27FC236}">
                  <a16:creationId xmlns:a16="http://schemas.microsoft.com/office/drawing/2014/main" id="{6FCF3308-DADF-49C1-9AFE-578DF8E24A7F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871B8C-2F89-45F8-B74E-1BB453A4E365}"/>
              </a:ext>
            </a:extLst>
          </p:cNvPr>
          <p:cNvGrpSpPr/>
          <p:nvPr/>
        </p:nvGrpSpPr>
        <p:grpSpPr>
          <a:xfrm>
            <a:off x="4727700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67" name="Oval 39">
              <a:extLst>
                <a:ext uri="{FF2B5EF4-FFF2-40B4-BE49-F238E27FC236}">
                  <a16:creationId xmlns:a16="http://schemas.microsoft.com/office/drawing/2014/main" id="{D5676059-4CD4-4068-B432-F31DC4155C2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38">
              <a:extLst>
                <a:ext uri="{FF2B5EF4-FFF2-40B4-BE49-F238E27FC236}">
                  <a16:creationId xmlns:a16="http://schemas.microsoft.com/office/drawing/2014/main" id="{7B5AB309-8447-435C-8A38-C78DC7E4C87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8A9002D-BCC7-4F25-AFC2-DF130F8D466F}"/>
              </a:ext>
            </a:extLst>
          </p:cNvPr>
          <p:cNvGrpSpPr/>
          <p:nvPr/>
        </p:nvGrpSpPr>
        <p:grpSpPr>
          <a:xfrm>
            <a:off x="7308813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79" name="Oval 39">
              <a:extLst>
                <a:ext uri="{FF2B5EF4-FFF2-40B4-BE49-F238E27FC236}">
                  <a16:creationId xmlns:a16="http://schemas.microsoft.com/office/drawing/2014/main" id="{0717E225-CC7F-47F1-9DDD-50C30D3E8ED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38">
              <a:extLst>
                <a:ext uri="{FF2B5EF4-FFF2-40B4-BE49-F238E27FC236}">
                  <a16:creationId xmlns:a16="http://schemas.microsoft.com/office/drawing/2014/main" id="{832444BE-8DDB-4266-B2F3-25F439EFECAD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3E7CA4-6293-4635-ACB1-7B9E3DD93C2A}"/>
              </a:ext>
            </a:extLst>
          </p:cNvPr>
          <p:cNvGrpSpPr/>
          <p:nvPr/>
        </p:nvGrpSpPr>
        <p:grpSpPr>
          <a:xfrm>
            <a:off x="9889926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82" name="Oval 39">
              <a:extLst>
                <a:ext uri="{FF2B5EF4-FFF2-40B4-BE49-F238E27FC236}">
                  <a16:creationId xmlns:a16="http://schemas.microsoft.com/office/drawing/2014/main" id="{37285A20-3B58-4735-B2C1-743022CDEF0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Oval 38">
              <a:extLst>
                <a:ext uri="{FF2B5EF4-FFF2-40B4-BE49-F238E27FC236}">
                  <a16:creationId xmlns:a16="http://schemas.microsoft.com/office/drawing/2014/main" id="{5878B601-E832-4988-A722-1571F5BF488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B6E25DA4-8F43-4F4E-9E07-86D17EA2A621}"/>
              </a:ext>
            </a:extLst>
          </p:cNvPr>
          <p:cNvSpPr/>
          <p:nvPr/>
        </p:nvSpPr>
        <p:spPr>
          <a:xfrm>
            <a:off x="2179130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78BFABA-7B41-405E-B884-E583116E1E5D}"/>
              </a:ext>
            </a:extLst>
          </p:cNvPr>
          <p:cNvSpPr/>
          <p:nvPr/>
        </p:nvSpPr>
        <p:spPr>
          <a:xfrm>
            <a:off x="4760243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CC2A2B1-E0A9-46CB-91FD-5E86E391EE93}"/>
              </a:ext>
            </a:extLst>
          </p:cNvPr>
          <p:cNvSpPr/>
          <p:nvPr/>
        </p:nvSpPr>
        <p:spPr>
          <a:xfrm>
            <a:off x="7341356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31443DB-889D-4B01-B77D-FC9CCCFC70B6}"/>
              </a:ext>
            </a:extLst>
          </p:cNvPr>
          <p:cNvSpPr/>
          <p:nvPr/>
        </p:nvSpPr>
        <p:spPr>
          <a:xfrm>
            <a:off x="9922469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47BAE1-BCAC-4C4E-B616-9A320D3C6B94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CD9B86-605E-47B7-8AD7-95AE58A3B067}"/>
              </a:ext>
            </a:extLst>
          </p:cNvPr>
          <p:cNvSpPr txBox="1"/>
          <p:nvPr/>
        </p:nvSpPr>
        <p:spPr>
          <a:xfrm>
            <a:off x="1448275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2019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635F67-54BB-4697-8B57-5E2AB6EB8F75}"/>
              </a:ext>
            </a:extLst>
          </p:cNvPr>
          <p:cNvSpPr txBox="1"/>
          <p:nvPr/>
        </p:nvSpPr>
        <p:spPr>
          <a:xfrm>
            <a:off x="1851032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1E9AAD3-0883-4994-B652-07B26D7758CE}"/>
              </a:ext>
            </a:extLst>
          </p:cNvPr>
          <p:cNvSpPr txBox="1"/>
          <p:nvPr/>
        </p:nvSpPr>
        <p:spPr>
          <a:xfrm>
            <a:off x="4029388" y="4206857"/>
            <a:ext cx="6796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2020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56B5FA4-7188-4C91-824B-C6326DC1FA97}"/>
              </a:ext>
            </a:extLst>
          </p:cNvPr>
          <p:cNvSpPr txBox="1"/>
          <p:nvPr/>
        </p:nvSpPr>
        <p:spPr>
          <a:xfrm>
            <a:off x="4432145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ABA306-1B3C-4F7B-B5B9-E07DA2A0F5BB}"/>
              </a:ext>
            </a:extLst>
          </p:cNvPr>
          <p:cNvSpPr txBox="1"/>
          <p:nvPr/>
        </p:nvSpPr>
        <p:spPr>
          <a:xfrm>
            <a:off x="6610501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CB99E8-9FB7-4DFC-A405-5708C76A54C5}"/>
              </a:ext>
            </a:extLst>
          </p:cNvPr>
          <p:cNvSpPr txBox="1"/>
          <p:nvPr/>
        </p:nvSpPr>
        <p:spPr>
          <a:xfrm>
            <a:off x="7013258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5BC947-724B-4368-9B09-575496FCDCFE}"/>
              </a:ext>
            </a:extLst>
          </p:cNvPr>
          <p:cNvSpPr txBox="1"/>
          <p:nvPr/>
        </p:nvSpPr>
        <p:spPr>
          <a:xfrm>
            <a:off x="9191614" y="4206857"/>
            <a:ext cx="6700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2022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FDD60E-A8D1-42A6-8994-28E3C221F172}"/>
              </a:ext>
            </a:extLst>
          </p:cNvPr>
          <p:cNvSpPr txBox="1"/>
          <p:nvPr/>
        </p:nvSpPr>
        <p:spPr>
          <a:xfrm>
            <a:off x="9594371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780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A83CD61-9B53-DF61-A065-E40E098BC6A2}"/>
              </a:ext>
            </a:extLst>
          </p:cNvPr>
          <p:cNvGrpSpPr/>
          <p:nvPr/>
        </p:nvGrpSpPr>
        <p:grpSpPr>
          <a:xfrm>
            <a:off x="1193374" y="3991126"/>
            <a:ext cx="2061913" cy="1813788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E431F17F-2434-B308-389D-D6E5812B5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843F9D7D-2D9D-F4E6-9BA3-4A172868A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12A492-5409-6EDD-F02B-9A423385BDCA}"/>
              </a:ext>
            </a:extLst>
          </p:cNvPr>
          <p:cNvGrpSpPr/>
          <p:nvPr/>
        </p:nvGrpSpPr>
        <p:grpSpPr>
          <a:xfrm>
            <a:off x="3774486" y="3991126"/>
            <a:ext cx="2061913" cy="1813788"/>
            <a:chOff x="2952750" y="1925768"/>
            <a:chExt cx="6286500" cy="2144582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FC6DEE9-F52C-91AD-CF10-87E8462F2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C0F6530-241D-A744-07A3-9A7ED33B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1B1F53-115D-8B2F-1EF0-BF3853E436D8}"/>
              </a:ext>
            </a:extLst>
          </p:cNvPr>
          <p:cNvGrpSpPr/>
          <p:nvPr/>
        </p:nvGrpSpPr>
        <p:grpSpPr>
          <a:xfrm>
            <a:off x="6355598" y="3991126"/>
            <a:ext cx="2061913" cy="1813788"/>
            <a:chOff x="2952750" y="1925768"/>
            <a:chExt cx="6286500" cy="2144582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D229EA7-EE5D-3B9D-7E5F-814142BDC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859F452-04B7-7A2B-337E-423B9323F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B9929B-6B36-E710-71E2-E7428D75B6D1}"/>
              </a:ext>
            </a:extLst>
          </p:cNvPr>
          <p:cNvGrpSpPr/>
          <p:nvPr/>
        </p:nvGrpSpPr>
        <p:grpSpPr>
          <a:xfrm>
            <a:off x="8936710" y="3991126"/>
            <a:ext cx="2061913" cy="1813788"/>
            <a:chOff x="2952750" y="1925768"/>
            <a:chExt cx="6286500" cy="2144582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3A1D649-F0F4-6D55-95D0-BDEAD7D7D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6443FA0-266D-2606-0688-96DF623E7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47BAE1-BCAC-4C4E-B616-9A320D3C6B94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CD9B86-605E-47B7-8AD7-95AE58A3B067}"/>
              </a:ext>
            </a:extLst>
          </p:cNvPr>
          <p:cNvSpPr txBox="1"/>
          <p:nvPr/>
        </p:nvSpPr>
        <p:spPr>
          <a:xfrm>
            <a:off x="1448275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2019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2700000" scaled="0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635F67-54BB-4697-8B57-5E2AB6EB8F75}"/>
              </a:ext>
            </a:extLst>
          </p:cNvPr>
          <p:cNvSpPr txBox="1"/>
          <p:nvPr/>
        </p:nvSpPr>
        <p:spPr>
          <a:xfrm>
            <a:off x="1851032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1E9AAD3-0883-4994-B652-07B26D7758CE}"/>
              </a:ext>
            </a:extLst>
          </p:cNvPr>
          <p:cNvSpPr txBox="1"/>
          <p:nvPr/>
        </p:nvSpPr>
        <p:spPr>
          <a:xfrm>
            <a:off x="4029388" y="4206857"/>
            <a:ext cx="6796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2020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56B5FA4-7188-4C91-824B-C6326DC1FA97}"/>
              </a:ext>
            </a:extLst>
          </p:cNvPr>
          <p:cNvSpPr txBox="1"/>
          <p:nvPr/>
        </p:nvSpPr>
        <p:spPr>
          <a:xfrm>
            <a:off x="4432145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ABA306-1B3C-4F7B-B5B9-E07DA2A0F5BB}"/>
              </a:ext>
            </a:extLst>
          </p:cNvPr>
          <p:cNvSpPr txBox="1"/>
          <p:nvPr/>
        </p:nvSpPr>
        <p:spPr>
          <a:xfrm>
            <a:off x="6610501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CB99E8-9FB7-4DFC-A405-5708C76A54C5}"/>
              </a:ext>
            </a:extLst>
          </p:cNvPr>
          <p:cNvSpPr txBox="1"/>
          <p:nvPr/>
        </p:nvSpPr>
        <p:spPr>
          <a:xfrm>
            <a:off x="7013258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5BC947-724B-4368-9B09-575496FCDCFE}"/>
              </a:ext>
            </a:extLst>
          </p:cNvPr>
          <p:cNvSpPr txBox="1"/>
          <p:nvPr/>
        </p:nvSpPr>
        <p:spPr>
          <a:xfrm>
            <a:off x="9191614" y="4206857"/>
            <a:ext cx="6700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2022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FDD60E-A8D1-42A6-8994-28E3C221F172}"/>
              </a:ext>
            </a:extLst>
          </p:cNvPr>
          <p:cNvSpPr txBox="1"/>
          <p:nvPr/>
        </p:nvSpPr>
        <p:spPr>
          <a:xfrm>
            <a:off x="9594371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7C14A25-5E3C-6540-4371-43DF415B8932}"/>
              </a:ext>
            </a:extLst>
          </p:cNvPr>
          <p:cNvSpPr/>
          <p:nvPr/>
        </p:nvSpPr>
        <p:spPr>
          <a:xfrm>
            <a:off x="2114550" y="3394708"/>
            <a:ext cx="7962902" cy="19630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762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7BAF813-C49A-1155-B5FD-94DCD93D021E}"/>
              </a:ext>
            </a:extLst>
          </p:cNvPr>
          <p:cNvGrpSpPr/>
          <p:nvPr/>
        </p:nvGrpSpPr>
        <p:grpSpPr>
          <a:xfrm>
            <a:off x="2146587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51" name="Oval 39">
              <a:extLst>
                <a:ext uri="{FF2B5EF4-FFF2-40B4-BE49-F238E27FC236}">
                  <a16:creationId xmlns:a16="http://schemas.microsoft.com/office/drawing/2014/main" id="{7EE1C8AF-4906-6A43-E030-D571667918C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ECA30BA7-0BEF-1737-A939-FFE125A6248C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4570749-03AE-1F37-D06D-9D7C154FC2CD}"/>
              </a:ext>
            </a:extLst>
          </p:cNvPr>
          <p:cNvGrpSpPr/>
          <p:nvPr/>
        </p:nvGrpSpPr>
        <p:grpSpPr>
          <a:xfrm>
            <a:off x="4727700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54" name="Oval 39">
              <a:extLst>
                <a:ext uri="{FF2B5EF4-FFF2-40B4-BE49-F238E27FC236}">
                  <a16:creationId xmlns:a16="http://schemas.microsoft.com/office/drawing/2014/main" id="{8A97507D-6D06-9AD3-AB65-D59419BAFCC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Oval 38">
              <a:extLst>
                <a:ext uri="{FF2B5EF4-FFF2-40B4-BE49-F238E27FC236}">
                  <a16:creationId xmlns:a16="http://schemas.microsoft.com/office/drawing/2014/main" id="{69717836-AE11-32E5-B3A0-5867DB70536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CF22B54-E0A6-FFFD-436B-C5D9D86EAE62}"/>
              </a:ext>
            </a:extLst>
          </p:cNvPr>
          <p:cNvGrpSpPr/>
          <p:nvPr/>
        </p:nvGrpSpPr>
        <p:grpSpPr>
          <a:xfrm>
            <a:off x="7308813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57" name="Oval 39">
              <a:extLst>
                <a:ext uri="{FF2B5EF4-FFF2-40B4-BE49-F238E27FC236}">
                  <a16:creationId xmlns:a16="http://schemas.microsoft.com/office/drawing/2014/main" id="{9642F4EE-1060-9CAF-18C8-CE08CB721012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Oval 38">
              <a:extLst>
                <a:ext uri="{FF2B5EF4-FFF2-40B4-BE49-F238E27FC236}">
                  <a16:creationId xmlns:a16="http://schemas.microsoft.com/office/drawing/2014/main" id="{9257C2A8-F36A-26FD-E930-E61E039FFE4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0D9C5E-D068-F3EF-1A1F-CACF2D13864A}"/>
              </a:ext>
            </a:extLst>
          </p:cNvPr>
          <p:cNvGrpSpPr/>
          <p:nvPr/>
        </p:nvGrpSpPr>
        <p:grpSpPr>
          <a:xfrm>
            <a:off x="9889926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60" name="Oval 39">
              <a:extLst>
                <a:ext uri="{FF2B5EF4-FFF2-40B4-BE49-F238E27FC236}">
                  <a16:creationId xmlns:a16="http://schemas.microsoft.com/office/drawing/2014/main" id="{9D0C4312-DB0C-F10F-6665-61141EEB6D5B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Oval 38">
              <a:extLst>
                <a:ext uri="{FF2B5EF4-FFF2-40B4-BE49-F238E27FC236}">
                  <a16:creationId xmlns:a16="http://schemas.microsoft.com/office/drawing/2014/main" id="{84F7A3B1-9746-414D-80D6-25ACC9D76B65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F5DB8CBA-DD43-ABD4-490E-4F9388C0B3C3}"/>
              </a:ext>
            </a:extLst>
          </p:cNvPr>
          <p:cNvSpPr/>
          <p:nvPr/>
        </p:nvSpPr>
        <p:spPr>
          <a:xfrm>
            <a:off x="2179130" y="3447663"/>
            <a:ext cx="90400" cy="903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BBA4789-E7A8-D04D-EB4A-7FFFE62EFD0E}"/>
              </a:ext>
            </a:extLst>
          </p:cNvPr>
          <p:cNvSpPr/>
          <p:nvPr/>
        </p:nvSpPr>
        <p:spPr>
          <a:xfrm>
            <a:off x="4760243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6FAF2FE-3AC7-8939-CC98-8271C112F9C4}"/>
              </a:ext>
            </a:extLst>
          </p:cNvPr>
          <p:cNvSpPr/>
          <p:nvPr/>
        </p:nvSpPr>
        <p:spPr>
          <a:xfrm>
            <a:off x="7341356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7E7ED73-CDAF-7095-5EE5-46585467B144}"/>
              </a:ext>
            </a:extLst>
          </p:cNvPr>
          <p:cNvSpPr/>
          <p:nvPr/>
        </p:nvSpPr>
        <p:spPr>
          <a:xfrm>
            <a:off x="9922469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82262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F38019-CE54-781F-7D24-29AA66E74A0D}"/>
              </a:ext>
            </a:extLst>
          </p:cNvPr>
          <p:cNvGrpSpPr/>
          <p:nvPr/>
        </p:nvGrpSpPr>
        <p:grpSpPr>
          <a:xfrm>
            <a:off x="1193374" y="3991126"/>
            <a:ext cx="2061913" cy="1813788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07B4D22F-5F5C-4FAE-DE30-3E34B36F2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7EAD3E90-721C-54B2-FEC1-97A65133C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B6DCEB-B902-FDD9-4F8E-A846E2C14638}"/>
              </a:ext>
            </a:extLst>
          </p:cNvPr>
          <p:cNvGrpSpPr/>
          <p:nvPr/>
        </p:nvGrpSpPr>
        <p:grpSpPr>
          <a:xfrm>
            <a:off x="3774486" y="3991126"/>
            <a:ext cx="2061913" cy="1813788"/>
            <a:chOff x="2952750" y="1925768"/>
            <a:chExt cx="6286500" cy="21445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6558858-36BF-3CE3-0935-C4B20C429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654D9F-7459-9B61-2B19-07C79034C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37FCB1-EE8E-743F-299B-2F62B2FD9EB9}"/>
              </a:ext>
            </a:extLst>
          </p:cNvPr>
          <p:cNvGrpSpPr/>
          <p:nvPr/>
        </p:nvGrpSpPr>
        <p:grpSpPr>
          <a:xfrm>
            <a:off x="6355598" y="3991126"/>
            <a:ext cx="2061913" cy="1813788"/>
            <a:chOff x="2952750" y="1925768"/>
            <a:chExt cx="6286500" cy="2144582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CE0005B-BEBD-7935-BCDA-5F7755D8E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BB345BF-1B54-E140-C793-619623001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C73107-A76C-73F1-0BBB-41BB146EF390}"/>
              </a:ext>
            </a:extLst>
          </p:cNvPr>
          <p:cNvGrpSpPr/>
          <p:nvPr/>
        </p:nvGrpSpPr>
        <p:grpSpPr>
          <a:xfrm>
            <a:off x="8936710" y="3991126"/>
            <a:ext cx="2061913" cy="1813788"/>
            <a:chOff x="2952750" y="1925768"/>
            <a:chExt cx="6286500" cy="2144582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75FB38E-CDCB-9268-2F79-C36238A7A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21E7DB9-F2BD-806F-069A-A7A1399F5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47BAE1-BCAC-4C4E-B616-9A320D3C6B94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피피티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CD9B86-605E-47B7-8AD7-95AE58A3B067}"/>
              </a:ext>
            </a:extLst>
          </p:cNvPr>
          <p:cNvSpPr txBox="1"/>
          <p:nvPr/>
        </p:nvSpPr>
        <p:spPr>
          <a:xfrm>
            <a:off x="1448275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2019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635F67-54BB-4697-8B57-5E2AB6EB8F75}"/>
              </a:ext>
            </a:extLst>
          </p:cNvPr>
          <p:cNvSpPr txBox="1"/>
          <p:nvPr/>
        </p:nvSpPr>
        <p:spPr>
          <a:xfrm>
            <a:off x="1851032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1E9AAD3-0883-4994-B652-07B26D7758CE}"/>
              </a:ext>
            </a:extLst>
          </p:cNvPr>
          <p:cNvSpPr txBox="1"/>
          <p:nvPr/>
        </p:nvSpPr>
        <p:spPr>
          <a:xfrm>
            <a:off x="4029388" y="4206857"/>
            <a:ext cx="6796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2020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56B5FA4-7188-4C91-824B-C6326DC1FA97}"/>
              </a:ext>
            </a:extLst>
          </p:cNvPr>
          <p:cNvSpPr txBox="1"/>
          <p:nvPr/>
        </p:nvSpPr>
        <p:spPr>
          <a:xfrm>
            <a:off x="4432145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ABA306-1B3C-4F7B-B5B9-E07DA2A0F5BB}"/>
              </a:ext>
            </a:extLst>
          </p:cNvPr>
          <p:cNvSpPr txBox="1"/>
          <p:nvPr/>
        </p:nvSpPr>
        <p:spPr>
          <a:xfrm>
            <a:off x="6610501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CB99E8-9FB7-4DFC-A405-5708C76A54C5}"/>
              </a:ext>
            </a:extLst>
          </p:cNvPr>
          <p:cNvSpPr txBox="1"/>
          <p:nvPr/>
        </p:nvSpPr>
        <p:spPr>
          <a:xfrm>
            <a:off x="7013258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5BC947-724B-4368-9B09-575496FCDCFE}"/>
              </a:ext>
            </a:extLst>
          </p:cNvPr>
          <p:cNvSpPr txBox="1"/>
          <p:nvPr/>
        </p:nvSpPr>
        <p:spPr>
          <a:xfrm>
            <a:off x="9191614" y="4206857"/>
            <a:ext cx="6700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2022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FDD60E-A8D1-42A6-8994-28E3C221F172}"/>
              </a:ext>
            </a:extLst>
          </p:cNvPr>
          <p:cNvSpPr txBox="1"/>
          <p:nvPr/>
        </p:nvSpPr>
        <p:spPr>
          <a:xfrm>
            <a:off x="9594371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6BFFD34-29B4-C579-08E1-4220E271E8B4}"/>
              </a:ext>
            </a:extLst>
          </p:cNvPr>
          <p:cNvSpPr/>
          <p:nvPr/>
        </p:nvSpPr>
        <p:spPr>
          <a:xfrm>
            <a:off x="2114550" y="3394708"/>
            <a:ext cx="7962902" cy="19630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762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BE7C06-C3DB-8713-5C2B-4F48ADAC8328}"/>
              </a:ext>
            </a:extLst>
          </p:cNvPr>
          <p:cNvGrpSpPr/>
          <p:nvPr/>
        </p:nvGrpSpPr>
        <p:grpSpPr>
          <a:xfrm>
            <a:off x="2146587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F999E8AC-7BF4-13A9-2FA9-6B160608E692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35CAB12C-B52B-7769-1048-209EF029BBE7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7F262BF-D081-6FA7-AAAD-31F916040F2D}"/>
              </a:ext>
            </a:extLst>
          </p:cNvPr>
          <p:cNvGrpSpPr/>
          <p:nvPr/>
        </p:nvGrpSpPr>
        <p:grpSpPr>
          <a:xfrm>
            <a:off x="4727700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51FF4164-A739-10F3-E9F5-15B1A02F88A7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2348CCE4-8EEB-612D-F5BD-A469D18A9E1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EDEA234-2C43-7DBE-6D3E-6B0A13A87446}"/>
              </a:ext>
            </a:extLst>
          </p:cNvPr>
          <p:cNvGrpSpPr/>
          <p:nvPr/>
        </p:nvGrpSpPr>
        <p:grpSpPr>
          <a:xfrm>
            <a:off x="7308813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21B63E6-5AD6-7035-6A46-17FB3E143F0B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0A31F4F4-2A55-ECAA-508D-4289816A567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6BD4EF-6ADA-918F-0717-110E9C307AB7}"/>
              </a:ext>
            </a:extLst>
          </p:cNvPr>
          <p:cNvGrpSpPr/>
          <p:nvPr/>
        </p:nvGrpSpPr>
        <p:grpSpPr>
          <a:xfrm>
            <a:off x="9889926" y="3415119"/>
            <a:ext cx="155486" cy="155484"/>
            <a:chOff x="1127125" y="2692028"/>
            <a:chExt cx="2744989" cy="2744989"/>
          </a:xfrm>
          <a:solidFill>
            <a:schemeClr val="bg1">
              <a:lumMod val="95000"/>
            </a:schemeClr>
          </a:solidFill>
        </p:grpSpPr>
        <p:sp>
          <p:nvSpPr>
            <p:cNvPr id="43" name="Oval 39">
              <a:extLst>
                <a:ext uri="{FF2B5EF4-FFF2-40B4-BE49-F238E27FC236}">
                  <a16:creationId xmlns:a16="http://schemas.microsoft.com/office/drawing/2014/main" id="{B0C6167D-98EB-77BC-FFC6-C9ED844F9CE5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38">
              <a:extLst>
                <a:ext uri="{FF2B5EF4-FFF2-40B4-BE49-F238E27FC236}">
                  <a16:creationId xmlns:a16="http://schemas.microsoft.com/office/drawing/2014/main" id="{A34223A6-53E3-79D5-4C1E-8A56C515B569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2A8AAAC5-C0DA-2C77-59B2-DC1CEDC0BA35}"/>
              </a:ext>
            </a:extLst>
          </p:cNvPr>
          <p:cNvSpPr/>
          <p:nvPr/>
        </p:nvSpPr>
        <p:spPr>
          <a:xfrm>
            <a:off x="2179130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F14DDA0-8DAD-ED6B-970C-92B6FC8240A3}"/>
              </a:ext>
            </a:extLst>
          </p:cNvPr>
          <p:cNvSpPr/>
          <p:nvPr/>
        </p:nvSpPr>
        <p:spPr>
          <a:xfrm>
            <a:off x="4760243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354986B-B4E6-521A-8F7D-DFE01E56E847}"/>
              </a:ext>
            </a:extLst>
          </p:cNvPr>
          <p:cNvSpPr/>
          <p:nvPr/>
        </p:nvSpPr>
        <p:spPr>
          <a:xfrm>
            <a:off x="7341356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2BFF555-9E89-E3D1-CABD-4315329B1076}"/>
              </a:ext>
            </a:extLst>
          </p:cNvPr>
          <p:cNvSpPr/>
          <p:nvPr/>
        </p:nvSpPr>
        <p:spPr>
          <a:xfrm>
            <a:off x="9922469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15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1254B2F-A45B-45D9-8F5D-7A750DADC552}"/>
              </a:ext>
            </a:extLst>
          </p:cNvPr>
          <p:cNvGrpSpPr/>
          <p:nvPr/>
        </p:nvGrpSpPr>
        <p:grpSpPr>
          <a:xfrm>
            <a:off x="1174750" y="4518478"/>
            <a:ext cx="1165226" cy="1165225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EFCFB932-30F2-4017-B173-A8BB0528F342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schemeClr val="accent1"/>
                </a:solidFill>
                <a:latin typeface="Calibri" panose="020F0502020204030204"/>
              </a:endParaRPr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E3B42A95-56FD-48CE-808D-6B85BA7C0E2C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schemeClr val="accent1"/>
                </a:solidFill>
                <a:latin typeface="Calibri" panose="020F0502020204030204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836ACE1-D755-411A-86C9-E835E46601DD}"/>
              </a:ext>
            </a:extLst>
          </p:cNvPr>
          <p:cNvSpPr txBox="1"/>
          <p:nvPr/>
        </p:nvSpPr>
        <p:spPr>
          <a:xfrm>
            <a:off x="2585867" y="468262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01C1C0-F1DE-4F58-B048-B5543897B3B2}"/>
              </a:ext>
            </a:extLst>
          </p:cNvPr>
          <p:cNvSpPr txBox="1"/>
          <p:nvPr/>
        </p:nvSpPr>
        <p:spPr>
          <a:xfrm>
            <a:off x="2590629" y="5010514"/>
            <a:ext cx="2209971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7BD4741-875F-4AF1-8CFF-6E06EDC314F6}"/>
              </a:ext>
            </a:extLst>
          </p:cNvPr>
          <p:cNvSpPr/>
          <p:nvPr/>
        </p:nvSpPr>
        <p:spPr>
          <a:xfrm>
            <a:off x="1338007" y="4681734"/>
            <a:ext cx="838713" cy="83871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2C4A62-D829-4BD0-90CA-0C9588B09944}"/>
              </a:ext>
            </a:extLst>
          </p:cNvPr>
          <p:cNvGrpSpPr/>
          <p:nvPr/>
        </p:nvGrpSpPr>
        <p:grpSpPr>
          <a:xfrm>
            <a:off x="1603256" y="4946983"/>
            <a:ext cx="308214" cy="308214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A41B6E0-4505-49E7-94D5-AA760FCED044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9461C79-2B6B-4267-88D9-811383A426CF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1947B9F9-26BA-4597-9D62-99E1E211BA88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BCD51BC-F33C-4B61-9CD1-3AD884018378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DCB9205-BAAA-4ABD-8841-01581E75A9F0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4FEAD60-7DE9-4956-A8FB-042A695C7A02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D70544D-7558-4345-8EA9-E00323F3C041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3DF405-A66A-4A4C-A210-A7A9F50AB45A}"/>
              </a:ext>
            </a:extLst>
          </p:cNvPr>
          <p:cNvGrpSpPr/>
          <p:nvPr/>
        </p:nvGrpSpPr>
        <p:grpSpPr>
          <a:xfrm>
            <a:off x="5591639" y="3991126"/>
            <a:ext cx="1494962" cy="1813789"/>
            <a:chOff x="5591639" y="3991126"/>
            <a:chExt cx="1494962" cy="1813789"/>
          </a:xfrm>
          <a:solidFill>
            <a:schemeClr val="accent1"/>
          </a:solidFill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DFE30D63-10FA-42E0-A337-9BC988460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639" y="3991126"/>
              <a:ext cx="1494962" cy="1813789"/>
            </a:xfrm>
            <a:prstGeom prst="round2Same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0B41817-4FCA-4D65-921B-AA3F01DF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639" y="3991126"/>
              <a:ext cx="1494962" cy="1813789"/>
            </a:xfrm>
            <a:prstGeom prst="round2Same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0FFDC3B-AE13-4CDA-8504-E9188B99CE79}"/>
              </a:ext>
            </a:extLst>
          </p:cNvPr>
          <p:cNvGrpSpPr/>
          <p:nvPr/>
        </p:nvGrpSpPr>
        <p:grpSpPr>
          <a:xfrm>
            <a:off x="8843298" y="1619250"/>
            <a:ext cx="1494962" cy="4185665"/>
            <a:chOff x="3723177" y="3549050"/>
            <a:chExt cx="2159121" cy="1724026"/>
          </a:xfrm>
          <a:solidFill>
            <a:schemeClr val="accent1"/>
          </a:solidFill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0D4A1EF-4226-442D-B9EF-EE0C9BF40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1" cy="1724026"/>
            </a:xfrm>
            <a:prstGeom prst="round2Same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AB4ED171-ACB5-4F85-8904-C2A35CACA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18" cy="1724026"/>
            </a:xfrm>
            <a:prstGeom prst="round2Same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 flipV="1">
            <a:off x="7048501" y="1849374"/>
            <a:ext cx="1580692" cy="2033016"/>
          </a:xfrm>
          <a:prstGeom prst="straightConnector1">
            <a:avLst/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7">
            <a:extLst>
              <a:ext uri="{FF2B5EF4-FFF2-40B4-BE49-F238E27FC236}">
                <a16:creationId xmlns:a16="http://schemas.microsoft.com/office/drawing/2014/main" id="{F84AE8B7-0BE6-4128-A746-84A6DB9F27CC}"/>
              </a:ext>
            </a:extLst>
          </p:cNvPr>
          <p:cNvSpPr>
            <a:spLocks/>
          </p:cNvSpPr>
          <p:nvPr/>
        </p:nvSpPr>
        <p:spPr bwMode="auto">
          <a:xfrm>
            <a:off x="5718011" y="4138090"/>
            <a:ext cx="1256838" cy="1524878"/>
          </a:xfrm>
          <a:prstGeom prst="round2Same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ru-U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BD311CF6-B987-46A6-9C82-7B169E6855C5}"/>
              </a:ext>
            </a:extLst>
          </p:cNvPr>
          <p:cNvSpPr>
            <a:spLocks/>
          </p:cNvSpPr>
          <p:nvPr/>
        </p:nvSpPr>
        <p:spPr bwMode="auto">
          <a:xfrm>
            <a:off x="8962364" y="1736817"/>
            <a:ext cx="1256838" cy="3950531"/>
          </a:xfrm>
          <a:prstGeom prst="round2Same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ru-U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25691E-FE12-4D16-A567-21836E09AD87}"/>
              </a:ext>
            </a:extLst>
          </p:cNvPr>
          <p:cNvSpPr txBox="1"/>
          <p:nvPr/>
        </p:nvSpPr>
        <p:spPr>
          <a:xfrm>
            <a:off x="6052984" y="3618850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600FE7-D6D0-4095-B27F-D65B3C52FBD1}"/>
              </a:ext>
            </a:extLst>
          </p:cNvPr>
          <p:cNvSpPr txBox="1"/>
          <p:nvPr/>
        </p:nvSpPr>
        <p:spPr>
          <a:xfrm>
            <a:off x="9304647" y="1277924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63C633C-60E6-42B5-85CA-1036ADF43133}"/>
              </a:ext>
            </a:extLst>
          </p:cNvPr>
          <p:cNvSpPr txBox="1"/>
          <p:nvPr/>
        </p:nvSpPr>
        <p:spPr>
          <a:xfrm>
            <a:off x="6937962" y="2508149"/>
            <a:ext cx="8944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+230%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330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15579B-6B77-7F52-E148-10FDD664BFD8}"/>
              </a:ext>
            </a:extLst>
          </p:cNvPr>
          <p:cNvGrpSpPr/>
          <p:nvPr/>
        </p:nvGrpSpPr>
        <p:grpSpPr>
          <a:xfrm>
            <a:off x="3410858" y="2235200"/>
            <a:ext cx="5370284" cy="3569715"/>
            <a:chOff x="2952750" y="1925768"/>
            <a:chExt cx="6286500" cy="214458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C41E36C-A840-29E3-B997-75E345904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8AF3801-A6DF-8DA7-EE72-F8C4154CF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A85704-FA10-47F8-8B0C-DC4CD45DE936}"/>
              </a:ext>
            </a:extLst>
          </p:cNvPr>
          <p:cNvSpPr txBox="1"/>
          <p:nvPr/>
        </p:nvSpPr>
        <p:spPr>
          <a:xfrm>
            <a:off x="5593459" y="265788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88ADEED2-4344-4F79-ABEA-5781B2E72E5C}"/>
              </a:ext>
            </a:extLst>
          </p:cNvPr>
          <p:cNvSpPr>
            <a:spLocks/>
          </p:cNvSpPr>
          <p:nvPr/>
        </p:nvSpPr>
        <p:spPr bwMode="auto">
          <a:xfrm rot="16200000">
            <a:off x="4644603" y="2204952"/>
            <a:ext cx="329336" cy="1093666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70%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4E2051E0-DC75-4EC6-A5D7-D11814DD2428}"/>
              </a:ext>
            </a:extLst>
          </p:cNvPr>
          <p:cNvSpPr>
            <a:spLocks/>
          </p:cNvSpPr>
          <p:nvPr/>
        </p:nvSpPr>
        <p:spPr bwMode="auto">
          <a:xfrm rot="5400000">
            <a:off x="7433668" y="1989346"/>
            <a:ext cx="329336" cy="1524878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2F9BF0-D70F-4867-9D0F-75B0270C796A}"/>
              </a:ext>
            </a:extLst>
          </p:cNvPr>
          <p:cNvSpPr txBox="1"/>
          <p:nvPr/>
        </p:nvSpPr>
        <p:spPr>
          <a:xfrm>
            <a:off x="5593459" y="329202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6B2AE1CC-2249-4E89-ACAA-EAD25AF70398}"/>
              </a:ext>
            </a:extLst>
          </p:cNvPr>
          <p:cNvSpPr>
            <a:spLocks/>
          </p:cNvSpPr>
          <p:nvPr/>
        </p:nvSpPr>
        <p:spPr bwMode="auto">
          <a:xfrm rot="16200000">
            <a:off x="4428997" y="2623482"/>
            <a:ext cx="329336" cy="1524878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545E0E7-37AB-4CD8-A77F-ABF1AC74485E}"/>
              </a:ext>
            </a:extLst>
          </p:cNvPr>
          <p:cNvSpPr>
            <a:spLocks/>
          </p:cNvSpPr>
          <p:nvPr/>
        </p:nvSpPr>
        <p:spPr bwMode="auto">
          <a:xfrm rot="5400000">
            <a:off x="7313219" y="2743933"/>
            <a:ext cx="329332" cy="1283975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7DE0B0-AD63-4308-A63E-C9EFA46F37A6}"/>
              </a:ext>
            </a:extLst>
          </p:cNvPr>
          <p:cNvSpPr txBox="1"/>
          <p:nvPr/>
        </p:nvSpPr>
        <p:spPr>
          <a:xfrm>
            <a:off x="5593459" y="392615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ABCC7BCF-DBB9-46EE-A07D-8945307101A4}"/>
              </a:ext>
            </a:extLst>
          </p:cNvPr>
          <p:cNvSpPr>
            <a:spLocks/>
          </p:cNvSpPr>
          <p:nvPr/>
        </p:nvSpPr>
        <p:spPr bwMode="auto">
          <a:xfrm rot="16200000">
            <a:off x="4917494" y="3746115"/>
            <a:ext cx="329336" cy="547884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24%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C854EB2A-5F0E-43EA-8880-C865EFAB2D96}"/>
              </a:ext>
            </a:extLst>
          </p:cNvPr>
          <p:cNvSpPr>
            <a:spLocks/>
          </p:cNvSpPr>
          <p:nvPr/>
        </p:nvSpPr>
        <p:spPr bwMode="auto">
          <a:xfrm rot="5400000">
            <a:off x="7066331" y="3624957"/>
            <a:ext cx="329332" cy="790199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48%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C00524-E7D0-4E52-A2C0-DE9F366360E2}"/>
              </a:ext>
            </a:extLst>
          </p:cNvPr>
          <p:cNvSpPr txBox="1"/>
          <p:nvPr/>
        </p:nvSpPr>
        <p:spPr>
          <a:xfrm>
            <a:off x="5593459" y="456029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6BC9C4C6-06BB-46A1-B34A-24A9111BEBD0}"/>
              </a:ext>
            </a:extLst>
          </p:cNvPr>
          <p:cNvSpPr>
            <a:spLocks/>
          </p:cNvSpPr>
          <p:nvPr/>
        </p:nvSpPr>
        <p:spPr bwMode="auto">
          <a:xfrm rot="16200000">
            <a:off x="4509824" y="3972581"/>
            <a:ext cx="329336" cy="1363224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91%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id="{27BB0523-191A-4C8F-8831-3F33E2BDA87D}"/>
              </a:ext>
            </a:extLst>
          </p:cNvPr>
          <p:cNvSpPr>
            <a:spLocks/>
          </p:cNvSpPr>
          <p:nvPr/>
        </p:nvSpPr>
        <p:spPr bwMode="auto">
          <a:xfrm rot="5400000">
            <a:off x="7253781" y="4071641"/>
            <a:ext cx="329336" cy="1165103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86%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0F2119-04D1-430B-9596-2E123A843BE7}"/>
              </a:ext>
            </a:extLst>
          </p:cNvPr>
          <p:cNvSpPr txBox="1"/>
          <p:nvPr/>
        </p:nvSpPr>
        <p:spPr>
          <a:xfrm>
            <a:off x="5593459" y="519442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96" name="Freeform 7">
            <a:extLst>
              <a:ext uri="{FF2B5EF4-FFF2-40B4-BE49-F238E27FC236}">
                <a16:creationId xmlns:a16="http://schemas.microsoft.com/office/drawing/2014/main" id="{DC8AA808-E69F-42A2-90D9-4F0B462D59EC}"/>
              </a:ext>
            </a:extLst>
          </p:cNvPr>
          <p:cNvSpPr>
            <a:spLocks/>
          </p:cNvSpPr>
          <p:nvPr/>
        </p:nvSpPr>
        <p:spPr bwMode="auto">
          <a:xfrm rot="16200000">
            <a:off x="4566974" y="4663867"/>
            <a:ext cx="329336" cy="1248924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87%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" name="Freeform 7">
            <a:extLst>
              <a:ext uri="{FF2B5EF4-FFF2-40B4-BE49-F238E27FC236}">
                <a16:creationId xmlns:a16="http://schemas.microsoft.com/office/drawing/2014/main" id="{750A1BDB-F685-42FC-AD53-62BBDEC5FF74}"/>
              </a:ext>
            </a:extLst>
          </p:cNvPr>
          <p:cNvSpPr>
            <a:spLocks/>
          </p:cNvSpPr>
          <p:nvPr/>
        </p:nvSpPr>
        <p:spPr bwMode="auto">
          <a:xfrm rot="5400000">
            <a:off x="7173771" y="4785787"/>
            <a:ext cx="329336" cy="1005083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tx1">
                <a:alpha val="12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66%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787ED12-857E-42EB-9F0E-56B6A50F3E4E}"/>
              </a:ext>
            </a:extLst>
          </p:cNvPr>
          <p:cNvGrpSpPr/>
          <p:nvPr/>
        </p:nvGrpSpPr>
        <p:grpSpPr>
          <a:xfrm>
            <a:off x="1604958" y="2718613"/>
            <a:ext cx="1165226" cy="1165225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101" name="Oval 39">
              <a:extLst>
                <a:ext uri="{FF2B5EF4-FFF2-40B4-BE49-F238E27FC236}">
                  <a16:creationId xmlns:a16="http://schemas.microsoft.com/office/drawing/2014/main" id="{5C02FD1D-DD0A-448A-8DA6-8C28A1E0B53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Oval 38">
              <a:extLst>
                <a:ext uri="{FF2B5EF4-FFF2-40B4-BE49-F238E27FC236}">
                  <a16:creationId xmlns:a16="http://schemas.microsoft.com/office/drawing/2014/main" id="{4C227340-A590-4C15-808F-3072450A58ED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3" name="타원 102">
            <a:extLst>
              <a:ext uri="{FF2B5EF4-FFF2-40B4-BE49-F238E27FC236}">
                <a16:creationId xmlns:a16="http://schemas.microsoft.com/office/drawing/2014/main" id="{09AB6AFE-4E07-4580-84FE-5BDC96276262}"/>
              </a:ext>
            </a:extLst>
          </p:cNvPr>
          <p:cNvSpPr/>
          <p:nvPr/>
        </p:nvSpPr>
        <p:spPr>
          <a:xfrm>
            <a:off x="1768215" y="2881869"/>
            <a:ext cx="838713" cy="83871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37A1BB5-28C9-44C0-AD75-DB23AEDB2712}"/>
              </a:ext>
            </a:extLst>
          </p:cNvPr>
          <p:cNvGrpSpPr/>
          <p:nvPr/>
        </p:nvGrpSpPr>
        <p:grpSpPr>
          <a:xfrm>
            <a:off x="2033464" y="3147118"/>
            <a:ext cx="308214" cy="308214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AF6C850-176B-41C5-95A6-95A49C9E84A0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33BE8CB8-3FEA-4608-A075-AB89F7403229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46493571-81F1-4BE0-9B87-6BA11A05E24E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FFA46B75-4104-41F3-B744-D2DF840D53C5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112432C-E3E6-453E-B46E-898DE2939D0A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2BE8C43A-D243-42FC-A513-8FA54514662A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41C10CBE-4BAD-4979-88E2-A7EABE7BBB6D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6526A4D-6D33-4028-BFD7-DE3C20D47471}"/>
              </a:ext>
            </a:extLst>
          </p:cNvPr>
          <p:cNvSpPr txBox="1"/>
          <p:nvPr/>
        </p:nvSpPr>
        <p:spPr>
          <a:xfrm>
            <a:off x="1826896" y="4171400"/>
            <a:ext cx="7213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11BED0A-F194-4CAA-B87F-A79F0DC13B31}"/>
              </a:ext>
            </a:extLst>
          </p:cNvPr>
          <p:cNvSpPr txBox="1"/>
          <p:nvPr/>
        </p:nvSpPr>
        <p:spPr>
          <a:xfrm>
            <a:off x="1207093" y="4675299"/>
            <a:ext cx="1960957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06AACF8-5DDC-413E-9345-91335C89D0F7}"/>
              </a:ext>
            </a:extLst>
          </p:cNvPr>
          <p:cNvGrpSpPr/>
          <p:nvPr/>
        </p:nvGrpSpPr>
        <p:grpSpPr>
          <a:xfrm>
            <a:off x="9431690" y="2718613"/>
            <a:ext cx="1165226" cy="1165225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F727C3F5-DC22-4E35-95D9-CAE118842E4B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9" name="Oval 38">
              <a:extLst>
                <a:ext uri="{FF2B5EF4-FFF2-40B4-BE49-F238E27FC236}">
                  <a16:creationId xmlns:a16="http://schemas.microsoft.com/office/drawing/2014/main" id="{916D7090-1D47-4DB7-B25E-F091E6A1920C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9" name="타원 128">
            <a:extLst>
              <a:ext uri="{FF2B5EF4-FFF2-40B4-BE49-F238E27FC236}">
                <a16:creationId xmlns:a16="http://schemas.microsoft.com/office/drawing/2014/main" id="{D28A8829-EFD3-45D9-BE3C-37A8C3380878}"/>
              </a:ext>
            </a:extLst>
          </p:cNvPr>
          <p:cNvSpPr/>
          <p:nvPr/>
        </p:nvSpPr>
        <p:spPr>
          <a:xfrm>
            <a:off x="9594947" y="2881869"/>
            <a:ext cx="838713" cy="838713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84E377-C0A7-41C0-B7AC-C068E225CBA0}"/>
              </a:ext>
            </a:extLst>
          </p:cNvPr>
          <p:cNvSpPr txBox="1"/>
          <p:nvPr/>
        </p:nvSpPr>
        <p:spPr>
          <a:xfrm>
            <a:off x="9653628" y="4171400"/>
            <a:ext cx="7213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22368A-74C9-4B5D-90B8-865A6C092336}"/>
              </a:ext>
            </a:extLst>
          </p:cNvPr>
          <p:cNvSpPr txBox="1"/>
          <p:nvPr/>
        </p:nvSpPr>
        <p:spPr>
          <a:xfrm>
            <a:off x="9033825" y="4675299"/>
            <a:ext cx="1960957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871486F-7021-4B0B-A60C-42009738074C}"/>
              </a:ext>
            </a:extLst>
          </p:cNvPr>
          <p:cNvGrpSpPr/>
          <p:nvPr/>
        </p:nvGrpSpPr>
        <p:grpSpPr>
          <a:xfrm>
            <a:off x="9872697" y="3157566"/>
            <a:ext cx="283212" cy="287318"/>
            <a:chOff x="7767522" y="1854273"/>
            <a:chExt cx="396900" cy="402653"/>
          </a:xfrm>
          <a:solidFill>
            <a:schemeClr val="bg1"/>
          </a:solidFill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2A3A724-088D-45CA-BB29-ACB38191DEBC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13BC2F0-E9C8-46F5-B334-B1DB81C70FB0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689E418-107B-482F-82B1-A27CA0EE231B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BFE2352-2D35-4344-B398-930592129D7A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2297CEBE-A5A5-49EF-93E9-FC3E4CB7F4FC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943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E8AA1A-B3B7-0180-4244-233EE680AFD9}"/>
              </a:ext>
            </a:extLst>
          </p:cNvPr>
          <p:cNvSpPr txBox="1"/>
          <p:nvPr/>
        </p:nvSpPr>
        <p:spPr>
          <a:xfrm>
            <a:off x="1136650" y="736599"/>
            <a:ext cx="119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85B61-4FC5-6F54-5395-63DAB2595E1C}"/>
              </a:ext>
            </a:extLst>
          </p:cNvPr>
          <p:cNvSpPr txBox="1"/>
          <p:nvPr/>
        </p:nvSpPr>
        <p:spPr>
          <a:xfrm>
            <a:off x="1127125" y="1007109"/>
            <a:ext cx="144751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50" normalizeH="0" baseline="0" noProof="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기술 스택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3609F33-4D7C-3D62-72B1-B9B546256999}"/>
              </a:ext>
            </a:extLst>
          </p:cNvPr>
          <p:cNvGrpSpPr/>
          <p:nvPr/>
        </p:nvGrpSpPr>
        <p:grpSpPr>
          <a:xfrm>
            <a:off x="2628124" y="1481085"/>
            <a:ext cx="6935752" cy="4292793"/>
            <a:chOff x="1960598" y="1625463"/>
            <a:chExt cx="6137873" cy="379895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23EBDD9-9E95-1884-2A47-C4F6EA9F4DF6}"/>
                </a:ext>
              </a:extLst>
            </p:cNvPr>
            <p:cNvGrpSpPr/>
            <p:nvPr/>
          </p:nvGrpSpPr>
          <p:grpSpPr>
            <a:xfrm>
              <a:off x="1960598" y="1625463"/>
              <a:ext cx="2237266" cy="2366823"/>
              <a:chOff x="1127125" y="2287727"/>
              <a:chExt cx="4333415" cy="3134100"/>
            </a:xfrm>
          </p:grpSpPr>
          <p:sp>
            <p:nvSpPr>
              <p:cNvPr id="4" name="Freeform 7">
                <a:extLst>
                  <a:ext uri="{FF2B5EF4-FFF2-40B4-BE49-F238E27FC236}">
                    <a16:creationId xmlns:a16="http://schemas.microsoft.com/office/drawing/2014/main" id="{A776F44E-C11F-3ECE-0341-8959961C7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125" y="2287727"/>
                <a:ext cx="4333415" cy="3134100"/>
              </a:xfrm>
              <a:prstGeom prst="roundRect">
                <a:avLst>
                  <a:gd name="adj" fmla="val 4394"/>
                </a:avLst>
              </a:prstGeom>
              <a:gradFill>
                <a:gsLst>
                  <a:gs pos="100000">
                    <a:schemeClr val="accent1">
                      <a:lumMod val="65000"/>
                      <a:lumOff val="35000"/>
                    </a:schemeClr>
                  </a:gs>
                  <a:gs pos="0">
                    <a:schemeClr val="accent1"/>
                  </a:gs>
                </a:gsLst>
                <a:lin ang="0" scaled="0"/>
              </a:gradFill>
              <a:ln>
                <a:noFill/>
              </a:ln>
              <a:effectLst>
                <a:innerShdw blurRad="139700" dist="88900" dir="13200000">
                  <a:schemeClr val="tx1">
                    <a:alpha val="13000"/>
                  </a:scheme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ru-UA" kern="0" dirty="0">
                  <a:solidFill>
                    <a:srgbClr val="ACB0C0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5B5E4B-228F-F30F-B282-0575FF28121A}"/>
                  </a:ext>
                </a:extLst>
              </p:cNvPr>
              <p:cNvSpPr txBox="1"/>
              <p:nvPr/>
            </p:nvSpPr>
            <p:spPr>
              <a:xfrm>
                <a:off x="1327408" y="2451956"/>
                <a:ext cx="2182821" cy="230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6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프로그래밍 언어</a:t>
                </a: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AE16F20-E7A1-DAAD-AC26-0028E17A9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0193" y="2179566"/>
              <a:ext cx="656502" cy="65650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A9A6F8-5C8D-84AE-F6E4-33A8EDDEB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180" y="2179566"/>
              <a:ext cx="656502" cy="65650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8E26E8D-55DB-ADAE-E878-6FC0C45A3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24930" y="3111795"/>
              <a:ext cx="660092" cy="66009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092280E-AC87-E58F-AC2A-2D9174E6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0266" y="3115385"/>
              <a:ext cx="656502" cy="656502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1DE9EB2-C991-4B8D-44F2-884A13E6775B}"/>
                </a:ext>
              </a:extLst>
            </p:cNvPr>
            <p:cNvGrpSpPr/>
            <p:nvPr/>
          </p:nvGrpSpPr>
          <p:grpSpPr>
            <a:xfrm>
              <a:off x="4620647" y="1625909"/>
              <a:ext cx="3477824" cy="1666502"/>
              <a:chOff x="4286154" y="1625463"/>
              <a:chExt cx="3477824" cy="166650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C158B36C-B08A-DCC0-6F0A-399BF8BEE042}"/>
                  </a:ext>
                </a:extLst>
              </p:cNvPr>
              <p:cNvGrpSpPr/>
              <p:nvPr/>
            </p:nvGrpSpPr>
            <p:grpSpPr>
              <a:xfrm>
                <a:off x="4286154" y="1625463"/>
                <a:ext cx="3477824" cy="1666502"/>
                <a:chOff x="1127125" y="2287727"/>
                <a:chExt cx="4333415" cy="3134100"/>
              </a:xfrm>
            </p:grpSpPr>
            <p:sp>
              <p:nvSpPr>
                <p:cNvPr id="18" name="Freeform 7">
                  <a:extLst>
                    <a:ext uri="{FF2B5EF4-FFF2-40B4-BE49-F238E27FC236}">
                      <a16:creationId xmlns:a16="http://schemas.microsoft.com/office/drawing/2014/main" id="{06C00FEF-EB63-8B9F-DB16-B38556D55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125" y="2287727"/>
                  <a:ext cx="4333415" cy="3134100"/>
                </a:xfrm>
                <a:prstGeom prst="roundRect">
                  <a:avLst>
                    <a:gd name="adj" fmla="val 4394"/>
                  </a:avLst>
                </a:prstGeom>
                <a:gradFill>
                  <a:gsLst>
                    <a:gs pos="100000">
                      <a:schemeClr val="accent1">
                        <a:lumMod val="65000"/>
                        <a:lumOff val="35000"/>
                      </a:schemeClr>
                    </a:gs>
                    <a:gs pos="0">
                      <a:schemeClr val="accent1"/>
                    </a:gs>
                  </a:gsLst>
                  <a:lin ang="0" scaled="0"/>
                </a:gradFill>
                <a:ln>
                  <a:noFill/>
                </a:ln>
                <a:effectLst>
                  <a:innerShdw blurRad="139700" dist="88900" dir="13200000">
                    <a:schemeClr val="tx1">
                      <a:alpha val="13000"/>
                    </a:scheme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ru-UA" kern="0" dirty="0">
                    <a:solidFill>
                      <a:srgbClr val="ACB0C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0733646-8244-6A4D-6357-4568E479F5E0}"/>
                    </a:ext>
                  </a:extLst>
                </p:cNvPr>
                <p:cNvSpPr txBox="1"/>
                <p:nvPr/>
              </p:nvSpPr>
              <p:spPr>
                <a:xfrm>
                  <a:off x="1327409" y="2451956"/>
                  <a:ext cx="2170558" cy="3010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600" spc="-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3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프레임 워크</a:t>
                  </a:r>
                </a:p>
              </p:txBody>
            </p:sp>
          </p:grpSp>
          <p:pic>
            <p:nvPicPr>
              <p:cNvPr id="34" name="그래픽 33">
                <a:extLst>
                  <a:ext uri="{FF2B5EF4-FFF2-40B4-BE49-F238E27FC236}">
                    <a16:creationId xmlns:a16="http://schemas.microsoft.com/office/drawing/2014/main" id="{BA195408-F1A7-1231-10BE-0B6B7B542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621557" y="2177747"/>
                <a:ext cx="731789" cy="731789"/>
              </a:xfrm>
              <a:prstGeom prst="rect">
                <a:avLst/>
              </a:prstGeom>
            </p:spPr>
          </p:pic>
          <p:pic>
            <p:nvPicPr>
              <p:cNvPr id="36" name="그래픽 35">
                <a:extLst>
                  <a:ext uri="{FF2B5EF4-FFF2-40B4-BE49-F238E27FC236}">
                    <a16:creationId xmlns:a16="http://schemas.microsoft.com/office/drawing/2014/main" id="{91CDFFDC-D9F3-A9F2-C55C-B34C8A6DF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28789" y="2104838"/>
                <a:ext cx="804698" cy="804698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6641AD7-80BE-9D39-702F-8D52A322A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V="1">
                <a:off x="6726184" y="2177747"/>
                <a:ext cx="660092" cy="660092"/>
              </a:xfrm>
              <a:prstGeom prst="rect">
                <a:avLst/>
              </a:prstGeom>
            </p:spPr>
          </p:pic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8DB4045-9E77-ECA2-548B-45862A7D9CFD}"/>
                </a:ext>
              </a:extLst>
            </p:cNvPr>
            <p:cNvGrpSpPr/>
            <p:nvPr/>
          </p:nvGrpSpPr>
          <p:grpSpPr>
            <a:xfrm>
              <a:off x="1960598" y="4456008"/>
              <a:ext cx="2237265" cy="968411"/>
              <a:chOff x="1960597" y="4215541"/>
              <a:chExt cx="2237265" cy="968411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4F1A3EB-D664-A6A1-E2FA-CD0A0B26D7EB}"/>
                  </a:ext>
                </a:extLst>
              </p:cNvPr>
              <p:cNvGrpSpPr/>
              <p:nvPr/>
            </p:nvGrpSpPr>
            <p:grpSpPr>
              <a:xfrm>
                <a:off x="1960597" y="4215541"/>
                <a:ext cx="2237265" cy="968411"/>
                <a:chOff x="1127125" y="2287727"/>
                <a:chExt cx="4333415" cy="3134100"/>
              </a:xfrm>
            </p:grpSpPr>
            <p:sp>
              <p:nvSpPr>
                <p:cNvPr id="15" name="Freeform 7">
                  <a:extLst>
                    <a:ext uri="{FF2B5EF4-FFF2-40B4-BE49-F238E27FC236}">
                      <a16:creationId xmlns:a16="http://schemas.microsoft.com/office/drawing/2014/main" id="{B1F70F48-3DB6-A0A9-1F6F-576C56EC63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7125" y="2287727"/>
                  <a:ext cx="4333415" cy="3134100"/>
                </a:xfrm>
                <a:prstGeom prst="roundRect">
                  <a:avLst>
                    <a:gd name="adj" fmla="val 4394"/>
                  </a:avLst>
                </a:prstGeom>
                <a:gradFill>
                  <a:gsLst>
                    <a:gs pos="100000">
                      <a:schemeClr val="accent1">
                        <a:lumMod val="65000"/>
                        <a:lumOff val="35000"/>
                      </a:schemeClr>
                    </a:gs>
                    <a:gs pos="0">
                      <a:schemeClr val="accent1"/>
                    </a:gs>
                  </a:gsLst>
                  <a:lin ang="0" scaled="0"/>
                </a:gradFill>
                <a:ln>
                  <a:noFill/>
                </a:ln>
                <a:effectLst>
                  <a:innerShdw blurRad="139700" dist="88900" dir="13200000">
                    <a:schemeClr val="tx1">
                      <a:alpha val="13000"/>
                    </a:schemeClr>
                  </a:inn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atinLnBrk="0"/>
                  <a:endParaRPr lang="ru-UA" kern="0" dirty="0">
                    <a:solidFill>
                      <a:srgbClr val="ACB0C0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A41B354-4439-EB58-F62A-B2010D5E9D56}"/>
                    </a:ext>
                  </a:extLst>
                </p:cNvPr>
                <p:cNvSpPr txBox="1"/>
                <p:nvPr/>
              </p:nvSpPr>
              <p:spPr>
                <a:xfrm>
                  <a:off x="1327409" y="2451956"/>
                  <a:ext cx="2582513" cy="3010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ko-KR" altLang="en-US" sz="1600" spc="-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accent3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데이터 베이스</a:t>
                  </a:r>
                </a:p>
              </p:txBody>
            </p:sp>
          </p:grpSp>
          <p:pic>
            <p:nvPicPr>
              <p:cNvPr id="43" name="그림 42" descr="폰트, 그래픽, 로고, 텍스트이(가) 표시된 사진&#10;&#10;자동 생성된 설명">
                <a:extLst>
                  <a:ext uri="{FF2B5EF4-FFF2-40B4-BE49-F238E27FC236}">
                    <a16:creationId xmlns:a16="http://schemas.microsoft.com/office/drawing/2014/main" id="{11080F9A-6500-F036-F28A-32D832ECA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9946" y="4651384"/>
                <a:ext cx="1858567" cy="392145"/>
              </a:xfrm>
              <a:prstGeom prst="rect">
                <a:avLst/>
              </a:prstGeom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E96E472-DC84-ACB8-9D31-5D18439CA550}"/>
                </a:ext>
              </a:extLst>
            </p:cNvPr>
            <p:cNvGrpSpPr/>
            <p:nvPr/>
          </p:nvGrpSpPr>
          <p:grpSpPr>
            <a:xfrm>
              <a:off x="4620647" y="3757917"/>
              <a:ext cx="3477824" cy="1666502"/>
              <a:chOff x="4271397" y="3764155"/>
              <a:chExt cx="3477824" cy="1666502"/>
            </a:xfrm>
          </p:grpSpPr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796FDE38-9316-FA63-1D5A-BE77D1A95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397" y="3764155"/>
                <a:ext cx="3477824" cy="1666502"/>
              </a:xfrm>
              <a:prstGeom prst="roundRect">
                <a:avLst>
                  <a:gd name="adj" fmla="val 4394"/>
                </a:avLst>
              </a:prstGeom>
              <a:gradFill>
                <a:gsLst>
                  <a:gs pos="100000">
                    <a:schemeClr val="accent1">
                      <a:lumMod val="65000"/>
                      <a:lumOff val="35000"/>
                    </a:schemeClr>
                  </a:gs>
                  <a:gs pos="0">
                    <a:schemeClr val="accent1"/>
                  </a:gs>
                </a:gsLst>
                <a:lin ang="0" scaled="0"/>
              </a:gradFill>
              <a:ln>
                <a:noFill/>
              </a:ln>
              <a:effectLst>
                <a:innerShdw blurRad="139700" dist="88900" dir="13200000">
                  <a:schemeClr val="tx1">
                    <a:alpha val="13000"/>
                  </a:scheme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atinLnBrk="0"/>
                <a:endParaRPr lang="ru-UA" kern="0" dirty="0">
                  <a:solidFill>
                    <a:srgbClr val="ACB0C0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CB5BFC-4E1E-E89D-DA5F-524CD73FFE3A}"/>
                  </a:ext>
                </a:extLst>
              </p:cNvPr>
              <p:cNvSpPr txBox="1"/>
              <p:nvPr/>
            </p:nvSpPr>
            <p:spPr>
              <a:xfrm>
                <a:off x="4429516" y="3835802"/>
                <a:ext cx="294876" cy="14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600" spc="-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툴</a:t>
                </a:r>
              </a:p>
            </p:txBody>
          </p:sp>
          <p:pic>
            <p:nvPicPr>
              <p:cNvPr id="45" name="그래픽 44">
                <a:extLst>
                  <a:ext uri="{FF2B5EF4-FFF2-40B4-BE49-F238E27FC236}">
                    <a16:creationId xmlns:a16="http://schemas.microsoft.com/office/drawing/2014/main" id="{2F004DF1-E5F7-94AD-A0C6-4981E485B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686879" y="4337318"/>
                <a:ext cx="666467" cy="652866"/>
              </a:xfrm>
              <a:prstGeom prst="rect">
                <a:avLst/>
              </a:prstGeom>
            </p:spPr>
          </p:pic>
          <p:pic>
            <p:nvPicPr>
              <p:cNvPr id="47" name="그림 46" descr="원, 그래픽, 다채로움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5DA428ED-74CC-EFA7-0BBB-29CCFECAE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62766" y="4337318"/>
                <a:ext cx="666467" cy="666467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E0AF66C-5ABE-3205-8988-46E58C9FE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48189" y="4305044"/>
                <a:ext cx="732082" cy="6568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07569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52E6EB0-3BD8-402A-824C-1211255D64F2}"/>
              </a:ext>
            </a:extLst>
          </p:cNvPr>
          <p:cNvSpPr/>
          <p:nvPr/>
        </p:nvSpPr>
        <p:spPr>
          <a:xfrm>
            <a:off x="4914900" y="2927350"/>
            <a:ext cx="2362200" cy="2362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F816B-315F-4CD0-862B-83041AB9A821}"/>
              </a:ext>
            </a:extLst>
          </p:cNvPr>
          <p:cNvSpPr txBox="1"/>
          <p:nvPr/>
        </p:nvSpPr>
        <p:spPr>
          <a:xfrm>
            <a:off x="5588650" y="3723283"/>
            <a:ext cx="1014701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8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887939-EFD2-45F6-B225-C517CFCFF5CC}"/>
              </a:ext>
            </a:extLst>
          </p:cNvPr>
          <p:cNvGrpSpPr/>
          <p:nvPr/>
        </p:nvGrpSpPr>
        <p:grpSpPr>
          <a:xfrm>
            <a:off x="6399689" y="1928572"/>
            <a:ext cx="1865698" cy="1865696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42" name="Oval 39">
              <a:extLst>
                <a:ext uri="{FF2B5EF4-FFF2-40B4-BE49-F238E27FC236}">
                  <a16:creationId xmlns:a16="http://schemas.microsoft.com/office/drawing/2014/main" id="{1016AC8B-FD57-413C-9F0B-2D63D241D197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41B6DD40-E157-4AD4-9549-CF47917FE0F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5611F976-C5EC-4307-BB49-255C151B7130}"/>
              </a:ext>
            </a:extLst>
          </p:cNvPr>
          <p:cNvSpPr/>
          <p:nvPr/>
        </p:nvSpPr>
        <p:spPr>
          <a:xfrm>
            <a:off x="6540731" y="2069614"/>
            <a:ext cx="1583618" cy="1583614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E1A1D4B-5B64-4462-AD2A-ED754B0813E5}"/>
              </a:ext>
            </a:extLst>
          </p:cNvPr>
          <p:cNvGrpSpPr/>
          <p:nvPr/>
        </p:nvGrpSpPr>
        <p:grpSpPr>
          <a:xfrm>
            <a:off x="3863544" y="3765901"/>
            <a:ext cx="1409457" cy="1409455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57" name="Oval 39">
              <a:extLst>
                <a:ext uri="{FF2B5EF4-FFF2-40B4-BE49-F238E27FC236}">
                  <a16:creationId xmlns:a16="http://schemas.microsoft.com/office/drawing/2014/main" id="{91AA36DE-627A-46C1-82FB-A9EECDCCB16B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Oval 38">
              <a:extLst>
                <a:ext uri="{FF2B5EF4-FFF2-40B4-BE49-F238E27FC236}">
                  <a16:creationId xmlns:a16="http://schemas.microsoft.com/office/drawing/2014/main" id="{3431D772-0B1B-4A1F-8DF0-7FFF427E6C89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053C4EF0-A289-4101-8363-105645BEA202}"/>
              </a:ext>
            </a:extLst>
          </p:cNvPr>
          <p:cNvSpPr/>
          <p:nvPr/>
        </p:nvSpPr>
        <p:spPr>
          <a:xfrm>
            <a:off x="3970095" y="3872452"/>
            <a:ext cx="1196357" cy="1196354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CC8BD6-E806-480F-A094-85C6343D6329}"/>
              </a:ext>
            </a:extLst>
          </p:cNvPr>
          <p:cNvGrpSpPr/>
          <p:nvPr/>
        </p:nvGrpSpPr>
        <p:grpSpPr>
          <a:xfrm>
            <a:off x="6521055" y="4869174"/>
            <a:ext cx="1014701" cy="1014700"/>
            <a:chOff x="6521055" y="4869174"/>
            <a:chExt cx="1014701" cy="1014700"/>
          </a:xfrm>
          <a:solidFill>
            <a:schemeClr val="accent1"/>
          </a:solidFill>
        </p:grpSpPr>
        <p:sp>
          <p:nvSpPr>
            <p:cNvPr id="69" name="Oval 39">
              <a:extLst>
                <a:ext uri="{FF2B5EF4-FFF2-40B4-BE49-F238E27FC236}">
                  <a16:creationId xmlns:a16="http://schemas.microsoft.com/office/drawing/2014/main" id="{BCB5EFEE-8547-496B-9309-3CDB4266B5D4}"/>
                </a:ext>
              </a:extLst>
            </p:cNvPr>
            <p:cNvSpPr/>
            <p:nvPr/>
          </p:nvSpPr>
          <p:spPr>
            <a:xfrm>
              <a:off x="6521055" y="4869174"/>
              <a:ext cx="1014701" cy="10147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508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Oval 38">
              <a:extLst>
                <a:ext uri="{FF2B5EF4-FFF2-40B4-BE49-F238E27FC236}">
                  <a16:creationId xmlns:a16="http://schemas.microsoft.com/office/drawing/2014/main" id="{4003EBF3-7F7A-4C38-BAAC-7A5193D66F17}"/>
                </a:ext>
              </a:extLst>
            </p:cNvPr>
            <p:cNvSpPr/>
            <p:nvPr/>
          </p:nvSpPr>
          <p:spPr>
            <a:xfrm>
              <a:off x="6521055" y="4869174"/>
              <a:ext cx="1014701" cy="10147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6A2F1920-4E81-43FB-90AB-8C7FEF98A142}"/>
              </a:ext>
            </a:extLst>
          </p:cNvPr>
          <p:cNvSpPr/>
          <p:nvPr/>
        </p:nvSpPr>
        <p:spPr>
          <a:xfrm>
            <a:off x="6597764" y="4945883"/>
            <a:ext cx="861285" cy="861283"/>
          </a:xfrm>
          <a:prstGeom prst="ellipse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D6FA4E-5CA3-4F8E-9848-02DCD4CE3EA0}"/>
              </a:ext>
            </a:extLst>
          </p:cNvPr>
          <p:cNvSpPr txBox="1"/>
          <p:nvPr/>
        </p:nvSpPr>
        <p:spPr>
          <a:xfrm>
            <a:off x="6809959" y="2584421"/>
            <a:ext cx="10451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65%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EE6D7C-8D20-4C71-8173-12DCD2AF09D8}"/>
              </a:ext>
            </a:extLst>
          </p:cNvPr>
          <p:cNvSpPr txBox="1"/>
          <p:nvPr/>
        </p:nvSpPr>
        <p:spPr>
          <a:xfrm>
            <a:off x="4223626" y="4285962"/>
            <a:ext cx="6892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23%</a:t>
            </a:r>
            <a:endParaRPr lang="ko-KR" altLang="en-US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863791-51FE-4C0A-A3C4-7691F2074EF5}"/>
              </a:ext>
            </a:extLst>
          </p:cNvPr>
          <p:cNvSpPr txBox="1"/>
          <p:nvPr/>
        </p:nvSpPr>
        <p:spPr>
          <a:xfrm>
            <a:off x="6821617" y="5253414"/>
            <a:ext cx="4135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2F1F7E-8502-4ED4-BC14-46CEB1B23BE9}"/>
              </a:ext>
            </a:extLst>
          </p:cNvPr>
          <p:cNvSpPr txBox="1"/>
          <p:nvPr/>
        </p:nvSpPr>
        <p:spPr>
          <a:xfrm>
            <a:off x="1411466" y="4945883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969456-CC08-4370-8431-FA8CD138D116}"/>
              </a:ext>
            </a:extLst>
          </p:cNvPr>
          <p:cNvSpPr txBox="1"/>
          <p:nvPr/>
        </p:nvSpPr>
        <p:spPr>
          <a:xfrm>
            <a:off x="1409484" y="5245111"/>
            <a:ext cx="2845385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BD88E9A-AF49-427A-9A5A-8C4CD33E77BD}"/>
              </a:ext>
            </a:extLst>
          </p:cNvPr>
          <p:cNvSpPr txBox="1"/>
          <p:nvPr/>
        </p:nvSpPr>
        <p:spPr>
          <a:xfrm>
            <a:off x="8126331" y="3601054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5CC420F-E953-4E9D-90B6-8A69AAF10A11}"/>
              </a:ext>
            </a:extLst>
          </p:cNvPr>
          <p:cNvSpPr txBox="1"/>
          <p:nvPr/>
        </p:nvSpPr>
        <p:spPr>
          <a:xfrm>
            <a:off x="8124349" y="3900282"/>
            <a:ext cx="2845385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1FD4C2-FB1B-47E1-B641-B5D470665DE1}"/>
              </a:ext>
            </a:extLst>
          </p:cNvPr>
          <p:cNvSpPr txBox="1"/>
          <p:nvPr/>
        </p:nvSpPr>
        <p:spPr>
          <a:xfrm>
            <a:off x="7713966" y="5328899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FCCC50-744F-44C8-AC7E-084FDCA8FC59}"/>
              </a:ext>
            </a:extLst>
          </p:cNvPr>
          <p:cNvSpPr txBox="1"/>
          <p:nvPr/>
        </p:nvSpPr>
        <p:spPr>
          <a:xfrm>
            <a:off x="7711984" y="5628127"/>
            <a:ext cx="2845385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364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36A5735-67F5-8D50-9E9B-1724BB044AFA}"/>
              </a:ext>
            </a:extLst>
          </p:cNvPr>
          <p:cNvGrpSpPr/>
          <p:nvPr/>
        </p:nvGrpSpPr>
        <p:grpSpPr>
          <a:xfrm>
            <a:off x="1175488" y="3101974"/>
            <a:ext cx="5274101" cy="1181101"/>
            <a:chOff x="2952750" y="1925768"/>
            <a:chExt cx="6286500" cy="2144582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3ADA553-7694-505D-DB35-69C554DB2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52F454C9-6047-105C-D037-93A5B9E01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C40B24-9B08-D3CC-CC97-5238F6B6445A}"/>
              </a:ext>
            </a:extLst>
          </p:cNvPr>
          <p:cNvGrpSpPr/>
          <p:nvPr/>
        </p:nvGrpSpPr>
        <p:grpSpPr>
          <a:xfrm>
            <a:off x="1175488" y="4669790"/>
            <a:ext cx="5274101" cy="1181101"/>
            <a:chOff x="2952750" y="1925768"/>
            <a:chExt cx="6286500" cy="2144582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D560DB49-8377-A39D-D6A7-DF274CA22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02284A7-009E-64F6-B0B4-70C4FFDFA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754250-E672-4CDC-B60B-382837DD6758}"/>
              </a:ext>
            </a:extLst>
          </p:cNvPr>
          <p:cNvSpPr/>
          <p:nvPr/>
        </p:nvSpPr>
        <p:spPr>
          <a:xfrm>
            <a:off x="5959294" y="3319144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5BB0328-829D-4863-8D4E-627C1FC9409A}"/>
              </a:ext>
            </a:extLst>
          </p:cNvPr>
          <p:cNvSpPr/>
          <p:nvPr/>
        </p:nvSpPr>
        <p:spPr>
          <a:xfrm>
            <a:off x="5605890" y="3319144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383D4B-FCE4-418A-8F4F-A8860F2F2A5B}"/>
              </a:ext>
            </a:extLst>
          </p:cNvPr>
          <p:cNvSpPr/>
          <p:nvPr/>
        </p:nvSpPr>
        <p:spPr>
          <a:xfrm>
            <a:off x="5252485" y="3319144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63500" dist="50800" dir="13500000">
              <a:prstClr val="black">
                <a:alpha val="12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33CA13F-DCAD-4D48-BBD7-A5FE7D74A624}"/>
              </a:ext>
            </a:extLst>
          </p:cNvPr>
          <p:cNvSpPr/>
          <p:nvPr/>
        </p:nvSpPr>
        <p:spPr>
          <a:xfrm>
            <a:off x="4899081" y="3319144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3575D8F5-F26D-413B-977E-85C4353C3000}"/>
              </a:ext>
            </a:extLst>
          </p:cNvPr>
          <p:cNvSpPr/>
          <p:nvPr/>
        </p:nvSpPr>
        <p:spPr>
          <a:xfrm>
            <a:off x="4545676" y="3319144"/>
            <a:ext cx="244550" cy="74676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B03DB87D-0263-4991-87B3-FE96FB3F7C5C}"/>
              </a:ext>
            </a:extLst>
          </p:cNvPr>
          <p:cNvSpPr/>
          <p:nvPr/>
        </p:nvSpPr>
        <p:spPr>
          <a:xfrm>
            <a:off x="4192272" y="3319144"/>
            <a:ext cx="244550" cy="74676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C0910D39-808B-47F1-8973-BD7C350BF41E}"/>
              </a:ext>
            </a:extLst>
          </p:cNvPr>
          <p:cNvSpPr/>
          <p:nvPr/>
        </p:nvSpPr>
        <p:spPr>
          <a:xfrm>
            <a:off x="3838867" y="3319144"/>
            <a:ext cx="244550" cy="74676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6F3D1F5-00AC-4970-B332-D9F911091F65}"/>
              </a:ext>
            </a:extLst>
          </p:cNvPr>
          <p:cNvSpPr/>
          <p:nvPr/>
        </p:nvSpPr>
        <p:spPr>
          <a:xfrm>
            <a:off x="3485463" y="3319144"/>
            <a:ext cx="244550" cy="74676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9EA62325-8E9A-4FFE-987D-4841529599B8}"/>
              </a:ext>
            </a:extLst>
          </p:cNvPr>
          <p:cNvSpPr/>
          <p:nvPr/>
        </p:nvSpPr>
        <p:spPr>
          <a:xfrm>
            <a:off x="3132058" y="3319144"/>
            <a:ext cx="244550" cy="74676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50A0DB2D-67A3-4411-AD73-79A6DA82421D}"/>
              </a:ext>
            </a:extLst>
          </p:cNvPr>
          <p:cNvSpPr/>
          <p:nvPr/>
        </p:nvSpPr>
        <p:spPr>
          <a:xfrm>
            <a:off x="2778654" y="3319144"/>
            <a:ext cx="244550" cy="746760"/>
          </a:xfrm>
          <a:prstGeom prst="round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B634CF8-EA86-463B-88ED-4043DE7A958F}"/>
              </a:ext>
            </a:extLst>
          </p:cNvPr>
          <p:cNvSpPr txBox="1"/>
          <p:nvPr/>
        </p:nvSpPr>
        <p:spPr>
          <a:xfrm>
            <a:off x="1409146" y="3850725"/>
            <a:ext cx="9281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E9F61-AB26-446B-8739-9FD81973E2C5}"/>
              </a:ext>
            </a:extLst>
          </p:cNvPr>
          <p:cNvSpPr txBox="1"/>
          <p:nvPr/>
        </p:nvSpPr>
        <p:spPr>
          <a:xfrm>
            <a:off x="1428196" y="3635764"/>
            <a:ext cx="36067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60%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B7854151-849D-4229-8676-F1AC2812D713}"/>
              </a:ext>
            </a:extLst>
          </p:cNvPr>
          <p:cNvSpPr/>
          <p:nvPr/>
        </p:nvSpPr>
        <p:spPr>
          <a:xfrm>
            <a:off x="5959294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7C2DB2E-DC12-43A1-9EE7-5D48ADEB420D}"/>
              </a:ext>
            </a:extLst>
          </p:cNvPr>
          <p:cNvSpPr/>
          <p:nvPr/>
        </p:nvSpPr>
        <p:spPr>
          <a:xfrm>
            <a:off x="5605890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3ECA7F2C-EA4F-442A-8386-2DD5D2DAEB47}"/>
              </a:ext>
            </a:extLst>
          </p:cNvPr>
          <p:cNvSpPr/>
          <p:nvPr/>
        </p:nvSpPr>
        <p:spPr>
          <a:xfrm>
            <a:off x="5252485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95000"/>
                  <a:lumOff val="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D1476491-3E9D-4C96-BAF9-33C2A673152C}"/>
              </a:ext>
            </a:extLst>
          </p:cNvPr>
          <p:cNvSpPr/>
          <p:nvPr/>
        </p:nvSpPr>
        <p:spPr>
          <a:xfrm>
            <a:off x="4899081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95000"/>
                  <a:lumOff val="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E4E9797C-46EB-4003-8CB6-0D79FDB0E0D7}"/>
              </a:ext>
            </a:extLst>
          </p:cNvPr>
          <p:cNvSpPr/>
          <p:nvPr/>
        </p:nvSpPr>
        <p:spPr>
          <a:xfrm>
            <a:off x="4545676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CE65306F-A158-4878-AF27-DDAB0A673F89}"/>
              </a:ext>
            </a:extLst>
          </p:cNvPr>
          <p:cNvSpPr/>
          <p:nvPr/>
        </p:nvSpPr>
        <p:spPr>
          <a:xfrm>
            <a:off x="4192272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20009AAF-AD68-4B1F-B2E2-D493B6F728AF}"/>
              </a:ext>
            </a:extLst>
          </p:cNvPr>
          <p:cNvSpPr/>
          <p:nvPr/>
        </p:nvSpPr>
        <p:spPr>
          <a:xfrm>
            <a:off x="3838867" y="4886960"/>
            <a:ext cx="244550" cy="74676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788846A-2822-4182-9195-95E228D95619}"/>
              </a:ext>
            </a:extLst>
          </p:cNvPr>
          <p:cNvSpPr/>
          <p:nvPr/>
        </p:nvSpPr>
        <p:spPr>
          <a:xfrm>
            <a:off x="3485463" y="4886960"/>
            <a:ext cx="244550" cy="74676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18469869-2D70-4349-894E-7BA942B58549}"/>
              </a:ext>
            </a:extLst>
          </p:cNvPr>
          <p:cNvSpPr/>
          <p:nvPr/>
        </p:nvSpPr>
        <p:spPr>
          <a:xfrm>
            <a:off x="3132058" y="4886960"/>
            <a:ext cx="244550" cy="74676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FE302C8B-2C7B-418F-926C-23A25D0155F0}"/>
              </a:ext>
            </a:extLst>
          </p:cNvPr>
          <p:cNvSpPr/>
          <p:nvPr/>
        </p:nvSpPr>
        <p:spPr>
          <a:xfrm>
            <a:off x="2778654" y="4886960"/>
            <a:ext cx="244550" cy="74676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3839B2-EDAE-482B-BDA1-2F303C74A948}"/>
              </a:ext>
            </a:extLst>
          </p:cNvPr>
          <p:cNvSpPr txBox="1"/>
          <p:nvPr/>
        </p:nvSpPr>
        <p:spPr>
          <a:xfrm>
            <a:off x="1409146" y="5418541"/>
            <a:ext cx="9281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6AC6796-6EAE-4BF0-9734-6A7C63AE4C3C}"/>
              </a:ext>
            </a:extLst>
          </p:cNvPr>
          <p:cNvSpPr txBox="1"/>
          <p:nvPr/>
        </p:nvSpPr>
        <p:spPr>
          <a:xfrm>
            <a:off x="1428196" y="5203580"/>
            <a:ext cx="36388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40%</a:t>
            </a:r>
          </a:p>
        </p:txBody>
      </p:sp>
      <p:sp>
        <p:nvSpPr>
          <p:cNvPr id="203" name="자유형: 도형 202">
            <a:extLst>
              <a:ext uri="{FF2B5EF4-FFF2-40B4-BE49-F238E27FC236}">
                <a16:creationId xmlns:a16="http://schemas.microsoft.com/office/drawing/2014/main" id="{EA8B428E-CA70-4146-BD8B-3CE2E5E26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17" y="1271674"/>
            <a:ext cx="4102080" cy="4361942"/>
          </a:xfrm>
          <a:custGeom>
            <a:avLst/>
            <a:gdLst>
              <a:gd name="connsiteX0" fmla="*/ 1417730 w 4102080"/>
              <a:gd name="connsiteY0" fmla="*/ 4076196 h 4361942"/>
              <a:gd name="connsiteX1" fmla="*/ 1437476 w 4102080"/>
              <a:gd name="connsiteY1" fmla="*/ 4080128 h 4361942"/>
              <a:gd name="connsiteX2" fmla="*/ 1445333 w 4102080"/>
              <a:gd name="connsiteY2" fmla="*/ 4089956 h 4361942"/>
              <a:gd name="connsiteX3" fmla="*/ 1455154 w 4102080"/>
              <a:gd name="connsiteY3" fmla="*/ 4097922 h 4361942"/>
              <a:gd name="connsiteX4" fmla="*/ 1486685 w 4102080"/>
              <a:gd name="connsiteY4" fmla="*/ 4111682 h 4361942"/>
              <a:gd name="connsiteX5" fmla="*/ 1496506 w 4102080"/>
              <a:gd name="connsiteY5" fmla="*/ 4121510 h 4361942"/>
              <a:gd name="connsiteX6" fmla="*/ 1502502 w 4102080"/>
              <a:gd name="connsiteY6" fmla="*/ 4143236 h 4361942"/>
              <a:gd name="connsiteX7" fmla="*/ 1508395 w 4102080"/>
              <a:gd name="connsiteY7" fmla="*/ 4153064 h 4361942"/>
              <a:gd name="connsiteX8" fmla="*/ 1512323 w 4102080"/>
              <a:gd name="connsiteY8" fmla="*/ 4149029 h 4361942"/>
              <a:gd name="connsiteX9" fmla="*/ 1516252 w 4102080"/>
              <a:gd name="connsiteY9" fmla="*/ 4145201 h 4361942"/>
              <a:gd name="connsiteX10" fmla="*/ 1518216 w 4102080"/>
              <a:gd name="connsiteY10" fmla="*/ 4143236 h 4361942"/>
              <a:gd name="connsiteX11" fmla="*/ 1522145 w 4102080"/>
              <a:gd name="connsiteY11" fmla="*/ 4153064 h 4361942"/>
              <a:gd name="connsiteX12" fmla="*/ 1520180 w 4102080"/>
              <a:gd name="connsiteY12" fmla="*/ 4156995 h 4361942"/>
              <a:gd name="connsiteX13" fmla="*/ 1512323 w 4102080"/>
              <a:gd name="connsiteY13" fmla="*/ 4158961 h 4361942"/>
              <a:gd name="connsiteX14" fmla="*/ 1508395 w 4102080"/>
              <a:gd name="connsiteY14" fmla="*/ 4162892 h 4361942"/>
              <a:gd name="connsiteX15" fmla="*/ 1508395 w 4102080"/>
              <a:gd name="connsiteY15" fmla="*/ 4168789 h 4361942"/>
              <a:gd name="connsiteX16" fmla="*/ 1512323 w 4102080"/>
              <a:gd name="connsiteY16" fmla="*/ 4174790 h 4361942"/>
              <a:gd name="connsiteX17" fmla="*/ 1512323 w 4102080"/>
              <a:gd name="connsiteY17" fmla="*/ 4178618 h 4361942"/>
              <a:gd name="connsiteX18" fmla="*/ 1510359 w 4102080"/>
              <a:gd name="connsiteY18" fmla="*/ 4184618 h 4361942"/>
              <a:gd name="connsiteX19" fmla="*/ 1504363 w 4102080"/>
              <a:gd name="connsiteY19" fmla="*/ 4190515 h 4361942"/>
              <a:gd name="connsiteX20" fmla="*/ 1504363 w 4102080"/>
              <a:gd name="connsiteY20" fmla="*/ 4192481 h 4361942"/>
              <a:gd name="connsiteX21" fmla="*/ 1492578 w 4102080"/>
              <a:gd name="connsiteY21" fmla="*/ 4206240 h 4361942"/>
              <a:gd name="connsiteX22" fmla="*/ 1470971 w 4102080"/>
              <a:gd name="connsiteY22" fmla="*/ 4224035 h 4361942"/>
              <a:gd name="connsiteX23" fmla="*/ 1463114 w 4102080"/>
              <a:gd name="connsiteY23" fmla="*/ 4239760 h 4361942"/>
              <a:gd name="connsiteX24" fmla="*/ 1453189 w 4102080"/>
              <a:gd name="connsiteY24" fmla="*/ 4257451 h 4361942"/>
              <a:gd name="connsiteX25" fmla="*/ 1453189 w 4102080"/>
              <a:gd name="connsiteY25" fmla="*/ 4263452 h 4361942"/>
              <a:gd name="connsiteX26" fmla="*/ 1449261 w 4102080"/>
              <a:gd name="connsiteY26" fmla="*/ 4273280 h 4361942"/>
              <a:gd name="connsiteX27" fmla="*/ 1433547 w 4102080"/>
              <a:gd name="connsiteY27" fmla="*/ 4275246 h 4361942"/>
              <a:gd name="connsiteX28" fmla="*/ 1427551 w 4102080"/>
              <a:gd name="connsiteY28" fmla="*/ 4279177 h 4361942"/>
              <a:gd name="connsiteX29" fmla="*/ 1409873 w 4102080"/>
              <a:gd name="connsiteY29" fmla="*/ 4277211 h 4361942"/>
              <a:gd name="connsiteX30" fmla="*/ 1384338 w 4102080"/>
              <a:gd name="connsiteY30" fmla="*/ 4296868 h 4361942"/>
              <a:gd name="connsiteX31" fmla="*/ 1319311 w 4102080"/>
              <a:gd name="connsiteY31" fmla="*/ 4308765 h 4361942"/>
              <a:gd name="connsiteX32" fmla="*/ 1297704 w 4102080"/>
              <a:gd name="connsiteY32" fmla="*/ 4328422 h 4361942"/>
              <a:gd name="connsiteX33" fmla="*/ 1270102 w 4102080"/>
              <a:gd name="connsiteY33" fmla="*/ 4334319 h 4361942"/>
              <a:gd name="connsiteX34" fmla="*/ 1240535 w 4102080"/>
              <a:gd name="connsiteY34" fmla="*/ 4330388 h 4361942"/>
              <a:gd name="connsiteX35" fmla="*/ 1209004 w 4102080"/>
              <a:gd name="connsiteY35" fmla="*/ 4336285 h 4361942"/>
              <a:gd name="connsiteX36" fmla="*/ 1181401 w 4102080"/>
              <a:gd name="connsiteY36" fmla="*/ 4328422 h 4361942"/>
              <a:gd name="connsiteX37" fmla="*/ 1118442 w 4102080"/>
              <a:gd name="connsiteY37" fmla="*/ 4330388 h 4361942"/>
              <a:gd name="connsiteX38" fmla="*/ 1100763 w 4102080"/>
              <a:gd name="connsiteY38" fmla="*/ 4338250 h 4361942"/>
              <a:gd name="connsiteX39" fmla="*/ 1088875 w 4102080"/>
              <a:gd name="connsiteY39" fmla="*/ 4359976 h 4361942"/>
              <a:gd name="connsiteX40" fmla="*/ 1077089 w 4102080"/>
              <a:gd name="connsiteY40" fmla="*/ 4361942 h 4361942"/>
              <a:gd name="connsiteX41" fmla="*/ 1067268 w 4102080"/>
              <a:gd name="connsiteY41" fmla="*/ 4356045 h 4361942"/>
              <a:gd name="connsiteX42" fmla="*/ 1053518 w 4102080"/>
              <a:gd name="connsiteY42" fmla="*/ 4332353 h 4361942"/>
              <a:gd name="connsiteX43" fmla="*/ 1033772 w 4102080"/>
              <a:gd name="connsiteY43" fmla="*/ 4326456 h 4361942"/>
              <a:gd name="connsiteX44" fmla="*/ 1014130 w 4102080"/>
              <a:gd name="connsiteY44" fmla="*/ 4304731 h 4361942"/>
              <a:gd name="connsiteX45" fmla="*/ 1006170 w 4102080"/>
              <a:gd name="connsiteY45" fmla="*/ 4281143 h 4361942"/>
              <a:gd name="connsiteX46" fmla="*/ 1017955 w 4102080"/>
              <a:gd name="connsiteY46" fmla="*/ 4249589 h 4361942"/>
              <a:gd name="connsiteX47" fmla="*/ 1029844 w 4102080"/>
              <a:gd name="connsiteY47" fmla="*/ 4229932 h 4361942"/>
              <a:gd name="connsiteX48" fmla="*/ 1035737 w 4102080"/>
              <a:gd name="connsiteY48" fmla="*/ 4222069 h 4361942"/>
              <a:gd name="connsiteX49" fmla="*/ 1059411 w 4102080"/>
              <a:gd name="connsiteY49" fmla="*/ 4210172 h 4361942"/>
              <a:gd name="connsiteX50" fmla="*/ 1079053 w 4102080"/>
              <a:gd name="connsiteY50" fmla="*/ 4174790 h 4361942"/>
              <a:gd name="connsiteX51" fmla="*/ 1096732 w 4102080"/>
              <a:gd name="connsiteY51" fmla="*/ 4170755 h 4361942"/>
              <a:gd name="connsiteX52" fmla="*/ 1104588 w 4102080"/>
              <a:gd name="connsiteY52" fmla="*/ 4153064 h 4361942"/>
              <a:gd name="connsiteX53" fmla="*/ 1134155 w 4102080"/>
              <a:gd name="connsiteY53" fmla="*/ 4143236 h 4361942"/>
              <a:gd name="connsiteX54" fmla="*/ 1201147 w 4102080"/>
              <a:gd name="connsiteY54" fmla="*/ 4123476 h 4361942"/>
              <a:gd name="connsiteX55" fmla="*/ 1216964 w 4102080"/>
              <a:gd name="connsiteY55" fmla="*/ 4109716 h 4361942"/>
              <a:gd name="connsiteX56" fmla="*/ 1281887 w 4102080"/>
              <a:gd name="connsiteY56" fmla="*/ 4103819 h 4361942"/>
              <a:gd name="connsiteX57" fmla="*/ 1323240 w 4102080"/>
              <a:gd name="connsiteY57" fmla="*/ 4084059 h 4361942"/>
              <a:gd name="connsiteX58" fmla="*/ 1335128 w 4102080"/>
              <a:gd name="connsiteY58" fmla="*/ 4086025 h 4361942"/>
              <a:gd name="connsiteX59" fmla="*/ 1386302 w 4102080"/>
              <a:gd name="connsiteY59" fmla="*/ 4078162 h 4361942"/>
              <a:gd name="connsiteX60" fmla="*/ 1745010 w 4102080"/>
              <a:gd name="connsiteY60" fmla="*/ 3685941 h 4361942"/>
              <a:gd name="connsiteX61" fmla="*/ 1746974 w 4102080"/>
              <a:gd name="connsiteY61" fmla="*/ 3689766 h 4361942"/>
              <a:gd name="connsiteX62" fmla="*/ 1745010 w 4102080"/>
              <a:gd name="connsiteY62" fmla="*/ 3695762 h 4361942"/>
              <a:gd name="connsiteX63" fmla="*/ 1745010 w 4102080"/>
              <a:gd name="connsiteY63" fmla="*/ 3705583 h 4361942"/>
              <a:gd name="connsiteX64" fmla="*/ 1754831 w 4102080"/>
              <a:gd name="connsiteY64" fmla="*/ 3717369 h 4361942"/>
              <a:gd name="connsiteX65" fmla="*/ 1758759 w 4102080"/>
              <a:gd name="connsiteY65" fmla="*/ 3721297 h 4361942"/>
              <a:gd name="connsiteX66" fmla="*/ 1762687 w 4102080"/>
              <a:gd name="connsiteY66" fmla="*/ 3723261 h 4361942"/>
              <a:gd name="connsiteX67" fmla="*/ 1764651 w 4102080"/>
              <a:gd name="connsiteY67" fmla="*/ 3725329 h 4361942"/>
              <a:gd name="connsiteX68" fmla="*/ 1762687 w 4102080"/>
              <a:gd name="connsiteY68" fmla="*/ 3729154 h 4361942"/>
              <a:gd name="connsiteX69" fmla="*/ 1754831 w 4102080"/>
              <a:gd name="connsiteY69" fmla="*/ 3725329 h 4361942"/>
              <a:gd name="connsiteX70" fmla="*/ 1745010 w 4102080"/>
              <a:gd name="connsiteY70" fmla="*/ 3723261 h 4361942"/>
              <a:gd name="connsiteX71" fmla="*/ 1742942 w 4102080"/>
              <a:gd name="connsiteY71" fmla="*/ 3721297 h 4361942"/>
              <a:gd name="connsiteX72" fmla="*/ 1740978 w 4102080"/>
              <a:gd name="connsiteY72" fmla="*/ 3715404 h 4361942"/>
              <a:gd name="connsiteX73" fmla="*/ 1739014 w 4102080"/>
              <a:gd name="connsiteY73" fmla="*/ 3709512 h 4361942"/>
              <a:gd name="connsiteX74" fmla="*/ 1737050 w 4102080"/>
              <a:gd name="connsiteY74" fmla="*/ 3707548 h 4361942"/>
              <a:gd name="connsiteX75" fmla="*/ 1735086 w 4102080"/>
              <a:gd name="connsiteY75" fmla="*/ 3703619 h 4361942"/>
              <a:gd name="connsiteX76" fmla="*/ 1733121 w 4102080"/>
              <a:gd name="connsiteY76" fmla="*/ 3699691 h 4361942"/>
              <a:gd name="connsiteX77" fmla="*/ 1735086 w 4102080"/>
              <a:gd name="connsiteY77" fmla="*/ 3695762 h 4361942"/>
              <a:gd name="connsiteX78" fmla="*/ 1735086 w 4102080"/>
              <a:gd name="connsiteY78" fmla="*/ 3691731 h 4361942"/>
              <a:gd name="connsiteX79" fmla="*/ 1735086 w 4102080"/>
              <a:gd name="connsiteY79" fmla="*/ 3689766 h 4361942"/>
              <a:gd name="connsiteX80" fmla="*/ 1737050 w 4102080"/>
              <a:gd name="connsiteY80" fmla="*/ 3687906 h 4361942"/>
              <a:gd name="connsiteX81" fmla="*/ 1739014 w 4102080"/>
              <a:gd name="connsiteY81" fmla="*/ 3689766 h 4361942"/>
              <a:gd name="connsiteX82" fmla="*/ 1742942 w 4102080"/>
              <a:gd name="connsiteY82" fmla="*/ 3687906 h 4361942"/>
              <a:gd name="connsiteX83" fmla="*/ 319339 w 4102080"/>
              <a:gd name="connsiteY83" fmla="*/ 3658339 h 4361942"/>
              <a:gd name="connsiteX84" fmla="*/ 325128 w 4102080"/>
              <a:gd name="connsiteY84" fmla="*/ 3660303 h 4361942"/>
              <a:gd name="connsiteX85" fmla="*/ 331124 w 4102080"/>
              <a:gd name="connsiteY85" fmla="*/ 3668160 h 4361942"/>
              <a:gd name="connsiteX86" fmla="*/ 340945 w 4102080"/>
              <a:gd name="connsiteY86" fmla="*/ 3687906 h 4361942"/>
              <a:gd name="connsiteX87" fmla="*/ 340945 w 4102080"/>
              <a:gd name="connsiteY87" fmla="*/ 3693798 h 4361942"/>
              <a:gd name="connsiteX88" fmla="*/ 338980 w 4102080"/>
              <a:gd name="connsiteY88" fmla="*/ 3697727 h 4361942"/>
              <a:gd name="connsiteX89" fmla="*/ 337016 w 4102080"/>
              <a:gd name="connsiteY89" fmla="*/ 3697727 h 4361942"/>
              <a:gd name="connsiteX90" fmla="*/ 335052 w 4102080"/>
              <a:gd name="connsiteY90" fmla="*/ 3695762 h 4361942"/>
              <a:gd name="connsiteX91" fmla="*/ 331124 w 4102080"/>
              <a:gd name="connsiteY91" fmla="*/ 3693798 h 4361942"/>
              <a:gd name="connsiteX92" fmla="*/ 319339 w 4102080"/>
              <a:gd name="connsiteY92" fmla="*/ 3681910 h 4361942"/>
              <a:gd name="connsiteX93" fmla="*/ 311379 w 4102080"/>
              <a:gd name="connsiteY93" fmla="*/ 3677981 h 4361942"/>
              <a:gd name="connsiteX94" fmla="*/ 311379 w 4102080"/>
              <a:gd name="connsiteY94" fmla="*/ 3672088 h 4361942"/>
              <a:gd name="connsiteX95" fmla="*/ 313343 w 4102080"/>
              <a:gd name="connsiteY95" fmla="*/ 3664232 h 4361942"/>
              <a:gd name="connsiteX96" fmla="*/ 1248697 w 4102080"/>
              <a:gd name="connsiteY96" fmla="*/ 3593314 h 4361942"/>
              <a:gd name="connsiteX97" fmla="*/ 1258621 w 4102080"/>
              <a:gd name="connsiteY97" fmla="*/ 3593314 h 4361942"/>
              <a:gd name="connsiteX98" fmla="*/ 1272371 w 4102080"/>
              <a:gd name="connsiteY98" fmla="*/ 3601170 h 4361942"/>
              <a:gd name="connsiteX99" fmla="*/ 1276299 w 4102080"/>
              <a:gd name="connsiteY99" fmla="*/ 3601170 h 4361942"/>
              <a:gd name="connsiteX100" fmla="*/ 1280227 w 4102080"/>
              <a:gd name="connsiteY100" fmla="*/ 3601170 h 4361942"/>
              <a:gd name="connsiteX101" fmla="*/ 1288084 w 4102080"/>
              <a:gd name="connsiteY101" fmla="*/ 3601170 h 4361942"/>
              <a:gd name="connsiteX102" fmla="*/ 1292012 w 4102080"/>
              <a:gd name="connsiteY102" fmla="*/ 3601170 h 4361942"/>
              <a:gd name="connsiteX103" fmla="*/ 1298008 w 4102080"/>
              <a:gd name="connsiteY103" fmla="*/ 3603135 h 4361942"/>
              <a:gd name="connsiteX104" fmla="*/ 1303901 w 4102080"/>
              <a:gd name="connsiteY104" fmla="*/ 3611095 h 4361942"/>
              <a:gd name="connsiteX105" fmla="*/ 1301833 w 4102080"/>
              <a:gd name="connsiteY105" fmla="*/ 3615023 h 4361942"/>
              <a:gd name="connsiteX106" fmla="*/ 1298008 w 4102080"/>
              <a:gd name="connsiteY106" fmla="*/ 3611095 h 4361942"/>
              <a:gd name="connsiteX107" fmla="*/ 1296044 w 4102080"/>
              <a:gd name="connsiteY107" fmla="*/ 3611095 h 4361942"/>
              <a:gd name="connsiteX108" fmla="*/ 1296044 w 4102080"/>
              <a:gd name="connsiteY108" fmla="*/ 3615023 h 4361942"/>
              <a:gd name="connsiteX109" fmla="*/ 1292012 w 4102080"/>
              <a:gd name="connsiteY109" fmla="*/ 3612956 h 4361942"/>
              <a:gd name="connsiteX110" fmla="*/ 1286120 w 4102080"/>
              <a:gd name="connsiteY110" fmla="*/ 3611095 h 4361942"/>
              <a:gd name="connsiteX111" fmla="*/ 1280227 w 4102080"/>
              <a:gd name="connsiteY111" fmla="*/ 3611095 h 4361942"/>
              <a:gd name="connsiteX112" fmla="*/ 1278263 w 4102080"/>
              <a:gd name="connsiteY112" fmla="*/ 3612956 h 4361942"/>
              <a:gd name="connsiteX113" fmla="*/ 1274335 w 4102080"/>
              <a:gd name="connsiteY113" fmla="*/ 3618952 h 4361942"/>
              <a:gd name="connsiteX114" fmla="*/ 1268442 w 4102080"/>
              <a:gd name="connsiteY114" fmla="*/ 3622880 h 4361942"/>
              <a:gd name="connsiteX115" fmla="*/ 1262446 w 4102080"/>
              <a:gd name="connsiteY115" fmla="*/ 3628773 h 4361942"/>
              <a:gd name="connsiteX116" fmla="*/ 1252626 w 4102080"/>
              <a:gd name="connsiteY116" fmla="*/ 3634665 h 4361942"/>
              <a:gd name="connsiteX117" fmla="*/ 1238877 w 4102080"/>
              <a:gd name="connsiteY117" fmla="*/ 3634665 h 4361942"/>
              <a:gd name="connsiteX118" fmla="*/ 1232984 w 4102080"/>
              <a:gd name="connsiteY118" fmla="*/ 3624844 h 4361942"/>
              <a:gd name="connsiteX119" fmla="*/ 1231020 w 4102080"/>
              <a:gd name="connsiteY119" fmla="*/ 3612956 h 4361942"/>
              <a:gd name="connsiteX120" fmla="*/ 1236912 w 4102080"/>
              <a:gd name="connsiteY120" fmla="*/ 3601170 h 4361942"/>
              <a:gd name="connsiteX121" fmla="*/ 1321578 w 4102080"/>
              <a:gd name="connsiteY121" fmla="*/ 3579564 h 4361942"/>
              <a:gd name="connsiteX122" fmla="*/ 1327471 w 4102080"/>
              <a:gd name="connsiteY122" fmla="*/ 3579564 h 4361942"/>
              <a:gd name="connsiteX123" fmla="*/ 1339255 w 4102080"/>
              <a:gd name="connsiteY123" fmla="*/ 3585457 h 4361942"/>
              <a:gd name="connsiteX124" fmla="*/ 1341220 w 4102080"/>
              <a:gd name="connsiteY124" fmla="*/ 3593314 h 4361942"/>
              <a:gd name="connsiteX125" fmla="*/ 1333363 w 4102080"/>
              <a:gd name="connsiteY125" fmla="*/ 3597242 h 4361942"/>
              <a:gd name="connsiteX126" fmla="*/ 1333363 w 4102080"/>
              <a:gd name="connsiteY126" fmla="*/ 3603135 h 4361942"/>
              <a:gd name="connsiteX127" fmla="*/ 1339255 w 4102080"/>
              <a:gd name="connsiteY127" fmla="*/ 3612956 h 4361942"/>
              <a:gd name="connsiteX128" fmla="*/ 1341220 w 4102080"/>
              <a:gd name="connsiteY128" fmla="*/ 3615023 h 4361942"/>
              <a:gd name="connsiteX129" fmla="*/ 1345251 w 4102080"/>
              <a:gd name="connsiteY129" fmla="*/ 3618952 h 4361942"/>
              <a:gd name="connsiteX130" fmla="*/ 1343287 w 4102080"/>
              <a:gd name="connsiteY130" fmla="*/ 3620916 h 4361942"/>
              <a:gd name="connsiteX131" fmla="*/ 1339255 w 4102080"/>
              <a:gd name="connsiteY131" fmla="*/ 3620916 h 4361942"/>
              <a:gd name="connsiteX132" fmla="*/ 1339255 w 4102080"/>
              <a:gd name="connsiteY132" fmla="*/ 3626808 h 4361942"/>
              <a:gd name="connsiteX133" fmla="*/ 1339255 w 4102080"/>
              <a:gd name="connsiteY133" fmla="*/ 3634665 h 4361942"/>
              <a:gd name="connsiteX134" fmla="*/ 1335431 w 4102080"/>
              <a:gd name="connsiteY134" fmla="*/ 3640558 h 4361942"/>
              <a:gd name="connsiteX135" fmla="*/ 1329435 w 4102080"/>
              <a:gd name="connsiteY135" fmla="*/ 3642522 h 4361942"/>
              <a:gd name="connsiteX136" fmla="*/ 1325506 w 4102080"/>
              <a:gd name="connsiteY136" fmla="*/ 3640558 h 4361942"/>
              <a:gd name="connsiteX137" fmla="*/ 1323542 w 4102080"/>
              <a:gd name="connsiteY137" fmla="*/ 3636629 h 4361942"/>
              <a:gd name="connsiteX138" fmla="*/ 1321578 w 4102080"/>
              <a:gd name="connsiteY138" fmla="*/ 3634665 h 4361942"/>
              <a:gd name="connsiteX139" fmla="*/ 1317650 w 4102080"/>
              <a:gd name="connsiteY139" fmla="*/ 3632701 h 4361942"/>
              <a:gd name="connsiteX140" fmla="*/ 1315685 w 4102080"/>
              <a:gd name="connsiteY140" fmla="*/ 3622880 h 4361942"/>
              <a:gd name="connsiteX141" fmla="*/ 1321578 w 4102080"/>
              <a:gd name="connsiteY141" fmla="*/ 3605099 h 4361942"/>
              <a:gd name="connsiteX142" fmla="*/ 1321578 w 4102080"/>
              <a:gd name="connsiteY142" fmla="*/ 3595278 h 4361942"/>
              <a:gd name="connsiteX143" fmla="*/ 1317650 w 4102080"/>
              <a:gd name="connsiteY143" fmla="*/ 3591349 h 4361942"/>
              <a:gd name="connsiteX144" fmla="*/ 1315685 w 4102080"/>
              <a:gd name="connsiteY144" fmla="*/ 3587421 h 4361942"/>
              <a:gd name="connsiteX145" fmla="*/ 1321578 w 4102080"/>
              <a:gd name="connsiteY145" fmla="*/ 3581528 h 4361942"/>
              <a:gd name="connsiteX146" fmla="*/ 1477160 w 4102080"/>
              <a:gd name="connsiteY146" fmla="*/ 3565711 h 4361942"/>
              <a:gd name="connsiteX147" fmla="*/ 1486981 w 4102080"/>
              <a:gd name="connsiteY147" fmla="*/ 3569743 h 4361942"/>
              <a:gd name="connsiteX148" fmla="*/ 1494838 w 4102080"/>
              <a:gd name="connsiteY148" fmla="*/ 3579564 h 4361942"/>
              <a:gd name="connsiteX149" fmla="*/ 1500833 w 4102080"/>
              <a:gd name="connsiteY149" fmla="*/ 3585457 h 4361942"/>
              <a:gd name="connsiteX150" fmla="*/ 1504659 w 4102080"/>
              <a:gd name="connsiteY150" fmla="*/ 3589385 h 4361942"/>
              <a:gd name="connsiteX151" fmla="*/ 1502798 w 4102080"/>
              <a:gd name="connsiteY151" fmla="*/ 3599310 h 4361942"/>
              <a:gd name="connsiteX152" fmla="*/ 1500833 w 4102080"/>
              <a:gd name="connsiteY152" fmla="*/ 3603135 h 4361942"/>
              <a:gd name="connsiteX153" fmla="*/ 1496802 w 4102080"/>
              <a:gd name="connsiteY153" fmla="*/ 3611095 h 4361942"/>
              <a:gd name="connsiteX154" fmla="*/ 1488945 w 4102080"/>
              <a:gd name="connsiteY154" fmla="*/ 3615023 h 4361942"/>
              <a:gd name="connsiteX155" fmla="*/ 1479124 w 4102080"/>
              <a:gd name="connsiteY155" fmla="*/ 3615023 h 4361942"/>
              <a:gd name="connsiteX156" fmla="*/ 1473232 w 4102080"/>
              <a:gd name="connsiteY156" fmla="*/ 3611095 h 4361942"/>
              <a:gd name="connsiteX157" fmla="*/ 1467236 w 4102080"/>
              <a:gd name="connsiteY157" fmla="*/ 3607166 h 4361942"/>
              <a:gd name="connsiteX158" fmla="*/ 1461447 w 4102080"/>
              <a:gd name="connsiteY158" fmla="*/ 3607166 h 4361942"/>
              <a:gd name="connsiteX159" fmla="*/ 1459379 w 4102080"/>
              <a:gd name="connsiteY159" fmla="*/ 3611095 h 4361942"/>
              <a:gd name="connsiteX160" fmla="*/ 1457415 w 4102080"/>
              <a:gd name="connsiteY160" fmla="*/ 3609131 h 4361942"/>
              <a:gd name="connsiteX161" fmla="*/ 1455451 w 4102080"/>
              <a:gd name="connsiteY161" fmla="*/ 3597242 h 4361942"/>
              <a:gd name="connsiteX162" fmla="*/ 1459379 w 4102080"/>
              <a:gd name="connsiteY162" fmla="*/ 3589385 h 4361942"/>
              <a:gd name="connsiteX163" fmla="*/ 1459379 w 4102080"/>
              <a:gd name="connsiteY163" fmla="*/ 3581528 h 4361942"/>
              <a:gd name="connsiteX164" fmla="*/ 1463411 w 4102080"/>
              <a:gd name="connsiteY164" fmla="*/ 3575636 h 4361942"/>
              <a:gd name="connsiteX165" fmla="*/ 1467236 w 4102080"/>
              <a:gd name="connsiteY165" fmla="*/ 3571707 h 4361942"/>
              <a:gd name="connsiteX166" fmla="*/ 1266478 w 4102080"/>
              <a:gd name="connsiteY166" fmla="*/ 3549998 h 4361942"/>
              <a:gd name="connsiteX167" fmla="*/ 1272371 w 4102080"/>
              <a:gd name="connsiteY167" fmla="*/ 3551962 h 4361942"/>
              <a:gd name="connsiteX168" fmla="*/ 1276299 w 4102080"/>
              <a:gd name="connsiteY168" fmla="*/ 3553926 h 4361942"/>
              <a:gd name="connsiteX169" fmla="*/ 1290048 w 4102080"/>
              <a:gd name="connsiteY169" fmla="*/ 3555890 h 4361942"/>
              <a:gd name="connsiteX170" fmla="*/ 1298008 w 4102080"/>
              <a:gd name="connsiteY170" fmla="*/ 3559922 h 4361942"/>
              <a:gd name="connsiteX171" fmla="*/ 1299869 w 4102080"/>
              <a:gd name="connsiteY171" fmla="*/ 3561783 h 4361942"/>
              <a:gd name="connsiteX172" fmla="*/ 1303901 w 4102080"/>
              <a:gd name="connsiteY172" fmla="*/ 3565711 h 4361942"/>
              <a:gd name="connsiteX173" fmla="*/ 1303901 w 4102080"/>
              <a:gd name="connsiteY173" fmla="*/ 3573568 h 4361942"/>
              <a:gd name="connsiteX174" fmla="*/ 1299869 w 4102080"/>
              <a:gd name="connsiteY174" fmla="*/ 3577600 h 4361942"/>
              <a:gd name="connsiteX175" fmla="*/ 1298008 w 4102080"/>
              <a:gd name="connsiteY175" fmla="*/ 3585457 h 4361942"/>
              <a:gd name="connsiteX176" fmla="*/ 1288084 w 4102080"/>
              <a:gd name="connsiteY176" fmla="*/ 3587421 h 4361942"/>
              <a:gd name="connsiteX177" fmla="*/ 1282191 w 4102080"/>
              <a:gd name="connsiteY177" fmla="*/ 3587421 h 4361942"/>
              <a:gd name="connsiteX178" fmla="*/ 1286120 w 4102080"/>
              <a:gd name="connsiteY178" fmla="*/ 3593314 h 4361942"/>
              <a:gd name="connsiteX179" fmla="*/ 1282191 w 4102080"/>
              <a:gd name="connsiteY179" fmla="*/ 3595278 h 4361942"/>
              <a:gd name="connsiteX180" fmla="*/ 1272371 w 4102080"/>
              <a:gd name="connsiteY180" fmla="*/ 3593314 h 4361942"/>
              <a:gd name="connsiteX181" fmla="*/ 1266478 w 4102080"/>
              <a:gd name="connsiteY181" fmla="*/ 3589385 h 4361942"/>
              <a:gd name="connsiteX182" fmla="*/ 1266478 w 4102080"/>
              <a:gd name="connsiteY182" fmla="*/ 3585457 h 4361942"/>
              <a:gd name="connsiteX183" fmla="*/ 1262446 w 4102080"/>
              <a:gd name="connsiteY183" fmla="*/ 3585457 h 4361942"/>
              <a:gd name="connsiteX184" fmla="*/ 1260482 w 4102080"/>
              <a:gd name="connsiteY184" fmla="*/ 3583493 h 4361942"/>
              <a:gd name="connsiteX185" fmla="*/ 1258621 w 4102080"/>
              <a:gd name="connsiteY185" fmla="*/ 3581528 h 4361942"/>
              <a:gd name="connsiteX186" fmla="*/ 1262446 w 4102080"/>
              <a:gd name="connsiteY186" fmla="*/ 3571707 h 4361942"/>
              <a:gd name="connsiteX187" fmla="*/ 1264514 w 4102080"/>
              <a:gd name="connsiteY187" fmla="*/ 3567779 h 4361942"/>
              <a:gd name="connsiteX188" fmla="*/ 1264514 w 4102080"/>
              <a:gd name="connsiteY188" fmla="*/ 3565711 h 4361942"/>
              <a:gd name="connsiteX189" fmla="*/ 1264514 w 4102080"/>
              <a:gd name="connsiteY189" fmla="*/ 3563747 h 4361942"/>
              <a:gd name="connsiteX190" fmla="*/ 1264514 w 4102080"/>
              <a:gd name="connsiteY190" fmla="*/ 3561783 h 4361942"/>
              <a:gd name="connsiteX191" fmla="*/ 1266478 w 4102080"/>
              <a:gd name="connsiteY191" fmla="*/ 3561783 h 4361942"/>
              <a:gd name="connsiteX192" fmla="*/ 1268442 w 4102080"/>
              <a:gd name="connsiteY192" fmla="*/ 3559922 h 4361942"/>
              <a:gd name="connsiteX193" fmla="*/ 1268442 w 4102080"/>
              <a:gd name="connsiteY193" fmla="*/ 3557854 h 4361942"/>
              <a:gd name="connsiteX194" fmla="*/ 1264514 w 4102080"/>
              <a:gd name="connsiteY194" fmla="*/ 3551962 h 4361942"/>
              <a:gd name="connsiteX195" fmla="*/ 923783 w 4102080"/>
              <a:gd name="connsiteY195" fmla="*/ 3486936 h 4361942"/>
              <a:gd name="connsiteX196" fmla="*/ 947457 w 4102080"/>
              <a:gd name="connsiteY196" fmla="*/ 3490968 h 4361942"/>
              <a:gd name="connsiteX197" fmla="*/ 955313 w 4102080"/>
              <a:gd name="connsiteY197" fmla="*/ 3489004 h 4361942"/>
              <a:gd name="connsiteX198" fmla="*/ 961206 w 4102080"/>
              <a:gd name="connsiteY198" fmla="*/ 3492932 h 4361942"/>
              <a:gd name="connsiteX199" fmla="*/ 959242 w 4102080"/>
              <a:gd name="connsiteY199" fmla="*/ 3500789 h 4361942"/>
              <a:gd name="connsiteX200" fmla="*/ 961206 w 4102080"/>
              <a:gd name="connsiteY200" fmla="*/ 3506682 h 4361942"/>
              <a:gd name="connsiteX201" fmla="*/ 957278 w 4102080"/>
              <a:gd name="connsiteY201" fmla="*/ 3510610 h 4361942"/>
              <a:gd name="connsiteX202" fmla="*/ 951385 w 4102080"/>
              <a:gd name="connsiteY202" fmla="*/ 3512574 h 4361942"/>
              <a:gd name="connsiteX203" fmla="*/ 947457 w 4102080"/>
              <a:gd name="connsiteY203" fmla="*/ 3514539 h 4361942"/>
              <a:gd name="connsiteX204" fmla="*/ 945493 w 4102080"/>
              <a:gd name="connsiteY204" fmla="*/ 3512574 h 4361942"/>
              <a:gd name="connsiteX205" fmla="*/ 941564 w 4102080"/>
              <a:gd name="connsiteY205" fmla="*/ 3508646 h 4361942"/>
              <a:gd name="connsiteX206" fmla="*/ 939497 w 4102080"/>
              <a:gd name="connsiteY206" fmla="*/ 3508646 h 4361942"/>
              <a:gd name="connsiteX207" fmla="*/ 939497 w 4102080"/>
              <a:gd name="connsiteY207" fmla="*/ 3512574 h 4361942"/>
              <a:gd name="connsiteX208" fmla="*/ 933708 w 4102080"/>
              <a:gd name="connsiteY208" fmla="*/ 3514539 h 4361942"/>
              <a:gd name="connsiteX209" fmla="*/ 921819 w 4102080"/>
              <a:gd name="connsiteY209" fmla="*/ 3508646 h 4361942"/>
              <a:gd name="connsiteX210" fmla="*/ 915927 w 4102080"/>
              <a:gd name="connsiteY210" fmla="*/ 3502753 h 4361942"/>
              <a:gd name="connsiteX211" fmla="*/ 915927 w 4102080"/>
              <a:gd name="connsiteY211" fmla="*/ 3496861 h 4361942"/>
              <a:gd name="connsiteX212" fmla="*/ 919855 w 4102080"/>
              <a:gd name="connsiteY212" fmla="*/ 3492932 h 4361942"/>
              <a:gd name="connsiteX213" fmla="*/ 919855 w 4102080"/>
              <a:gd name="connsiteY213" fmla="*/ 3489004 h 4361942"/>
              <a:gd name="connsiteX214" fmla="*/ 1447594 w 4102080"/>
              <a:gd name="connsiteY214" fmla="*/ 3455509 h 4361942"/>
              <a:gd name="connsiteX215" fmla="*/ 1451523 w 4102080"/>
              <a:gd name="connsiteY215" fmla="*/ 3459437 h 4361942"/>
              <a:gd name="connsiteX216" fmla="*/ 1455451 w 4102080"/>
              <a:gd name="connsiteY216" fmla="*/ 3459437 h 4361942"/>
              <a:gd name="connsiteX217" fmla="*/ 1459379 w 4102080"/>
              <a:gd name="connsiteY217" fmla="*/ 3459437 h 4361942"/>
              <a:gd name="connsiteX218" fmla="*/ 1461447 w 4102080"/>
              <a:gd name="connsiteY218" fmla="*/ 3459437 h 4361942"/>
              <a:gd name="connsiteX219" fmla="*/ 1469304 w 4102080"/>
              <a:gd name="connsiteY219" fmla="*/ 3459437 h 4361942"/>
              <a:gd name="connsiteX220" fmla="*/ 1477160 w 4102080"/>
              <a:gd name="connsiteY220" fmla="*/ 3463366 h 4361942"/>
              <a:gd name="connsiteX221" fmla="*/ 1483053 w 4102080"/>
              <a:gd name="connsiteY221" fmla="*/ 3465330 h 4361942"/>
              <a:gd name="connsiteX222" fmla="*/ 1483053 w 4102080"/>
              <a:gd name="connsiteY222" fmla="*/ 3471223 h 4361942"/>
              <a:gd name="connsiteX223" fmla="*/ 1479124 w 4102080"/>
              <a:gd name="connsiteY223" fmla="*/ 3475151 h 4361942"/>
              <a:gd name="connsiteX224" fmla="*/ 1477160 w 4102080"/>
              <a:gd name="connsiteY224" fmla="*/ 3479080 h 4361942"/>
              <a:gd name="connsiteX225" fmla="*/ 1477160 w 4102080"/>
              <a:gd name="connsiteY225" fmla="*/ 3484972 h 4361942"/>
              <a:gd name="connsiteX226" fmla="*/ 1473232 w 4102080"/>
              <a:gd name="connsiteY226" fmla="*/ 3489004 h 4361942"/>
              <a:gd name="connsiteX227" fmla="*/ 1467236 w 4102080"/>
              <a:gd name="connsiteY227" fmla="*/ 3486936 h 4361942"/>
              <a:gd name="connsiteX228" fmla="*/ 1461447 w 4102080"/>
              <a:gd name="connsiteY228" fmla="*/ 3489004 h 4361942"/>
              <a:gd name="connsiteX229" fmla="*/ 1457415 w 4102080"/>
              <a:gd name="connsiteY229" fmla="*/ 3490968 h 4361942"/>
              <a:gd name="connsiteX230" fmla="*/ 1455451 w 4102080"/>
              <a:gd name="connsiteY230" fmla="*/ 3494897 h 4361942"/>
              <a:gd name="connsiteX231" fmla="*/ 1449559 w 4102080"/>
              <a:gd name="connsiteY231" fmla="*/ 3494897 h 4361942"/>
              <a:gd name="connsiteX232" fmla="*/ 1445630 w 4102080"/>
              <a:gd name="connsiteY232" fmla="*/ 3490968 h 4361942"/>
              <a:gd name="connsiteX233" fmla="*/ 1445630 w 4102080"/>
              <a:gd name="connsiteY233" fmla="*/ 3484972 h 4361942"/>
              <a:gd name="connsiteX234" fmla="*/ 1441702 w 4102080"/>
              <a:gd name="connsiteY234" fmla="*/ 3481147 h 4361942"/>
              <a:gd name="connsiteX235" fmla="*/ 1435809 w 4102080"/>
              <a:gd name="connsiteY235" fmla="*/ 3479080 h 4361942"/>
              <a:gd name="connsiteX236" fmla="*/ 1429917 w 4102080"/>
              <a:gd name="connsiteY236" fmla="*/ 3479080 h 4361942"/>
              <a:gd name="connsiteX237" fmla="*/ 1422060 w 4102080"/>
              <a:gd name="connsiteY237" fmla="*/ 3481147 h 4361942"/>
              <a:gd name="connsiteX238" fmla="*/ 1416065 w 4102080"/>
              <a:gd name="connsiteY238" fmla="*/ 3481147 h 4361942"/>
              <a:gd name="connsiteX239" fmla="*/ 1412136 w 4102080"/>
              <a:gd name="connsiteY239" fmla="*/ 3481147 h 4361942"/>
              <a:gd name="connsiteX240" fmla="*/ 1410172 w 4102080"/>
              <a:gd name="connsiteY240" fmla="*/ 3479080 h 4361942"/>
              <a:gd name="connsiteX241" fmla="*/ 1396423 w 4102080"/>
              <a:gd name="connsiteY241" fmla="*/ 3473187 h 4361942"/>
              <a:gd name="connsiteX242" fmla="*/ 1394459 w 4102080"/>
              <a:gd name="connsiteY242" fmla="*/ 3469258 h 4361942"/>
              <a:gd name="connsiteX243" fmla="*/ 1402315 w 4102080"/>
              <a:gd name="connsiteY243" fmla="*/ 3469258 h 4361942"/>
              <a:gd name="connsiteX244" fmla="*/ 1408208 w 4102080"/>
              <a:gd name="connsiteY244" fmla="*/ 3467294 h 4361942"/>
              <a:gd name="connsiteX245" fmla="*/ 1412136 w 4102080"/>
              <a:gd name="connsiteY245" fmla="*/ 3465330 h 4361942"/>
              <a:gd name="connsiteX246" fmla="*/ 1414204 w 4102080"/>
              <a:gd name="connsiteY246" fmla="*/ 3463366 h 4361942"/>
              <a:gd name="connsiteX247" fmla="*/ 1418029 w 4102080"/>
              <a:gd name="connsiteY247" fmla="*/ 3465330 h 4361942"/>
              <a:gd name="connsiteX248" fmla="*/ 1424025 w 4102080"/>
              <a:gd name="connsiteY248" fmla="*/ 3467294 h 4361942"/>
              <a:gd name="connsiteX249" fmla="*/ 1431881 w 4102080"/>
              <a:gd name="connsiteY249" fmla="*/ 3465330 h 4361942"/>
              <a:gd name="connsiteX250" fmla="*/ 1441702 w 4102080"/>
              <a:gd name="connsiteY250" fmla="*/ 3457473 h 4361942"/>
              <a:gd name="connsiteX251" fmla="*/ 1569683 w 4102080"/>
              <a:gd name="connsiteY251" fmla="*/ 3433799 h 4361942"/>
              <a:gd name="connsiteX252" fmla="*/ 1571647 w 4102080"/>
              <a:gd name="connsiteY252" fmla="*/ 3435764 h 4361942"/>
              <a:gd name="connsiteX253" fmla="*/ 1575575 w 4102080"/>
              <a:gd name="connsiteY253" fmla="*/ 3439692 h 4361942"/>
              <a:gd name="connsiteX254" fmla="*/ 1579607 w 4102080"/>
              <a:gd name="connsiteY254" fmla="*/ 3445585 h 4361942"/>
              <a:gd name="connsiteX255" fmla="*/ 1583432 w 4102080"/>
              <a:gd name="connsiteY255" fmla="*/ 3453545 h 4361942"/>
              <a:gd name="connsiteX256" fmla="*/ 1587463 w 4102080"/>
              <a:gd name="connsiteY256" fmla="*/ 3455509 h 4361942"/>
              <a:gd name="connsiteX257" fmla="*/ 1597284 w 4102080"/>
              <a:gd name="connsiteY257" fmla="*/ 3451581 h 4361942"/>
              <a:gd name="connsiteX258" fmla="*/ 1603177 w 4102080"/>
              <a:gd name="connsiteY258" fmla="*/ 3451581 h 4361942"/>
              <a:gd name="connsiteX259" fmla="*/ 1607105 w 4102080"/>
              <a:gd name="connsiteY259" fmla="*/ 3453545 h 4361942"/>
              <a:gd name="connsiteX260" fmla="*/ 1609069 w 4102080"/>
              <a:gd name="connsiteY260" fmla="*/ 3457473 h 4361942"/>
              <a:gd name="connsiteX261" fmla="*/ 1612997 w 4102080"/>
              <a:gd name="connsiteY261" fmla="*/ 3463366 h 4361942"/>
              <a:gd name="connsiteX262" fmla="*/ 1614962 w 4102080"/>
              <a:gd name="connsiteY262" fmla="*/ 3465330 h 4361942"/>
              <a:gd name="connsiteX263" fmla="*/ 1616926 w 4102080"/>
              <a:gd name="connsiteY263" fmla="*/ 3469258 h 4361942"/>
              <a:gd name="connsiteX264" fmla="*/ 1611033 w 4102080"/>
              <a:gd name="connsiteY264" fmla="*/ 3469258 h 4361942"/>
              <a:gd name="connsiteX265" fmla="*/ 1607105 w 4102080"/>
              <a:gd name="connsiteY265" fmla="*/ 3467294 h 4361942"/>
              <a:gd name="connsiteX266" fmla="*/ 1599248 w 4102080"/>
              <a:gd name="connsiteY266" fmla="*/ 3465330 h 4361942"/>
              <a:gd name="connsiteX267" fmla="*/ 1595320 w 4102080"/>
              <a:gd name="connsiteY267" fmla="*/ 3467294 h 4361942"/>
              <a:gd name="connsiteX268" fmla="*/ 1597284 w 4102080"/>
              <a:gd name="connsiteY268" fmla="*/ 3469258 h 4361942"/>
              <a:gd name="connsiteX269" fmla="*/ 1601213 w 4102080"/>
              <a:gd name="connsiteY269" fmla="*/ 3471223 h 4361942"/>
              <a:gd name="connsiteX270" fmla="*/ 1597284 w 4102080"/>
              <a:gd name="connsiteY270" fmla="*/ 3475151 h 4361942"/>
              <a:gd name="connsiteX271" fmla="*/ 1585396 w 4102080"/>
              <a:gd name="connsiteY271" fmla="*/ 3484972 h 4361942"/>
              <a:gd name="connsiteX272" fmla="*/ 1577539 w 4102080"/>
              <a:gd name="connsiteY272" fmla="*/ 3489004 h 4361942"/>
              <a:gd name="connsiteX273" fmla="*/ 1577539 w 4102080"/>
              <a:gd name="connsiteY273" fmla="*/ 3481147 h 4361942"/>
              <a:gd name="connsiteX274" fmla="*/ 1581467 w 4102080"/>
              <a:gd name="connsiteY274" fmla="*/ 3477115 h 4361942"/>
              <a:gd name="connsiteX275" fmla="*/ 1585396 w 4102080"/>
              <a:gd name="connsiteY275" fmla="*/ 3473187 h 4361942"/>
              <a:gd name="connsiteX276" fmla="*/ 1583432 w 4102080"/>
              <a:gd name="connsiteY276" fmla="*/ 3471223 h 4361942"/>
              <a:gd name="connsiteX277" fmla="*/ 1567718 w 4102080"/>
              <a:gd name="connsiteY277" fmla="*/ 3467294 h 4361942"/>
              <a:gd name="connsiteX278" fmla="*/ 1569683 w 4102080"/>
              <a:gd name="connsiteY278" fmla="*/ 3463366 h 4361942"/>
              <a:gd name="connsiteX279" fmla="*/ 1569683 w 4102080"/>
              <a:gd name="connsiteY279" fmla="*/ 3459437 h 4361942"/>
              <a:gd name="connsiteX280" fmla="*/ 1563790 w 4102080"/>
              <a:gd name="connsiteY280" fmla="*/ 3457473 h 4361942"/>
              <a:gd name="connsiteX281" fmla="*/ 1553866 w 4102080"/>
              <a:gd name="connsiteY281" fmla="*/ 3457473 h 4361942"/>
              <a:gd name="connsiteX282" fmla="*/ 1550041 w 4102080"/>
              <a:gd name="connsiteY282" fmla="*/ 3455509 h 4361942"/>
              <a:gd name="connsiteX283" fmla="*/ 1548077 w 4102080"/>
              <a:gd name="connsiteY283" fmla="*/ 3453545 h 4361942"/>
              <a:gd name="connsiteX284" fmla="*/ 1553866 w 4102080"/>
              <a:gd name="connsiteY284" fmla="*/ 3451581 h 4361942"/>
              <a:gd name="connsiteX285" fmla="*/ 1557898 w 4102080"/>
              <a:gd name="connsiteY285" fmla="*/ 3449616 h 4361942"/>
              <a:gd name="connsiteX286" fmla="*/ 1563790 w 4102080"/>
              <a:gd name="connsiteY286" fmla="*/ 3441760 h 4361942"/>
              <a:gd name="connsiteX287" fmla="*/ 1569683 w 4102080"/>
              <a:gd name="connsiteY287" fmla="*/ 3435764 h 4361942"/>
              <a:gd name="connsiteX288" fmla="*/ 1349076 w 4102080"/>
              <a:gd name="connsiteY288" fmla="*/ 3418086 h 4361942"/>
              <a:gd name="connsiteX289" fmla="*/ 1357036 w 4102080"/>
              <a:gd name="connsiteY289" fmla="*/ 3420050 h 4361942"/>
              <a:gd name="connsiteX290" fmla="*/ 1364893 w 4102080"/>
              <a:gd name="connsiteY290" fmla="*/ 3425943 h 4361942"/>
              <a:gd name="connsiteX291" fmla="*/ 1372750 w 4102080"/>
              <a:gd name="connsiteY291" fmla="*/ 3433799 h 4361942"/>
              <a:gd name="connsiteX292" fmla="*/ 1378642 w 4102080"/>
              <a:gd name="connsiteY292" fmla="*/ 3449616 h 4361942"/>
              <a:gd name="connsiteX293" fmla="*/ 1380606 w 4102080"/>
              <a:gd name="connsiteY293" fmla="*/ 3461402 h 4361942"/>
              <a:gd name="connsiteX294" fmla="*/ 1382674 w 4102080"/>
              <a:gd name="connsiteY294" fmla="*/ 3467294 h 4361942"/>
              <a:gd name="connsiteX295" fmla="*/ 1384638 w 4102080"/>
              <a:gd name="connsiteY295" fmla="*/ 3473187 h 4361942"/>
              <a:gd name="connsiteX296" fmla="*/ 1386602 w 4102080"/>
              <a:gd name="connsiteY296" fmla="*/ 3479080 h 4361942"/>
              <a:gd name="connsiteX297" fmla="*/ 1400351 w 4102080"/>
              <a:gd name="connsiteY297" fmla="*/ 3490968 h 4361942"/>
              <a:gd name="connsiteX298" fmla="*/ 1400351 w 4102080"/>
              <a:gd name="connsiteY298" fmla="*/ 3496861 h 4361942"/>
              <a:gd name="connsiteX299" fmla="*/ 1404279 w 4102080"/>
              <a:gd name="connsiteY299" fmla="*/ 3504718 h 4361942"/>
              <a:gd name="connsiteX300" fmla="*/ 1402315 w 4102080"/>
              <a:gd name="connsiteY300" fmla="*/ 3506682 h 4361942"/>
              <a:gd name="connsiteX301" fmla="*/ 1398387 w 4102080"/>
              <a:gd name="connsiteY301" fmla="*/ 3506682 h 4361942"/>
              <a:gd name="connsiteX302" fmla="*/ 1396423 w 4102080"/>
              <a:gd name="connsiteY302" fmla="*/ 3504718 h 4361942"/>
              <a:gd name="connsiteX303" fmla="*/ 1390530 w 4102080"/>
              <a:gd name="connsiteY303" fmla="*/ 3502753 h 4361942"/>
              <a:gd name="connsiteX304" fmla="*/ 1384638 w 4102080"/>
              <a:gd name="connsiteY304" fmla="*/ 3498825 h 4361942"/>
              <a:gd name="connsiteX305" fmla="*/ 1382674 w 4102080"/>
              <a:gd name="connsiteY305" fmla="*/ 3500789 h 4361942"/>
              <a:gd name="connsiteX306" fmla="*/ 1380606 w 4102080"/>
              <a:gd name="connsiteY306" fmla="*/ 3504718 h 4361942"/>
              <a:gd name="connsiteX307" fmla="*/ 1378642 w 4102080"/>
              <a:gd name="connsiteY307" fmla="*/ 3506682 h 4361942"/>
              <a:gd name="connsiteX308" fmla="*/ 1372750 w 4102080"/>
              <a:gd name="connsiteY308" fmla="*/ 3504718 h 4361942"/>
              <a:gd name="connsiteX309" fmla="*/ 1362929 w 4102080"/>
              <a:gd name="connsiteY309" fmla="*/ 3502753 h 4361942"/>
              <a:gd name="connsiteX310" fmla="*/ 1351144 w 4102080"/>
              <a:gd name="connsiteY310" fmla="*/ 3496861 h 4361942"/>
              <a:gd name="connsiteX311" fmla="*/ 1351144 w 4102080"/>
              <a:gd name="connsiteY311" fmla="*/ 3492932 h 4361942"/>
              <a:gd name="connsiteX312" fmla="*/ 1357036 w 4102080"/>
              <a:gd name="connsiteY312" fmla="*/ 3486936 h 4361942"/>
              <a:gd name="connsiteX313" fmla="*/ 1355072 w 4102080"/>
              <a:gd name="connsiteY313" fmla="*/ 3481147 h 4361942"/>
              <a:gd name="connsiteX314" fmla="*/ 1349076 w 4102080"/>
              <a:gd name="connsiteY314" fmla="*/ 3481147 h 4361942"/>
              <a:gd name="connsiteX315" fmla="*/ 1343287 w 4102080"/>
              <a:gd name="connsiteY315" fmla="*/ 3483111 h 4361942"/>
              <a:gd name="connsiteX316" fmla="*/ 1333363 w 4102080"/>
              <a:gd name="connsiteY316" fmla="*/ 3479080 h 4361942"/>
              <a:gd name="connsiteX317" fmla="*/ 1327471 w 4102080"/>
              <a:gd name="connsiteY317" fmla="*/ 3475151 h 4361942"/>
              <a:gd name="connsiteX318" fmla="*/ 1321578 w 4102080"/>
              <a:gd name="connsiteY318" fmla="*/ 3469258 h 4361942"/>
              <a:gd name="connsiteX319" fmla="*/ 1319614 w 4102080"/>
              <a:gd name="connsiteY319" fmla="*/ 3461402 h 4361942"/>
              <a:gd name="connsiteX320" fmla="*/ 1319614 w 4102080"/>
              <a:gd name="connsiteY320" fmla="*/ 3451581 h 4361942"/>
              <a:gd name="connsiteX321" fmla="*/ 1319614 w 4102080"/>
              <a:gd name="connsiteY321" fmla="*/ 3441760 h 4361942"/>
              <a:gd name="connsiteX322" fmla="*/ 1321578 w 4102080"/>
              <a:gd name="connsiteY322" fmla="*/ 3431835 h 4361942"/>
              <a:gd name="connsiteX323" fmla="*/ 1327471 w 4102080"/>
              <a:gd name="connsiteY323" fmla="*/ 3423978 h 4361942"/>
              <a:gd name="connsiteX324" fmla="*/ 1335431 w 4102080"/>
              <a:gd name="connsiteY324" fmla="*/ 3420050 h 4361942"/>
              <a:gd name="connsiteX325" fmla="*/ 1339255 w 4102080"/>
              <a:gd name="connsiteY325" fmla="*/ 3420050 h 4361942"/>
              <a:gd name="connsiteX326" fmla="*/ 1437774 w 4102080"/>
              <a:gd name="connsiteY326" fmla="*/ 3388519 h 4361942"/>
              <a:gd name="connsiteX327" fmla="*/ 1445630 w 4102080"/>
              <a:gd name="connsiteY327" fmla="*/ 3390484 h 4361942"/>
              <a:gd name="connsiteX328" fmla="*/ 1449559 w 4102080"/>
              <a:gd name="connsiteY328" fmla="*/ 3394515 h 4361942"/>
              <a:gd name="connsiteX329" fmla="*/ 1449559 w 4102080"/>
              <a:gd name="connsiteY329" fmla="*/ 3400305 h 4361942"/>
              <a:gd name="connsiteX330" fmla="*/ 1445630 w 4102080"/>
              <a:gd name="connsiteY330" fmla="*/ 3402372 h 4361942"/>
              <a:gd name="connsiteX331" fmla="*/ 1447594 w 4102080"/>
              <a:gd name="connsiteY331" fmla="*/ 3404336 h 4361942"/>
              <a:gd name="connsiteX332" fmla="*/ 1453487 w 4102080"/>
              <a:gd name="connsiteY332" fmla="*/ 3408161 h 4361942"/>
              <a:gd name="connsiteX333" fmla="*/ 1457415 w 4102080"/>
              <a:gd name="connsiteY333" fmla="*/ 3414157 h 4361942"/>
              <a:gd name="connsiteX334" fmla="*/ 1461447 w 4102080"/>
              <a:gd name="connsiteY334" fmla="*/ 3420050 h 4361942"/>
              <a:gd name="connsiteX335" fmla="*/ 1463411 w 4102080"/>
              <a:gd name="connsiteY335" fmla="*/ 3425943 h 4361942"/>
              <a:gd name="connsiteX336" fmla="*/ 1457415 w 4102080"/>
              <a:gd name="connsiteY336" fmla="*/ 3425943 h 4361942"/>
              <a:gd name="connsiteX337" fmla="*/ 1443666 w 4102080"/>
              <a:gd name="connsiteY337" fmla="*/ 3422014 h 4361942"/>
              <a:gd name="connsiteX338" fmla="*/ 1439738 w 4102080"/>
              <a:gd name="connsiteY338" fmla="*/ 3423978 h 4361942"/>
              <a:gd name="connsiteX339" fmla="*/ 1435809 w 4102080"/>
              <a:gd name="connsiteY339" fmla="*/ 3427907 h 4361942"/>
              <a:gd name="connsiteX340" fmla="*/ 1418029 w 4102080"/>
              <a:gd name="connsiteY340" fmla="*/ 3435764 h 4361942"/>
              <a:gd name="connsiteX341" fmla="*/ 1412136 w 4102080"/>
              <a:gd name="connsiteY341" fmla="*/ 3443724 h 4361942"/>
              <a:gd name="connsiteX342" fmla="*/ 1410172 w 4102080"/>
              <a:gd name="connsiteY342" fmla="*/ 3453545 h 4361942"/>
              <a:gd name="connsiteX343" fmla="*/ 1406244 w 4102080"/>
              <a:gd name="connsiteY343" fmla="*/ 3455509 h 4361942"/>
              <a:gd name="connsiteX344" fmla="*/ 1402315 w 4102080"/>
              <a:gd name="connsiteY344" fmla="*/ 3449616 h 4361942"/>
              <a:gd name="connsiteX345" fmla="*/ 1402315 w 4102080"/>
              <a:gd name="connsiteY345" fmla="*/ 3441760 h 4361942"/>
              <a:gd name="connsiteX346" fmla="*/ 1402315 w 4102080"/>
              <a:gd name="connsiteY346" fmla="*/ 3435764 h 4361942"/>
              <a:gd name="connsiteX347" fmla="*/ 1398387 w 4102080"/>
              <a:gd name="connsiteY347" fmla="*/ 3433799 h 4361942"/>
              <a:gd name="connsiteX348" fmla="*/ 1394459 w 4102080"/>
              <a:gd name="connsiteY348" fmla="*/ 3431835 h 4361942"/>
              <a:gd name="connsiteX349" fmla="*/ 1392495 w 4102080"/>
              <a:gd name="connsiteY349" fmla="*/ 3429871 h 4361942"/>
              <a:gd name="connsiteX350" fmla="*/ 1394459 w 4102080"/>
              <a:gd name="connsiteY350" fmla="*/ 3425943 h 4361942"/>
              <a:gd name="connsiteX351" fmla="*/ 1398387 w 4102080"/>
              <a:gd name="connsiteY351" fmla="*/ 3420050 h 4361942"/>
              <a:gd name="connsiteX352" fmla="*/ 1402315 w 4102080"/>
              <a:gd name="connsiteY352" fmla="*/ 3410229 h 4361942"/>
              <a:gd name="connsiteX353" fmla="*/ 1412136 w 4102080"/>
              <a:gd name="connsiteY353" fmla="*/ 3398340 h 4361942"/>
              <a:gd name="connsiteX354" fmla="*/ 1424025 w 4102080"/>
              <a:gd name="connsiteY354" fmla="*/ 3390484 h 4361942"/>
              <a:gd name="connsiteX355" fmla="*/ 1847353 w 4102080"/>
              <a:gd name="connsiteY355" fmla="*/ 3362985 h 4361942"/>
              <a:gd name="connsiteX356" fmla="*/ 1851281 w 4102080"/>
              <a:gd name="connsiteY356" fmla="*/ 3362985 h 4361942"/>
              <a:gd name="connsiteX357" fmla="*/ 1855209 w 4102080"/>
              <a:gd name="connsiteY357" fmla="*/ 3364949 h 4361942"/>
              <a:gd name="connsiteX358" fmla="*/ 1861102 w 4102080"/>
              <a:gd name="connsiteY358" fmla="*/ 3366913 h 4361942"/>
              <a:gd name="connsiteX359" fmla="*/ 1868959 w 4102080"/>
              <a:gd name="connsiteY359" fmla="*/ 3368774 h 4361942"/>
              <a:gd name="connsiteX360" fmla="*/ 1868959 w 4102080"/>
              <a:gd name="connsiteY360" fmla="*/ 3370841 h 4361942"/>
              <a:gd name="connsiteX361" fmla="*/ 1872990 w 4102080"/>
              <a:gd name="connsiteY361" fmla="*/ 3370841 h 4361942"/>
              <a:gd name="connsiteX362" fmla="*/ 1878883 w 4102080"/>
              <a:gd name="connsiteY362" fmla="*/ 3364949 h 4361942"/>
              <a:gd name="connsiteX363" fmla="*/ 1884775 w 4102080"/>
              <a:gd name="connsiteY363" fmla="*/ 3364949 h 4361942"/>
              <a:gd name="connsiteX364" fmla="*/ 1898525 w 4102080"/>
              <a:gd name="connsiteY364" fmla="*/ 3380662 h 4361942"/>
              <a:gd name="connsiteX365" fmla="*/ 1902453 w 4102080"/>
              <a:gd name="connsiteY365" fmla="*/ 3386555 h 4361942"/>
              <a:gd name="connsiteX366" fmla="*/ 1902453 w 4102080"/>
              <a:gd name="connsiteY366" fmla="*/ 3392448 h 4361942"/>
              <a:gd name="connsiteX367" fmla="*/ 1896560 w 4102080"/>
              <a:gd name="connsiteY367" fmla="*/ 3398340 h 4361942"/>
              <a:gd name="connsiteX368" fmla="*/ 1884775 w 4102080"/>
              <a:gd name="connsiteY368" fmla="*/ 3404336 h 4361942"/>
              <a:gd name="connsiteX369" fmla="*/ 1874955 w 4102080"/>
              <a:gd name="connsiteY369" fmla="*/ 3408161 h 4361942"/>
              <a:gd name="connsiteX370" fmla="*/ 1871026 w 4102080"/>
              <a:gd name="connsiteY370" fmla="*/ 3406301 h 4361942"/>
              <a:gd name="connsiteX371" fmla="*/ 1871026 w 4102080"/>
              <a:gd name="connsiteY371" fmla="*/ 3400305 h 4361942"/>
              <a:gd name="connsiteX372" fmla="*/ 1866995 w 4102080"/>
              <a:gd name="connsiteY372" fmla="*/ 3394515 h 4361942"/>
              <a:gd name="connsiteX373" fmla="*/ 1859138 w 4102080"/>
              <a:gd name="connsiteY373" fmla="*/ 3392448 h 4361942"/>
              <a:gd name="connsiteX374" fmla="*/ 1857174 w 4102080"/>
              <a:gd name="connsiteY374" fmla="*/ 3388519 h 4361942"/>
              <a:gd name="connsiteX375" fmla="*/ 1859138 w 4102080"/>
              <a:gd name="connsiteY375" fmla="*/ 3384591 h 4361942"/>
              <a:gd name="connsiteX376" fmla="*/ 1851281 w 4102080"/>
              <a:gd name="connsiteY376" fmla="*/ 3380662 h 4361942"/>
              <a:gd name="connsiteX377" fmla="*/ 1847353 w 4102080"/>
              <a:gd name="connsiteY377" fmla="*/ 3378698 h 4361942"/>
              <a:gd name="connsiteX378" fmla="*/ 1849317 w 4102080"/>
              <a:gd name="connsiteY378" fmla="*/ 3372806 h 4361942"/>
              <a:gd name="connsiteX379" fmla="*/ 1849317 w 4102080"/>
              <a:gd name="connsiteY379" fmla="*/ 3366913 h 4361942"/>
              <a:gd name="connsiteX380" fmla="*/ 1685878 w 4102080"/>
              <a:gd name="connsiteY380" fmla="*/ 3351096 h 4361942"/>
              <a:gd name="connsiteX381" fmla="*/ 1695699 w 4102080"/>
              <a:gd name="connsiteY381" fmla="*/ 3351096 h 4361942"/>
              <a:gd name="connsiteX382" fmla="*/ 1705623 w 4102080"/>
              <a:gd name="connsiteY382" fmla="*/ 3356989 h 4361942"/>
              <a:gd name="connsiteX383" fmla="*/ 1711412 w 4102080"/>
              <a:gd name="connsiteY383" fmla="*/ 3368774 h 4361942"/>
              <a:gd name="connsiteX384" fmla="*/ 1709448 w 4102080"/>
              <a:gd name="connsiteY384" fmla="*/ 3384591 h 4361942"/>
              <a:gd name="connsiteX385" fmla="*/ 1701591 w 4102080"/>
              <a:gd name="connsiteY385" fmla="*/ 3396376 h 4361942"/>
              <a:gd name="connsiteX386" fmla="*/ 1689807 w 4102080"/>
              <a:gd name="connsiteY386" fmla="*/ 3400305 h 4361942"/>
              <a:gd name="connsiteX387" fmla="*/ 1662205 w 4102080"/>
              <a:gd name="connsiteY387" fmla="*/ 3406301 h 4361942"/>
              <a:gd name="connsiteX388" fmla="*/ 1652384 w 4102080"/>
              <a:gd name="connsiteY388" fmla="*/ 3404336 h 4361942"/>
              <a:gd name="connsiteX389" fmla="*/ 1644527 w 4102080"/>
              <a:gd name="connsiteY389" fmla="*/ 3400305 h 4361942"/>
              <a:gd name="connsiteX390" fmla="*/ 1628814 w 4102080"/>
              <a:gd name="connsiteY390" fmla="*/ 3390484 h 4361942"/>
              <a:gd name="connsiteX391" fmla="*/ 1628814 w 4102080"/>
              <a:gd name="connsiteY391" fmla="*/ 3384591 h 4361942"/>
              <a:gd name="connsiteX392" fmla="*/ 1632639 w 4102080"/>
              <a:gd name="connsiteY392" fmla="*/ 3380662 h 4361942"/>
              <a:gd name="connsiteX393" fmla="*/ 1632639 w 4102080"/>
              <a:gd name="connsiteY393" fmla="*/ 3376734 h 4361942"/>
              <a:gd name="connsiteX394" fmla="*/ 1630778 w 4102080"/>
              <a:gd name="connsiteY394" fmla="*/ 3372806 h 4361942"/>
              <a:gd name="connsiteX395" fmla="*/ 1624782 w 4102080"/>
              <a:gd name="connsiteY395" fmla="*/ 3368774 h 4361942"/>
              <a:gd name="connsiteX396" fmla="*/ 1634707 w 4102080"/>
              <a:gd name="connsiteY396" fmla="*/ 3360917 h 4361942"/>
              <a:gd name="connsiteX397" fmla="*/ 1644527 w 4102080"/>
              <a:gd name="connsiteY397" fmla="*/ 3356989 h 4361942"/>
              <a:gd name="connsiteX398" fmla="*/ 1666237 w 4102080"/>
              <a:gd name="connsiteY398" fmla="*/ 3353060 h 4361942"/>
              <a:gd name="connsiteX399" fmla="*/ 2040357 w 4102080"/>
              <a:gd name="connsiteY399" fmla="*/ 3299923 h 4361942"/>
              <a:gd name="connsiteX400" fmla="*/ 2048214 w 4102080"/>
              <a:gd name="connsiteY400" fmla="*/ 3305816 h 4361942"/>
              <a:gd name="connsiteX401" fmla="*/ 2058035 w 4102080"/>
              <a:gd name="connsiteY401" fmla="*/ 3325561 h 4361942"/>
              <a:gd name="connsiteX402" fmla="*/ 2056071 w 4102080"/>
              <a:gd name="connsiteY402" fmla="*/ 3331454 h 4361942"/>
              <a:gd name="connsiteX403" fmla="*/ 2056071 w 4102080"/>
              <a:gd name="connsiteY403" fmla="*/ 3333418 h 4361942"/>
              <a:gd name="connsiteX404" fmla="*/ 2061963 w 4102080"/>
              <a:gd name="connsiteY404" fmla="*/ 3335382 h 4361942"/>
              <a:gd name="connsiteX405" fmla="*/ 2065892 w 4102080"/>
              <a:gd name="connsiteY405" fmla="*/ 3337347 h 4361942"/>
              <a:gd name="connsiteX406" fmla="*/ 2069820 w 4102080"/>
              <a:gd name="connsiteY406" fmla="*/ 3341275 h 4361942"/>
              <a:gd name="connsiteX407" fmla="*/ 2067959 w 4102080"/>
              <a:gd name="connsiteY407" fmla="*/ 3347168 h 4361942"/>
              <a:gd name="connsiteX408" fmla="*/ 2059999 w 4102080"/>
              <a:gd name="connsiteY408" fmla="*/ 3349132 h 4361942"/>
              <a:gd name="connsiteX409" fmla="*/ 2054107 w 4102080"/>
              <a:gd name="connsiteY409" fmla="*/ 3349132 h 4361942"/>
              <a:gd name="connsiteX410" fmla="*/ 2052143 w 4102080"/>
              <a:gd name="connsiteY410" fmla="*/ 3349132 h 4361942"/>
              <a:gd name="connsiteX411" fmla="*/ 2050178 w 4102080"/>
              <a:gd name="connsiteY411" fmla="*/ 3345203 h 4361942"/>
              <a:gd name="connsiteX412" fmla="*/ 2044286 w 4102080"/>
              <a:gd name="connsiteY412" fmla="*/ 3341275 h 4361942"/>
              <a:gd name="connsiteX413" fmla="*/ 2036429 w 4102080"/>
              <a:gd name="connsiteY413" fmla="*/ 3339311 h 4361942"/>
              <a:gd name="connsiteX414" fmla="*/ 2028573 w 4102080"/>
              <a:gd name="connsiteY414" fmla="*/ 3333418 h 4361942"/>
              <a:gd name="connsiteX415" fmla="*/ 2026505 w 4102080"/>
              <a:gd name="connsiteY415" fmla="*/ 3327526 h 4361942"/>
              <a:gd name="connsiteX416" fmla="*/ 2022577 w 4102080"/>
              <a:gd name="connsiteY416" fmla="*/ 3321530 h 4361942"/>
              <a:gd name="connsiteX417" fmla="*/ 2018648 w 4102080"/>
              <a:gd name="connsiteY417" fmla="*/ 3319565 h 4361942"/>
              <a:gd name="connsiteX418" fmla="*/ 2012756 w 4102080"/>
              <a:gd name="connsiteY418" fmla="*/ 3313673 h 4361942"/>
              <a:gd name="connsiteX419" fmla="*/ 2016684 w 4102080"/>
              <a:gd name="connsiteY419" fmla="*/ 3307780 h 4361942"/>
              <a:gd name="connsiteX420" fmla="*/ 2028573 w 4102080"/>
              <a:gd name="connsiteY420" fmla="*/ 3301888 h 4361942"/>
              <a:gd name="connsiteX421" fmla="*/ 1073473 w 4102080"/>
              <a:gd name="connsiteY421" fmla="*/ 3280178 h 4361942"/>
              <a:gd name="connsiteX422" fmla="*/ 1085258 w 4102080"/>
              <a:gd name="connsiteY422" fmla="*/ 3286174 h 4361942"/>
              <a:gd name="connsiteX423" fmla="*/ 1095079 w 4102080"/>
              <a:gd name="connsiteY423" fmla="*/ 3294031 h 4361942"/>
              <a:gd name="connsiteX424" fmla="*/ 1101075 w 4102080"/>
              <a:gd name="connsiteY424" fmla="*/ 3297959 h 4361942"/>
              <a:gd name="connsiteX425" fmla="*/ 1103039 w 4102080"/>
              <a:gd name="connsiteY425" fmla="*/ 3299923 h 4361942"/>
              <a:gd name="connsiteX426" fmla="*/ 1104900 w 4102080"/>
              <a:gd name="connsiteY426" fmla="*/ 3305816 h 4361942"/>
              <a:gd name="connsiteX427" fmla="*/ 1106967 w 4102080"/>
              <a:gd name="connsiteY427" fmla="*/ 3309744 h 4361942"/>
              <a:gd name="connsiteX428" fmla="*/ 1112860 w 4102080"/>
              <a:gd name="connsiteY428" fmla="*/ 3313673 h 4361942"/>
              <a:gd name="connsiteX429" fmla="*/ 1114824 w 4102080"/>
              <a:gd name="connsiteY429" fmla="*/ 3313673 h 4361942"/>
              <a:gd name="connsiteX430" fmla="*/ 1130641 w 4102080"/>
              <a:gd name="connsiteY430" fmla="*/ 3303852 h 4361942"/>
              <a:gd name="connsiteX431" fmla="*/ 1130641 w 4102080"/>
              <a:gd name="connsiteY431" fmla="*/ 3309744 h 4361942"/>
              <a:gd name="connsiteX432" fmla="*/ 1150282 w 4102080"/>
              <a:gd name="connsiteY432" fmla="*/ 3341275 h 4361942"/>
              <a:gd name="connsiteX433" fmla="*/ 1150282 w 4102080"/>
              <a:gd name="connsiteY433" fmla="*/ 3353060 h 4361942"/>
              <a:gd name="connsiteX434" fmla="*/ 1148318 w 4102080"/>
              <a:gd name="connsiteY434" fmla="*/ 3364949 h 4361942"/>
              <a:gd name="connsiteX435" fmla="*/ 1146354 w 4102080"/>
              <a:gd name="connsiteY435" fmla="*/ 3376734 h 4361942"/>
              <a:gd name="connsiteX436" fmla="*/ 1132501 w 4102080"/>
              <a:gd name="connsiteY436" fmla="*/ 3404336 h 4361942"/>
              <a:gd name="connsiteX437" fmla="*/ 1126609 w 4102080"/>
              <a:gd name="connsiteY437" fmla="*/ 3412193 h 4361942"/>
              <a:gd name="connsiteX438" fmla="*/ 1120716 w 4102080"/>
              <a:gd name="connsiteY438" fmla="*/ 3416122 h 4361942"/>
              <a:gd name="connsiteX439" fmla="*/ 1120716 w 4102080"/>
              <a:gd name="connsiteY439" fmla="*/ 3414157 h 4361942"/>
              <a:gd name="connsiteX440" fmla="*/ 1108932 w 4102080"/>
              <a:gd name="connsiteY440" fmla="*/ 3404336 h 4361942"/>
              <a:gd name="connsiteX441" fmla="*/ 1103039 w 4102080"/>
              <a:gd name="connsiteY441" fmla="*/ 3400305 h 4361942"/>
              <a:gd name="connsiteX442" fmla="*/ 1103039 w 4102080"/>
              <a:gd name="connsiteY442" fmla="*/ 3406301 h 4361942"/>
              <a:gd name="connsiteX443" fmla="*/ 1101075 w 4102080"/>
              <a:gd name="connsiteY443" fmla="*/ 3418086 h 4361942"/>
              <a:gd name="connsiteX444" fmla="*/ 1039979 w 4102080"/>
              <a:gd name="connsiteY444" fmla="*/ 3451581 h 4361942"/>
              <a:gd name="connsiteX445" fmla="*/ 1032122 w 4102080"/>
              <a:gd name="connsiteY445" fmla="*/ 3455509 h 4361942"/>
              <a:gd name="connsiteX446" fmla="*/ 1004521 w 4102080"/>
              <a:gd name="connsiteY446" fmla="*/ 3457473 h 4361942"/>
              <a:gd name="connsiteX447" fmla="*/ 996664 w 4102080"/>
              <a:gd name="connsiteY447" fmla="*/ 3455509 h 4361942"/>
              <a:gd name="connsiteX448" fmla="*/ 994700 w 4102080"/>
              <a:gd name="connsiteY448" fmla="*/ 3447549 h 4361942"/>
              <a:gd name="connsiteX449" fmla="*/ 998628 w 4102080"/>
              <a:gd name="connsiteY449" fmla="*/ 3441760 h 4361942"/>
              <a:gd name="connsiteX450" fmla="*/ 1004521 w 4102080"/>
              <a:gd name="connsiteY450" fmla="*/ 3437728 h 4361942"/>
              <a:gd name="connsiteX451" fmla="*/ 1006485 w 4102080"/>
              <a:gd name="connsiteY451" fmla="*/ 3433799 h 4361942"/>
              <a:gd name="connsiteX452" fmla="*/ 1002557 w 4102080"/>
              <a:gd name="connsiteY452" fmla="*/ 3427907 h 4361942"/>
              <a:gd name="connsiteX453" fmla="*/ 982915 w 4102080"/>
              <a:gd name="connsiteY453" fmla="*/ 3416122 h 4361942"/>
              <a:gd name="connsiteX454" fmla="*/ 982915 w 4102080"/>
              <a:gd name="connsiteY454" fmla="*/ 3433799 h 4361942"/>
              <a:gd name="connsiteX455" fmla="*/ 969063 w 4102080"/>
              <a:gd name="connsiteY455" fmla="*/ 3418086 h 4361942"/>
              <a:gd name="connsiteX456" fmla="*/ 976919 w 4102080"/>
              <a:gd name="connsiteY456" fmla="*/ 3390484 h 4361942"/>
              <a:gd name="connsiteX457" fmla="*/ 996664 w 4102080"/>
              <a:gd name="connsiteY457" fmla="*/ 3368774 h 4361942"/>
              <a:gd name="connsiteX458" fmla="*/ 1014445 w 4102080"/>
              <a:gd name="connsiteY458" fmla="*/ 3368774 h 4361942"/>
              <a:gd name="connsiteX459" fmla="*/ 1020338 w 4102080"/>
              <a:gd name="connsiteY459" fmla="*/ 3351096 h 4361942"/>
              <a:gd name="connsiteX460" fmla="*/ 1024266 w 4102080"/>
              <a:gd name="connsiteY460" fmla="*/ 3345203 h 4361942"/>
              <a:gd name="connsiteX461" fmla="*/ 1030158 w 4102080"/>
              <a:gd name="connsiteY461" fmla="*/ 3339311 h 4361942"/>
              <a:gd name="connsiteX462" fmla="*/ 1038015 w 4102080"/>
              <a:gd name="connsiteY462" fmla="*/ 3335382 h 4361942"/>
              <a:gd name="connsiteX463" fmla="*/ 1043907 w 4102080"/>
              <a:gd name="connsiteY463" fmla="*/ 3333418 h 4361942"/>
              <a:gd name="connsiteX464" fmla="*/ 1047836 w 4102080"/>
              <a:gd name="connsiteY464" fmla="*/ 3329386 h 4361942"/>
              <a:gd name="connsiteX465" fmla="*/ 1049800 w 4102080"/>
              <a:gd name="connsiteY465" fmla="*/ 3319565 h 4361942"/>
              <a:gd name="connsiteX466" fmla="*/ 1057657 w 4102080"/>
              <a:gd name="connsiteY466" fmla="*/ 3327526 h 4361942"/>
              <a:gd name="connsiteX467" fmla="*/ 1067581 w 4102080"/>
              <a:gd name="connsiteY467" fmla="*/ 3329386 h 4361942"/>
              <a:gd name="connsiteX468" fmla="*/ 1077402 w 4102080"/>
              <a:gd name="connsiteY468" fmla="*/ 3323597 h 4361942"/>
              <a:gd name="connsiteX469" fmla="*/ 1081330 w 4102080"/>
              <a:gd name="connsiteY469" fmla="*/ 3311709 h 4361942"/>
              <a:gd name="connsiteX470" fmla="*/ 1075437 w 4102080"/>
              <a:gd name="connsiteY470" fmla="*/ 3301888 h 4361942"/>
              <a:gd name="connsiteX471" fmla="*/ 1059724 w 4102080"/>
              <a:gd name="connsiteY471" fmla="*/ 3288138 h 4361942"/>
              <a:gd name="connsiteX472" fmla="*/ 1063652 w 4102080"/>
              <a:gd name="connsiteY472" fmla="*/ 3282142 h 4361942"/>
              <a:gd name="connsiteX473" fmla="*/ 947457 w 4102080"/>
              <a:gd name="connsiteY473" fmla="*/ 3240790 h 4361942"/>
              <a:gd name="connsiteX474" fmla="*/ 955313 w 4102080"/>
              <a:gd name="connsiteY474" fmla="*/ 3248751 h 4361942"/>
              <a:gd name="connsiteX475" fmla="*/ 959242 w 4102080"/>
              <a:gd name="connsiteY475" fmla="*/ 3252679 h 4361942"/>
              <a:gd name="connsiteX476" fmla="*/ 967098 w 4102080"/>
              <a:gd name="connsiteY476" fmla="*/ 3256607 h 4361942"/>
              <a:gd name="connsiteX477" fmla="*/ 967098 w 4102080"/>
              <a:gd name="connsiteY477" fmla="*/ 3264464 h 4361942"/>
              <a:gd name="connsiteX478" fmla="*/ 969063 w 4102080"/>
              <a:gd name="connsiteY478" fmla="*/ 3266428 h 4361942"/>
              <a:gd name="connsiteX479" fmla="*/ 971027 w 4102080"/>
              <a:gd name="connsiteY479" fmla="*/ 3270357 h 4361942"/>
              <a:gd name="connsiteX480" fmla="*/ 969063 w 4102080"/>
              <a:gd name="connsiteY480" fmla="*/ 3278317 h 4361942"/>
              <a:gd name="connsiteX481" fmla="*/ 967098 w 4102080"/>
              <a:gd name="connsiteY481" fmla="*/ 3286174 h 4361942"/>
              <a:gd name="connsiteX482" fmla="*/ 967098 w 4102080"/>
              <a:gd name="connsiteY482" fmla="*/ 3294031 h 4361942"/>
              <a:gd name="connsiteX483" fmla="*/ 963170 w 4102080"/>
              <a:gd name="connsiteY483" fmla="*/ 3297959 h 4361942"/>
              <a:gd name="connsiteX484" fmla="*/ 959242 w 4102080"/>
              <a:gd name="connsiteY484" fmla="*/ 3301888 h 4361942"/>
              <a:gd name="connsiteX485" fmla="*/ 953349 w 4102080"/>
              <a:gd name="connsiteY485" fmla="*/ 3307780 h 4361942"/>
              <a:gd name="connsiteX486" fmla="*/ 939497 w 4102080"/>
              <a:gd name="connsiteY486" fmla="*/ 3315740 h 4361942"/>
              <a:gd name="connsiteX487" fmla="*/ 933708 w 4102080"/>
              <a:gd name="connsiteY487" fmla="*/ 3315740 h 4361942"/>
              <a:gd name="connsiteX488" fmla="*/ 925851 w 4102080"/>
              <a:gd name="connsiteY488" fmla="*/ 3313673 h 4361942"/>
              <a:gd name="connsiteX489" fmla="*/ 923783 w 4102080"/>
              <a:gd name="connsiteY489" fmla="*/ 3309744 h 4361942"/>
              <a:gd name="connsiteX490" fmla="*/ 927712 w 4102080"/>
              <a:gd name="connsiteY490" fmla="*/ 3307780 h 4361942"/>
              <a:gd name="connsiteX491" fmla="*/ 931640 w 4102080"/>
              <a:gd name="connsiteY491" fmla="*/ 3307780 h 4361942"/>
              <a:gd name="connsiteX492" fmla="*/ 933708 w 4102080"/>
              <a:gd name="connsiteY492" fmla="*/ 3305816 h 4361942"/>
              <a:gd name="connsiteX493" fmla="*/ 937636 w 4102080"/>
              <a:gd name="connsiteY493" fmla="*/ 3301888 h 4361942"/>
              <a:gd name="connsiteX494" fmla="*/ 937636 w 4102080"/>
              <a:gd name="connsiteY494" fmla="*/ 3299923 h 4361942"/>
              <a:gd name="connsiteX495" fmla="*/ 923783 w 4102080"/>
              <a:gd name="connsiteY495" fmla="*/ 3295995 h 4361942"/>
              <a:gd name="connsiteX496" fmla="*/ 925851 w 4102080"/>
              <a:gd name="connsiteY496" fmla="*/ 3292067 h 4361942"/>
              <a:gd name="connsiteX497" fmla="*/ 935672 w 4102080"/>
              <a:gd name="connsiteY497" fmla="*/ 3290102 h 4361942"/>
              <a:gd name="connsiteX498" fmla="*/ 945493 w 4102080"/>
              <a:gd name="connsiteY498" fmla="*/ 3290102 h 4361942"/>
              <a:gd name="connsiteX499" fmla="*/ 951385 w 4102080"/>
              <a:gd name="connsiteY499" fmla="*/ 3284210 h 4361942"/>
              <a:gd name="connsiteX500" fmla="*/ 955313 w 4102080"/>
              <a:gd name="connsiteY500" fmla="*/ 3276353 h 4361942"/>
              <a:gd name="connsiteX501" fmla="*/ 951385 w 4102080"/>
              <a:gd name="connsiteY501" fmla="*/ 3268393 h 4361942"/>
              <a:gd name="connsiteX502" fmla="*/ 945493 w 4102080"/>
              <a:gd name="connsiteY502" fmla="*/ 3258572 h 4361942"/>
              <a:gd name="connsiteX503" fmla="*/ 941564 w 4102080"/>
              <a:gd name="connsiteY503" fmla="*/ 3244822 h 4361942"/>
              <a:gd name="connsiteX504" fmla="*/ 921819 w 4102080"/>
              <a:gd name="connsiteY504" fmla="*/ 3234898 h 4361942"/>
              <a:gd name="connsiteX505" fmla="*/ 929676 w 4102080"/>
              <a:gd name="connsiteY505" fmla="*/ 3252679 h 4361942"/>
              <a:gd name="connsiteX506" fmla="*/ 935672 w 4102080"/>
              <a:gd name="connsiteY506" fmla="*/ 3262500 h 4361942"/>
              <a:gd name="connsiteX507" fmla="*/ 941564 w 4102080"/>
              <a:gd name="connsiteY507" fmla="*/ 3274285 h 4361942"/>
              <a:gd name="connsiteX508" fmla="*/ 939497 w 4102080"/>
              <a:gd name="connsiteY508" fmla="*/ 3284210 h 4361942"/>
              <a:gd name="connsiteX509" fmla="*/ 933708 w 4102080"/>
              <a:gd name="connsiteY509" fmla="*/ 3286174 h 4361942"/>
              <a:gd name="connsiteX510" fmla="*/ 927712 w 4102080"/>
              <a:gd name="connsiteY510" fmla="*/ 3286174 h 4361942"/>
              <a:gd name="connsiteX511" fmla="*/ 921819 w 4102080"/>
              <a:gd name="connsiteY511" fmla="*/ 3288138 h 4361942"/>
              <a:gd name="connsiteX512" fmla="*/ 915927 w 4102080"/>
              <a:gd name="connsiteY512" fmla="*/ 3284210 h 4361942"/>
              <a:gd name="connsiteX513" fmla="*/ 913963 w 4102080"/>
              <a:gd name="connsiteY513" fmla="*/ 3256607 h 4361942"/>
              <a:gd name="connsiteX514" fmla="*/ 915927 w 4102080"/>
              <a:gd name="connsiteY514" fmla="*/ 3240790 h 4361942"/>
              <a:gd name="connsiteX515" fmla="*/ 2355327 w 4102080"/>
              <a:gd name="connsiteY515" fmla="*/ 3221209 h 4361942"/>
              <a:gd name="connsiteX516" fmla="*/ 2359359 w 4102080"/>
              <a:gd name="connsiteY516" fmla="*/ 3221209 h 4361942"/>
              <a:gd name="connsiteX517" fmla="*/ 2379002 w 4102080"/>
              <a:gd name="connsiteY517" fmla="*/ 3231030 h 4361942"/>
              <a:gd name="connsiteX518" fmla="*/ 2379002 w 4102080"/>
              <a:gd name="connsiteY518" fmla="*/ 3237025 h 4361942"/>
              <a:gd name="connsiteX519" fmla="*/ 2382931 w 4102080"/>
              <a:gd name="connsiteY519" fmla="*/ 3237025 h 4361942"/>
              <a:gd name="connsiteX520" fmla="*/ 2394717 w 4102080"/>
              <a:gd name="connsiteY520" fmla="*/ 3231030 h 4361942"/>
              <a:gd name="connsiteX521" fmla="*/ 2396682 w 4102080"/>
              <a:gd name="connsiteY521" fmla="*/ 3232994 h 4361942"/>
              <a:gd name="connsiteX522" fmla="*/ 2394717 w 4102080"/>
              <a:gd name="connsiteY522" fmla="*/ 3237025 h 4361942"/>
              <a:gd name="connsiteX523" fmla="*/ 2388824 w 4102080"/>
              <a:gd name="connsiteY523" fmla="*/ 3244882 h 4361942"/>
              <a:gd name="connsiteX524" fmla="*/ 2386860 w 4102080"/>
              <a:gd name="connsiteY524" fmla="*/ 3246846 h 4361942"/>
              <a:gd name="connsiteX525" fmla="*/ 2382931 w 4102080"/>
              <a:gd name="connsiteY525" fmla="*/ 3246846 h 4361942"/>
              <a:gd name="connsiteX526" fmla="*/ 2377038 w 4102080"/>
              <a:gd name="connsiteY526" fmla="*/ 3244882 h 4361942"/>
              <a:gd name="connsiteX527" fmla="*/ 2371145 w 4102080"/>
              <a:gd name="connsiteY527" fmla="*/ 3246846 h 4361942"/>
              <a:gd name="connsiteX528" fmla="*/ 2363184 w 4102080"/>
              <a:gd name="connsiteY528" fmla="*/ 3248810 h 4361942"/>
              <a:gd name="connsiteX529" fmla="*/ 2361323 w 4102080"/>
              <a:gd name="connsiteY529" fmla="*/ 3252739 h 4361942"/>
              <a:gd name="connsiteX530" fmla="*/ 2357291 w 4102080"/>
              <a:gd name="connsiteY530" fmla="*/ 3252739 h 4361942"/>
              <a:gd name="connsiteX531" fmla="*/ 2355327 w 4102080"/>
              <a:gd name="connsiteY531" fmla="*/ 3250775 h 4361942"/>
              <a:gd name="connsiteX532" fmla="*/ 2359359 w 4102080"/>
              <a:gd name="connsiteY532" fmla="*/ 3244882 h 4361942"/>
              <a:gd name="connsiteX533" fmla="*/ 2357291 w 4102080"/>
              <a:gd name="connsiteY533" fmla="*/ 3240850 h 4361942"/>
              <a:gd name="connsiteX534" fmla="*/ 2355327 w 4102080"/>
              <a:gd name="connsiteY534" fmla="*/ 3238990 h 4361942"/>
              <a:gd name="connsiteX535" fmla="*/ 2353363 w 4102080"/>
              <a:gd name="connsiteY535" fmla="*/ 3238990 h 4361942"/>
              <a:gd name="connsiteX536" fmla="*/ 2349434 w 4102080"/>
              <a:gd name="connsiteY536" fmla="*/ 3234958 h 4361942"/>
              <a:gd name="connsiteX537" fmla="*/ 2349434 w 4102080"/>
              <a:gd name="connsiteY537" fmla="*/ 3231030 h 4361942"/>
              <a:gd name="connsiteX538" fmla="*/ 2351502 w 4102080"/>
              <a:gd name="connsiteY538" fmla="*/ 3229065 h 4361942"/>
              <a:gd name="connsiteX539" fmla="*/ 2351502 w 4102080"/>
              <a:gd name="connsiteY539" fmla="*/ 3223173 h 4361942"/>
              <a:gd name="connsiteX540" fmla="*/ 531985 w 4102080"/>
              <a:gd name="connsiteY540" fmla="*/ 3183725 h 4361942"/>
              <a:gd name="connsiteX541" fmla="*/ 533949 w 4102080"/>
              <a:gd name="connsiteY541" fmla="*/ 3185689 h 4361942"/>
              <a:gd name="connsiteX542" fmla="*/ 535913 w 4102080"/>
              <a:gd name="connsiteY542" fmla="*/ 3191582 h 4361942"/>
              <a:gd name="connsiteX543" fmla="*/ 541806 w 4102080"/>
              <a:gd name="connsiteY543" fmla="*/ 3191582 h 4361942"/>
              <a:gd name="connsiteX544" fmla="*/ 549662 w 4102080"/>
              <a:gd name="connsiteY544" fmla="*/ 3189721 h 4361942"/>
              <a:gd name="connsiteX545" fmla="*/ 551627 w 4102080"/>
              <a:gd name="connsiteY545" fmla="*/ 3193546 h 4361942"/>
              <a:gd name="connsiteX546" fmla="*/ 545734 w 4102080"/>
              <a:gd name="connsiteY546" fmla="*/ 3199542 h 4361942"/>
              <a:gd name="connsiteX547" fmla="*/ 541806 w 4102080"/>
              <a:gd name="connsiteY547" fmla="*/ 3201506 h 4361942"/>
              <a:gd name="connsiteX548" fmla="*/ 539842 w 4102080"/>
              <a:gd name="connsiteY548" fmla="*/ 3207399 h 4361942"/>
              <a:gd name="connsiteX549" fmla="*/ 529918 w 4102080"/>
              <a:gd name="connsiteY549" fmla="*/ 3219184 h 4361942"/>
              <a:gd name="connsiteX550" fmla="*/ 527953 w 4102080"/>
              <a:gd name="connsiteY550" fmla="*/ 3225077 h 4361942"/>
              <a:gd name="connsiteX551" fmla="*/ 524128 w 4102080"/>
              <a:gd name="connsiteY551" fmla="*/ 3230969 h 4361942"/>
              <a:gd name="connsiteX552" fmla="*/ 520097 w 4102080"/>
              <a:gd name="connsiteY552" fmla="*/ 3236965 h 4361942"/>
              <a:gd name="connsiteX553" fmla="*/ 518133 w 4102080"/>
              <a:gd name="connsiteY553" fmla="*/ 3238930 h 4361942"/>
              <a:gd name="connsiteX554" fmla="*/ 512240 w 4102080"/>
              <a:gd name="connsiteY554" fmla="*/ 3236965 h 4361942"/>
              <a:gd name="connsiteX555" fmla="*/ 508312 w 4102080"/>
              <a:gd name="connsiteY555" fmla="*/ 3225077 h 4361942"/>
              <a:gd name="connsiteX556" fmla="*/ 508312 w 4102080"/>
              <a:gd name="connsiteY556" fmla="*/ 3215256 h 4361942"/>
              <a:gd name="connsiteX557" fmla="*/ 512240 w 4102080"/>
              <a:gd name="connsiteY557" fmla="*/ 3205435 h 4361942"/>
              <a:gd name="connsiteX558" fmla="*/ 516168 w 4102080"/>
              <a:gd name="connsiteY558" fmla="*/ 3195510 h 4361942"/>
              <a:gd name="connsiteX559" fmla="*/ 520097 w 4102080"/>
              <a:gd name="connsiteY559" fmla="*/ 3189721 h 4361942"/>
              <a:gd name="connsiteX560" fmla="*/ 526093 w 4102080"/>
              <a:gd name="connsiteY560" fmla="*/ 3185689 h 4361942"/>
              <a:gd name="connsiteX561" fmla="*/ 2063927 w 4102080"/>
              <a:gd name="connsiteY561" fmla="*/ 3168011 h 4361942"/>
              <a:gd name="connsiteX562" fmla="*/ 2071784 w 4102080"/>
              <a:gd name="connsiteY562" fmla="*/ 3171940 h 4361942"/>
              <a:gd name="connsiteX563" fmla="*/ 2071784 w 4102080"/>
              <a:gd name="connsiteY563" fmla="*/ 3179797 h 4361942"/>
              <a:gd name="connsiteX564" fmla="*/ 2069820 w 4102080"/>
              <a:gd name="connsiteY564" fmla="*/ 3187653 h 4361942"/>
              <a:gd name="connsiteX565" fmla="*/ 2061963 w 4102080"/>
              <a:gd name="connsiteY565" fmla="*/ 3195510 h 4361942"/>
              <a:gd name="connsiteX566" fmla="*/ 2067959 w 4102080"/>
              <a:gd name="connsiteY566" fmla="*/ 3197578 h 4361942"/>
              <a:gd name="connsiteX567" fmla="*/ 2073748 w 4102080"/>
              <a:gd name="connsiteY567" fmla="*/ 3205435 h 4361942"/>
              <a:gd name="connsiteX568" fmla="*/ 2079744 w 4102080"/>
              <a:gd name="connsiteY568" fmla="*/ 3217220 h 4361942"/>
              <a:gd name="connsiteX569" fmla="*/ 2083673 w 4102080"/>
              <a:gd name="connsiteY569" fmla="*/ 3236965 h 4361942"/>
              <a:gd name="connsiteX570" fmla="*/ 2085637 w 4102080"/>
              <a:gd name="connsiteY570" fmla="*/ 3248751 h 4361942"/>
              <a:gd name="connsiteX571" fmla="*/ 2083673 w 4102080"/>
              <a:gd name="connsiteY571" fmla="*/ 3260536 h 4361942"/>
              <a:gd name="connsiteX572" fmla="*/ 2077780 w 4102080"/>
              <a:gd name="connsiteY572" fmla="*/ 3270357 h 4361942"/>
              <a:gd name="connsiteX573" fmla="*/ 2071784 w 4102080"/>
              <a:gd name="connsiteY573" fmla="*/ 3278317 h 4361942"/>
              <a:gd name="connsiteX574" fmla="*/ 2063927 w 4102080"/>
              <a:gd name="connsiteY574" fmla="*/ 3278317 h 4361942"/>
              <a:gd name="connsiteX575" fmla="*/ 2058035 w 4102080"/>
              <a:gd name="connsiteY575" fmla="*/ 3274285 h 4361942"/>
              <a:gd name="connsiteX576" fmla="*/ 2034362 w 4102080"/>
              <a:gd name="connsiteY576" fmla="*/ 3250715 h 4361942"/>
              <a:gd name="connsiteX577" fmla="*/ 2032397 w 4102080"/>
              <a:gd name="connsiteY577" fmla="*/ 3240790 h 4361942"/>
              <a:gd name="connsiteX578" fmla="*/ 2036429 w 4102080"/>
              <a:gd name="connsiteY578" fmla="*/ 3227041 h 4361942"/>
              <a:gd name="connsiteX579" fmla="*/ 2038393 w 4102080"/>
              <a:gd name="connsiteY579" fmla="*/ 3223113 h 4361942"/>
              <a:gd name="connsiteX580" fmla="*/ 2050178 w 4102080"/>
              <a:gd name="connsiteY580" fmla="*/ 3213292 h 4361942"/>
              <a:gd name="connsiteX581" fmla="*/ 2052143 w 4102080"/>
              <a:gd name="connsiteY581" fmla="*/ 3209363 h 4361942"/>
              <a:gd name="connsiteX582" fmla="*/ 2058035 w 4102080"/>
              <a:gd name="connsiteY582" fmla="*/ 3189721 h 4361942"/>
              <a:gd name="connsiteX583" fmla="*/ 2048214 w 4102080"/>
              <a:gd name="connsiteY583" fmla="*/ 3179797 h 4361942"/>
              <a:gd name="connsiteX584" fmla="*/ 2048214 w 4102080"/>
              <a:gd name="connsiteY584" fmla="*/ 3171940 h 4361942"/>
              <a:gd name="connsiteX585" fmla="*/ 2056071 w 4102080"/>
              <a:gd name="connsiteY585" fmla="*/ 3169976 h 4361942"/>
              <a:gd name="connsiteX586" fmla="*/ 888325 w 4102080"/>
              <a:gd name="connsiteY586" fmla="*/ 3160155 h 4361942"/>
              <a:gd name="connsiteX587" fmla="*/ 890289 w 4102080"/>
              <a:gd name="connsiteY587" fmla="*/ 3162119 h 4361942"/>
              <a:gd name="connsiteX588" fmla="*/ 896285 w 4102080"/>
              <a:gd name="connsiteY588" fmla="*/ 3171940 h 4361942"/>
              <a:gd name="connsiteX589" fmla="*/ 904142 w 4102080"/>
              <a:gd name="connsiteY589" fmla="*/ 3179797 h 4361942"/>
              <a:gd name="connsiteX590" fmla="*/ 906106 w 4102080"/>
              <a:gd name="connsiteY590" fmla="*/ 3181761 h 4361942"/>
              <a:gd name="connsiteX591" fmla="*/ 906106 w 4102080"/>
              <a:gd name="connsiteY591" fmla="*/ 3187653 h 4361942"/>
              <a:gd name="connsiteX592" fmla="*/ 904142 w 4102080"/>
              <a:gd name="connsiteY592" fmla="*/ 3195510 h 4361942"/>
              <a:gd name="connsiteX593" fmla="*/ 902178 w 4102080"/>
              <a:gd name="connsiteY593" fmla="*/ 3201506 h 4361942"/>
              <a:gd name="connsiteX594" fmla="*/ 892254 w 4102080"/>
              <a:gd name="connsiteY594" fmla="*/ 3213292 h 4361942"/>
              <a:gd name="connsiteX595" fmla="*/ 888325 w 4102080"/>
              <a:gd name="connsiteY595" fmla="*/ 3217220 h 4361942"/>
              <a:gd name="connsiteX596" fmla="*/ 882433 w 4102080"/>
              <a:gd name="connsiteY596" fmla="*/ 3217220 h 4361942"/>
              <a:gd name="connsiteX597" fmla="*/ 876540 w 4102080"/>
              <a:gd name="connsiteY597" fmla="*/ 3217220 h 4361942"/>
              <a:gd name="connsiteX598" fmla="*/ 876540 w 4102080"/>
              <a:gd name="connsiteY598" fmla="*/ 3215256 h 4361942"/>
              <a:gd name="connsiteX599" fmla="*/ 866719 w 4102080"/>
              <a:gd name="connsiteY599" fmla="*/ 3209363 h 4361942"/>
              <a:gd name="connsiteX600" fmla="*/ 856899 w 4102080"/>
              <a:gd name="connsiteY600" fmla="*/ 3205435 h 4361942"/>
              <a:gd name="connsiteX601" fmla="*/ 852867 w 4102080"/>
              <a:gd name="connsiteY601" fmla="*/ 3205435 h 4361942"/>
              <a:gd name="connsiteX602" fmla="*/ 847078 w 4102080"/>
              <a:gd name="connsiteY602" fmla="*/ 3191582 h 4361942"/>
              <a:gd name="connsiteX603" fmla="*/ 852867 w 4102080"/>
              <a:gd name="connsiteY603" fmla="*/ 3185689 h 4361942"/>
              <a:gd name="connsiteX604" fmla="*/ 870648 w 4102080"/>
              <a:gd name="connsiteY604" fmla="*/ 3177832 h 4361942"/>
              <a:gd name="connsiteX605" fmla="*/ 882433 w 4102080"/>
              <a:gd name="connsiteY605" fmla="*/ 3162119 h 4361942"/>
              <a:gd name="connsiteX606" fmla="*/ 947457 w 4102080"/>
              <a:gd name="connsiteY606" fmla="*/ 3126660 h 4361942"/>
              <a:gd name="connsiteX607" fmla="*/ 953349 w 4102080"/>
              <a:gd name="connsiteY607" fmla="*/ 3128624 h 4361942"/>
              <a:gd name="connsiteX608" fmla="*/ 959242 w 4102080"/>
              <a:gd name="connsiteY608" fmla="*/ 3128624 h 4361942"/>
              <a:gd name="connsiteX609" fmla="*/ 963170 w 4102080"/>
              <a:gd name="connsiteY609" fmla="*/ 3126660 h 4361942"/>
              <a:gd name="connsiteX610" fmla="*/ 971027 w 4102080"/>
              <a:gd name="connsiteY610" fmla="*/ 3126660 h 4361942"/>
              <a:gd name="connsiteX611" fmla="*/ 978883 w 4102080"/>
              <a:gd name="connsiteY611" fmla="*/ 3126660 h 4361942"/>
              <a:gd name="connsiteX612" fmla="*/ 984879 w 4102080"/>
              <a:gd name="connsiteY612" fmla="*/ 3130588 h 4361942"/>
              <a:gd name="connsiteX613" fmla="*/ 988808 w 4102080"/>
              <a:gd name="connsiteY613" fmla="*/ 3134517 h 4361942"/>
              <a:gd name="connsiteX614" fmla="*/ 994700 w 4102080"/>
              <a:gd name="connsiteY614" fmla="*/ 3136481 h 4361942"/>
              <a:gd name="connsiteX615" fmla="*/ 1002557 w 4102080"/>
              <a:gd name="connsiteY615" fmla="*/ 3138445 h 4361942"/>
              <a:gd name="connsiteX616" fmla="*/ 1008449 w 4102080"/>
              <a:gd name="connsiteY616" fmla="*/ 3138445 h 4361942"/>
              <a:gd name="connsiteX617" fmla="*/ 1012481 w 4102080"/>
              <a:gd name="connsiteY617" fmla="*/ 3142373 h 4361942"/>
              <a:gd name="connsiteX618" fmla="*/ 1016306 w 4102080"/>
              <a:gd name="connsiteY618" fmla="*/ 3148266 h 4361942"/>
              <a:gd name="connsiteX619" fmla="*/ 1014445 w 4102080"/>
              <a:gd name="connsiteY619" fmla="*/ 3152194 h 4361942"/>
              <a:gd name="connsiteX620" fmla="*/ 1016306 w 4102080"/>
              <a:gd name="connsiteY620" fmla="*/ 3156123 h 4361942"/>
              <a:gd name="connsiteX621" fmla="*/ 1018270 w 4102080"/>
              <a:gd name="connsiteY621" fmla="*/ 3163980 h 4361942"/>
              <a:gd name="connsiteX622" fmla="*/ 1018270 w 4102080"/>
              <a:gd name="connsiteY622" fmla="*/ 3171940 h 4361942"/>
              <a:gd name="connsiteX623" fmla="*/ 1014445 w 4102080"/>
              <a:gd name="connsiteY623" fmla="*/ 3179797 h 4361942"/>
              <a:gd name="connsiteX624" fmla="*/ 1006485 w 4102080"/>
              <a:gd name="connsiteY624" fmla="*/ 3179797 h 4361942"/>
              <a:gd name="connsiteX625" fmla="*/ 998628 w 4102080"/>
              <a:gd name="connsiteY625" fmla="*/ 3171940 h 4361942"/>
              <a:gd name="connsiteX626" fmla="*/ 992736 w 4102080"/>
              <a:gd name="connsiteY626" fmla="*/ 3163980 h 4361942"/>
              <a:gd name="connsiteX627" fmla="*/ 984879 w 4102080"/>
              <a:gd name="connsiteY627" fmla="*/ 3163980 h 4361942"/>
              <a:gd name="connsiteX628" fmla="*/ 982915 w 4102080"/>
              <a:gd name="connsiteY628" fmla="*/ 3168011 h 4361942"/>
              <a:gd name="connsiteX629" fmla="*/ 978883 w 4102080"/>
              <a:gd name="connsiteY629" fmla="*/ 3168011 h 4361942"/>
              <a:gd name="connsiteX630" fmla="*/ 975058 w 4102080"/>
              <a:gd name="connsiteY630" fmla="*/ 3168011 h 4361942"/>
              <a:gd name="connsiteX631" fmla="*/ 971027 w 4102080"/>
              <a:gd name="connsiteY631" fmla="*/ 3166047 h 4361942"/>
              <a:gd name="connsiteX632" fmla="*/ 969063 w 4102080"/>
              <a:gd name="connsiteY632" fmla="*/ 3158190 h 4361942"/>
              <a:gd name="connsiteX633" fmla="*/ 963170 w 4102080"/>
              <a:gd name="connsiteY633" fmla="*/ 3148266 h 4361942"/>
              <a:gd name="connsiteX634" fmla="*/ 951385 w 4102080"/>
              <a:gd name="connsiteY634" fmla="*/ 3134517 h 4361942"/>
              <a:gd name="connsiteX635" fmla="*/ 896285 w 4102080"/>
              <a:gd name="connsiteY635" fmla="*/ 3110946 h 4361942"/>
              <a:gd name="connsiteX636" fmla="*/ 900110 w 4102080"/>
              <a:gd name="connsiteY636" fmla="*/ 3110946 h 4361942"/>
              <a:gd name="connsiteX637" fmla="*/ 902178 w 4102080"/>
              <a:gd name="connsiteY637" fmla="*/ 3110946 h 4361942"/>
              <a:gd name="connsiteX638" fmla="*/ 906106 w 4102080"/>
              <a:gd name="connsiteY638" fmla="*/ 3112807 h 4361942"/>
              <a:gd name="connsiteX639" fmla="*/ 908070 w 4102080"/>
              <a:gd name="connsiteY639" fmla="*/ 3118803 h 4361942"/>
              <a:gd name="connsiteX640" fmla="*/ 908070 w 4102080"/>
              <a:gd name="connsiteY640" fmla="*/ 3134517 h 4361942"/>
              <a:gd name="connsiteX641" fmla="*/ 904142 w 4102080"/>
              <a:gd name="connsiteY641" fmla="*/ 3134517 h 4361942"/>
              <a:gd name="connsiteX642" fmla="*/ 896285 w 4102080"/>
              <a:gd name="connsiteY642" fmla="*/ 3132552 h 4361942"/>
              <a:gd name="connsiteX643" fmla="*/ 894321 w 4102080"/>
              <a:gd name="connsiteY643" fmla="*/ 3130588 h 4361942"/>
              <a:gd name="connsiteX644" fmla="*/ 888325 w 4102080"/>
              <a:gd name="connsiteY644" fmla="*/ 3136481 h 4361942"/>
              <a:gd name="connsiteX645" fmla="*/ 878504 w 4102080"/>
              <a:gd name="connsiteY645" fmla="*/ 3138445 h 4361942"/>
              <a:gd name="connsiteX646" fmla="*/ 870648 w 4102080"/>
              <a:gd name="connsiteY646" fmla="*/ 3136481 h 4361942"/>
              <a:gd name="connsiteX647" fmla="*/ 866719 w 4102080"/>
              <a:gd name="connsiteY647" fmla="*/ 3138445 h 4361942"/>
              <a:gd name="connsiteX648" fmla="*/ 866719 w 4102080"/>
              <a:gd name="connsiteY648" fmla="*/ 3148266 h 4361942"/>
              <a:gd name="connsiteX649" fmla="*/ 862791 w 4102080"/>
              <a:gd name="connsiteY649" fmla="*/ 3158190 h 4361942"/>
              <a:gd name="connsiteX650" fmla="*/ 856899 w 4102080"/>
              <a:gd name="connsiteY650" fmla="*/ 3163980 h 4361942"/>
              <a:gd name="connsiteX651" fmla="*/ 848939 w 4102080"/>
              <a:gd name="connsiteY651" fmla="*/ 3168011 h 4361942"/>
              <a:gd name="connsiteX652" fmla="*/ 841082 w 4102080"/>
              <a:gd name="connsiteY652" fmla="*/ 3168011 h 4361942"/>
              <a:gd name="connsiteX653" fmla="*/ 835189 w 4102080"/>
              <a:gd name="connsiteY653" fmla="*/ 3162119 h 4361942"/>
              <a:gd name="connsiteX654" fmla="*/ 833225 w 4102080"/>
              <a:gd name="connsiteY654" fmla="*/ 3154159 h 4361942"/>
              <a:gd name="connsiteX655" fmla="*/ 831261 w 4102080"/>
              <a:gd name="connsiteY655" fmla="*/ 3142373 h 4361942"/>
              <a:gd name="connsiteX656" fmla="*/ 833225 w 4102080"/>
              <a:gd name="connsiteY656" fmla="*/ 3132552 h 4361942"/>
              <a:gd name="connsiteX657" fmla="*/ 839118 w 4102080"/>
              <a:gd name="connsiteY657" fmla="*/ 3126660 h 4361942"/>
              <a:gd name="connsiteX658" fmla="*/ 845010 w 4102080"/>
              <a:gd name="connsiteY658" fmla="*/ 3122731 h 4361942"/>
              <a:gd name="connsiteX659" fmla="*/ 852867 w 4102080"/>
              <a:gd name="connsiteY659" fmla="*/ 3118803 h 4361942"/>
              <a:gd name="connsiteX660" fmla="*/ 862791 w 4102080"/>
              <a:gd name="connsiteY660" fmla="*/ 3122731 h 4361942"/>
              <a:gd name="connsiteX661" fmla="*/ 874576 w 4102080"/>
              <a:gd name="connsiteY661" fmla="*/ 3118803 h 4361942"/>
              <a:gd name="connsiteX662" fmla="*/ 1000593 w 4102080"/>
              <a:gd name="connsiteY662" fmla="*/ 3097093 h 4361942"/>
              <a:gd name="connsiteX663" fmla="*/ 1006485 w 4102080"/>
              <a:gd name="connsiteY663" fmla="*/ 3099058 h 4361942"/>
              <a:gd name="connsiteX664" fmla="*/ 1010413 w 4102080"/>
              <a:gd name="connsiteY664" fmla="*/ 3106914 h 4361942"/>
              <a:gd name="connsiteX665" fmla="*/ 1012481 w 4102080"/>
              <a:gd name="connsiteY665" fmla="*/ 3108879 h 4361942"/>
              <a:gd name="connsiteX666" fmla="*/ 1010413 w 4102080"/>
              <a:gd name="connsiteY666" fmla="*/ 3110946 h 4361942"/>
              <a:gd name="connsiteX667" fmla="*/ 1008449 w 4102080"/>
              <a:gd name="connsiteY667" fmla="*/ 3116735 h 4361942"/>
              <a:gd name="connsiteX668" fmla="*/ 1008449 w 4102080"/>
              <a:gd name="connsiteY668" fmla="*/ 3126660 h 4361942"/>
              <a:gd name="connsiteX669" fmla="*/ 1004521 w 4102080"/>
              <a:gd name="connsiteY669" fmla="*/ 3132552 h 4361942"/>
              <a:gd name="connsiteX670" fmla="*/ 998628 w 4102080"/>
              <a:gd name="connsiteY670" fmla="*/ 3134517 h 4361942"/>
              <a:gd name="connsiteX671" fmla="*/ 990772 w 4102080"/>
              <a:gd name="connsiteY671" fmla="*/ 3128624 h 4361942"/>
              <a:gd name="connsiteX672" fmla="*/ 980951 w 4102080"/>
              <a:gd name="connsiteY672" fmla="*/ 3122731 h 4361942"/>
              <a:gd name="connsiteX673" fmla="*/ 971027 w 4102080"/>
              <a:gd name="connsiteY673" fmla="*/ 3118803 h 4361942"/>
              <a:gd name="connsiteX674" fmla="*/ 963170 w 4102080"/>
              <a:gd name="connsiteY674" fmla="*/ 3112807 h 4361942"/>
              <a:gd name="connsiteX675" fmla="*/ 969063 w 4102080"/>
              <a:gd name="connsiteY675" fmla="*/ 3108879 h 4361942"/>
              <a:gd name="connsiteX676" fmla="*/ 984879 w 4102080"/>
              <a:gd name="connsiteY676" fmla="*/ 3104950 h 4361942"/>
              <a:gd name="connsiteX677" fmla="*/ 994700 w 4102080"/>
              <a:gd name="connsiteY677" fmla="*/ 3101022 h 4361942"/>
              <a:gd name="connsiteX678" fmla="*/ 2432143 w 4102080"/>
              <a:gd name="connsiteY678" fmla="*/ 3075447 h 4361942"/>
              <a:gd name="connsiteX679" fmla="*/ 2441965 w 4102080"/>
              <a:gd name="connsiteY679" fmla="*/ 3079478 h 4361942"/>
              <a:gd name="connsiteX680" fmla="*/ 2449926 w 4102080"/>
              <a:gd name="connsiteY680" fmla="*/ 3085371 h 4361942"/>
              <a:gd name="connsiteX681" fmla="*/ 2453854 w 4102080"/>
              <a:gd name="connsiteY681" fmla="*/ 3087335 h 4361942"/>
              <a:gd name="connsiteX682" fmla="*/ 2459748 w 4102080"/>
              <a:gd name="connsiteY682" fmla="*/ 3085371 h 4361942"/>
              <a:gd name="connsiteX683" fmla="*/ 2469569 w 4102080"/>
              <a:gd name="connsiteY683" fmla="*/ 3083407 h 4361942"/>
              <a:gd name="connsiteX684" fmla="*/ 2481355 w 4102080"/>
              <a:gd name="connsiteY684" fmla="*/ 3081442 h 4361942"/>
              <a:gd name="connsiteX685" fmla="*/ 2487352 w 4102080"/>
              <a:gd name="connsiteY685" fmla="*/ 3087335 h 4361942"/>
              <a:gd name="connsiteX686" fmla="*/ 2489316 w 4102080"/>
              <a:gd name="connsiteY686" fmla="*/ 3099120 h 4361942"/>
              <a:gd name="connsiteX687" fmla="*/ 2487352 w 4102080"/>
              <a:gd name="connsiteY687" fmla="*/ 3105013 h 4361942"/>
              <a:gd name="connsiteX688" fmla="*/ 2489316 w 4102080"/>
              <a:gd name="connsiteY688" fmla="*/ 3108941 h 4361942"/>
              <a:gd name="connsiteX689" fmla="*/ 2485387 w 4102080"/>
              <a:gd name="connsiteY689" fmla="*/ 3112869 h 4361942"/>
              <a:gd name="connsiteX690" fmla="*/ 2479494 w 4102080"/>
              <a:gd name="connsiteY690" fmla="*/ 3111008 h 4361942"/>
              <a:gd name="connsiteX691" fmla="*/ 2477530 w 4102080"/>
              <a:gd name="connsiteY691" fmla="*/ 3112869 h 4361942"/>
              <a:gd name="connsiteX692" fmla="*/ 2477530 w 4102080"/>
              <a:gd name="connsiteY692" fmla="*/ 3114833 h 4361942"/>
              <a:gd name="connsiteX693" fmla="*/ 2483320 w 4102080"/>
              <a:gd name="connsiteY693" fmla="*/ 3114833 h 4361942"/>
              <a:gd name="connsiteX694" fmla="*/ 2487352 w 4102080"/>
              <a:gd name="connsiteY694" fmla="*/ 3118865 h 4361942"/>
              <a:gd name="connsiteX695" fmla="*/ 2485387 w 4102080"/>
              <a:gd name="connsiteY695" fmla="*/ 3124654 h 4361942"/>
              <a:gd name="connsiteX696" fmla="*/ 2479494 w 4102080"/>
              <a:gd name="connsiteY696" fmla="*/ 3132614 h 4361942"/>
              <a:gd name="connsiteX697" fmla="*/ 2467605 w 4102080"/>
              <a:gd name="connsiteY697" fmla="*/ 3132614 h 4361942"/>
              <a:gd name="connsiteX698" fmla="*/ 2463676 w 4102080"/>
              <a:gd name="connsiteY698" fmla="*/ 3126722 h 4361942"/>
              <a:gd name="connsiteX699" fmla="*/ 2459748 w 4102080"/>
              <a:gd name="connsiteY699" fmla="*/ 3120829 h 4361942"/>
              <a:gd name="connsiteX700" fmla="*/ 2455819 w 4102080"/>
              <a:gd name="connsiteY700" fmla="*/ 3120829 h 4361942"/>
              <a:gd name="connsiteX701" fmla="*/ 2455819 w 4102080"/>
              <a:gd name="connsiteY701" fmla="*/ 3114833 h 4361942"/>
              <a:gd name="connsiteX702" fmla="*/ 2453854 w 4102080"/>
              <a:gd name="connsiteY702" fmla="*/ 3111008 h 4361942"/>
              <a:gd name="connsiteX703" fmla="*/ 2445997 w 4102080"/>
              <a:gd name="connsiteY703" fmla="*/ 3108941 h 4361942"/>
              <a:gd name="connsiteX704" fmla="*/ 2443929 w 4102080"/>
              <a:gd name="connsiteY704" fmla="*/ 3106977 h 4361942"/>
              <a:gd name="connsiteX705" fmla="*/ 2449926 w 4102080"/>
              <a:gd name="connsiteY705" fmla="*/ 3101084 h 4361942"/>
              <a:gd name="connsiteX706" fmla="*/ 2449926 w 4102080"/>
              <a:gd name="connsiteY706" fmla="*/ 3095192 h 4361942"/>
              <a:gd name="connsiteX707" fmla="*/ 2443929 w 4102080"/>
              <a:gd name="connsiteY707" fmla="*/ 3091263 h 4361942"/>
              <a:gd name="connsiteX708" fmla="*/ 2432143 w 4102080"/>
              <a:gd name="connsiteY708" fmla="*/ 3085371 h 4361942"/>
              <a:gd name="connsiteX709" fmla="*/ 2424286 w 4102080"/>
              <a:gd name="connsiteY709" fmla="*/ 3089299 h 4361942"/>
              <a:gd name="connsiteX710" fmla="*/ 2420357 w 4102080"/>
              <a:gd name="connsiteY710" fmla="*/ 3089299 h 4361942"/>
              <a:gd name="connsiteX711" fmla="*/ 2418393 w 4102080"/>
              <a:gd name="connsiteY711" fmla="*/ 3083407 h 4361942"/>
              <a:gd name="connsiteX712" fmla="*/ 2424286 w 4102080"/>
              <a:gd name="connsiteY712" fmla="*/ 3077411 h 4361942"/>
              <a:gd name="connsiteX713" fmla="*/ 2351502 w 4102080"/>
              <a:gd name="connsiteY713" fmla="*/ 3073586 h 4361942"/>
              <a:gd name="connsiteX714" fmla="*/ 2359359 w 4102080"/>
              <a:gd name="connsiteY714" fmla="*/ 3075447 h 4361942"/>
              <a:gd name="connsiteX715" fmla="*/ 2369181 w 4102080"/>
              <a:gd name="connsiteY715" fmla="*/ 3085371 h 4361942"/>
              <a:gd name="connsiteX716" fmla="*/ 2373109 w 4102080"/>
              <a:gd name="connsiteY716" fmla="*/ 3091263 h 4361942"/>
              <a:gd name="connsiteX717" fmla="*/ 2371145 w 4102080"/>
              <a:gd name="connsiteY717" fmla="*/ 3097156 h 4361942"/>
              <a:gd name="connsiteX718" fmla="*/ 2363184 w 4102080"/>
              <a:gd name="connsiteY718" fmla="*/ 3097156 h 4361942"/>
              <a:gd name="connsiteX719" fmla="*/ 2359359 w 4102080"/>
              <a:gd name="connsiteY719" fmla="*/ 3097156 h 4361942"/>
              <a:gd name="connsiteX720" fmla="*/ 2361323 w 4102080"/>
              <a:gd name="connsiteY720" fmla="*/ 3103048 h 4361942"/>
              <a:gd name="connsiteX721" fmla="*/ 2359359 w 4102080"/>
              <a:gd name="connsiteY721" fmla="*/ 3105013 h 4361942"/>
              <a:gd name="connsiteX722" fmla="*/ 2351502 w 4102080"/>
              <a:gd name="connsiteY722" fmla="*/ 3105013 h 4361942"/>
              <a:gd name="connsiteX723" fmla="*/ 2347469 w 4102080"/>
              <a:gd name="connsiteY723" fmla="*/ 3103048 h 4361942"/>
              <a:gd name="connsiteX724" fmla="*/ 2341576 w 4102080"/>
              <a:gd name="connsiteY724" fmla="*/ 3097156 h 4361942"/>
              <a:gd name="connsiteX725" fmla="*/ 2337648 w 4102080"/>
              <a:gd name="connsiteY725" fmla="*/ 3091263 h 4361942"/>
              <a:gd name="connsiteX726" fmla="*/ 2337648 w 4102080"/>
              <a:gd name="connsiteY726" fmla="*/ 3087335 h 4361942"/>
              <a:gd name="connsiteX727" fmla="*/ 2341576 w 4102080"/>
              <a:gd name="connsiteY727" fmla="*/ 3079478 h 4361942"/>
              <a:gd name="connsiteX728" fmla="*/ 994700 w 4102080"/>
              <a:gd name="connsiteY728" fmla="*/ 3040028 h 4361942"/>
              <a:gd name="connsiteX729" fmla="*/ 998628 w 4102080"/>
              <a:gd name="connsiteY729" fmla="*/ 3041992 h 4361942"/>
              <a:gd name="connsiteX730" fmla="*/ 1000593 w 4102080"/>
              <a:gd name="connsiteY730" fmla="*/ 3047885 h 4361942"/>
              <a:gd name="connsiteX731" fmla="*/ 1002557 w 4102080"/>
              <a:gd name="connsiteY731" fmla="*/ 3051813 h 4361942"/>
              <a:gd name="connsiteX732" fmla="*/ 992736 w 4102080"/>
              <a:gd name="connsiteY732" fmla="*/ 3057706 h 4361942"/>
              <a:gd name="connsiteX733" fmla="*/ 996664 w 4102080"/>
              <a:gd name="connsiteY733" fmla="*/ 3069491 h 4361942"/>
              <a:gd name="connsiteX734" fmla="*/ 994700 w 4102080"/>
              <a:gd name="connsiteY734" fmla="*/ 3077348 h 4361942"/>
              <a:gd name="connsiteX735" fmla="*/ 990772 w 4102080"/>
              <a:gd name="connsiteY735" fmla="*/ 3079415 h 4361942"/>
              <a:gd name="connsiteX736" fmla="*/ 984879 w 4102080"/>
              <a:gd name="connsiteY736" fmla="*/ 3079415 h 4361942"/>
              <a:gd name="connsiteX737" fmla="*/ 978883 w 4102080"/>
              <a:gd name="connsiteY737" fmla="*/ 3085308 h 4361942"/>
              <a:gd name="connsiteX738" fmla="*/ 980951 w 4102080"/>
              <a:gd name="connsiteY738" fmla="*/ 3093165 h 4361942"/>
              <a:gd name="connsiteX739" fmla="*/ 976919 w 4102080"/>
              <a:gd name="connsiteY739" fmla="*/ 3101022 h 4361942"/>
              <a:gd name="connsiteX740" fmla="*/ 971027 w 4102080"/>
              <a:gd name="connsiteY740" fmla="*/ 3104950 h 4361942"/>
              <a:gd name="connsiteX741" fmla="*/ 965134 w 4102080"/>
              <a:gd name="connsiteY741" fmla="*/ 3104950 h 4361942"/>
              <a:gd name="connsiteX742" fmla="*/ 963170 w 4102080"/>
              <a:gd name="connsiteY742" fmla="*/ 3099058 h 4361942"/>
              <a:gd name="connsiteX743" fmla="*/ 963170 w 4102080"/>
              <a:gd name="connsiteY743" fmla="*/ 3097093 h 4361942"/>
              <a:gd name="connsiteX744" fmla="*/ 953349 w 4102080"/>
              <a:gd name="connsiteY744" fmla="*/ 3085308 h 4361942"/>
              <a:gd name="connsiteX745" fmla="*/ 949421 w 4102080"/>
              <a:gd name="connsiteY745" fmla="*/ 3077348 h 4361942"/>
              <a:gd name="connsiteX746" fmla="*/ 943528 w 4102080"/>
              <a:gd name="connsiteY746" fmla="*/ 3069491 h 4361942"/>
              <a:gd name="connsiteX747" fmla="*/ 945493 w 4102080"/>
              <a:gd name="connsiteY747" fmla="*/ 3063598 h 4361942"/>
              <a:gd name="connsiteX748" fmla="*/ 955313 w 4102080"/>
              <a:gd name="connsiteY748" fmla="*/ 3057706 h 4361942"/>
              <a:gd name="connsiteX749" fmla="*/ 963170 w 4102080"/>
              <a:gd name="connsiteY749" fmla="*/ 3057706 h 4361942"/>
              <a:gd name="connsiteX750" fmla="*/ 969063 w 4102080"/>
              <a:gd name="connsiteY750" fmla="*/ 3061634 h 4361942"/>
              <a:gd name="connsiteX751" fmla="*/ 975058 w 4102080"/>
              <a:gd name="connsiteY751" fmla="*/ 3061634 h 4361942"/>
              <a:gd name="connsiteX752" fmla="*/ 976919 w 4102080"/>
              <a:gd name="connsiteY752" fmla="*/ 3055742 h 4361942"/>
              <a:gd name="connsiteX753" fmla="*/ 976919 w 4102080"/>
              <a:gd name="connsiteY753" fmla="*/ 3047885 h 4361942"/>
              <a:gd name="connsiteX754" fmla="*/ 982915 w 4102080"/>
              <a:gd name="connsiteY754" fmla="*/ 3041992 h 4361942"/>
              <a:gd name="connsiteX755" fmla="*/ 990772 w 4102080"/>
              <a:gd name="connsiteY755" fmla="*/ 3041992 h 4361942"/>
              <a:gd name="connsiteX756" fmla="*/ 2215548 w 4102080"/>
              <a:gd name="connsiteY756" fmla="*/ 3010526 h 4361942"/>
              <a:gd name="connsiteX757" fmla="*/ 2217512 w 4102080"/>
              <a:gd name="connsiteY757" fmla="*/ 3020346 h 4361942"/>
              <a:gd name="connsiteX758" fmla="*/ 2213584 w 4102080"/>
              <a:gd name="connsiteY758" fmla="*/ 3032235 h 4361942"/>
              <a:gd name="connsiteX759" fmla="*/ 2211619 w 4102080"/>
              <a:gd name="connsiteY759" fmla="*/ 3042056 h 4361942"/>
              <a:gd name="connsiteX760" fmla="*/ 2211619 w 4102080"/>
              <a:gd name="connsiteY760" fmla="*/ 3047948 h 4361942"/>
              <a:gd name="connsiteX761" fmla="*/ 2215548 w 4102080"/>
              <a:gd name="connsiteY761" fmla="*/ 3051877 h 4361942"/>
              <a:gd name="connsiteX762" fmla="*/ 2219477 w 4102080"/>
              <a:gd name="connsiteY762" fmla="*/ 3042056 h 4361942"/>
              <a:gd name="connsiteX763" fmla="*/ 2227334 w 4102080"/>
              <a:gd name="connsiteY763" fmla="*/ 3030167 h 4361942"/>
              <a:gd name="connsiteX764" fmla="*/ 2233331 w 4102080"/>
              <a:gd name="connsiteY764" fmla="*/ 3030167 h 4361942"/>
              <a:gd name="connsiteX765" fmla="*/ 2235295 w 4102080"/>
              <a:gd name="connsiteY765" fmla="*/ 3034199 h 4361942"/>
              <a:gd name="connsiteX766" fmla="*/ 2239120 w 4102080"/>
              <a:gd name="connsiteY766" fmla="*/ 3038024 h 4361942"/>
              <a:gd name="connsiteX767" fmla="*/ 2241188 w 4102080"/>
              <a:gd name="connsiteY767" fmla="*/ 3040091 h 4361942"/>
              <a:gd name="connsiteX768" fmla="*/ 2243152 w 4102080"/>
              <a:gd name="connsiteY768" fmla="*/ 3049912 h 4361942"/>
              <a:gd name="connsiteX769" fmla="*/ 2246978 w 4102080"/>
              <a:gd name="connsiteY769" fmla="*/ 3061697 h 4361942"/>
              <a:gd name="connsiteX770" fmla="*/ 2251010 w 4102080"/>
              <a:gd name="connsiteY770" fmla="*/ 3067590 h 4361942"/>
              <a:gd name="connsiteX771" fmla="*/ 2252974 w 4102080"/>
              <a:gd name="connsiteY771" fmla="*/ 3069554 h 4361942"/>
              <a:gd name="connsiteX772" fmla="*/ 2256903 w 4102080"/>
              <a:gd name="connsiteY772" fmla="*/ 3075447 h 4361942"/>
              <a:gd name="connsiteX773" fmla="*/ 2249045 w 4102080"/>
              <a:gd name="connsiteY773" fmla="*/ 3077411 h 4361942"/>
              <a:gd name="connsiteX774" fmla="*/ 2221441 w 4102080"/>
              <a:gd name="connsiteY774" fmla="*/ 3069554 h 4361942"/>
              <a:gd name="connsiteX775" fmla="*/ 2203762 w 4102080"/>
              <a:gd name="connsiteY775" fmla="*/ 3075447 h 4361942"/>
              <a:gd name="connsiteX776" fmla="*/ 2195905 w 4102080"/>
              <a:gd name="connsiteY776" fmla="*/ 3073586 h 4361942"/>
              <a:gd name="connsiteX777" fmla="*/ 2185979 w 4102080"/>
              <a:gd name="connsiteY777" fmla="*/ 3067590 h 4361942"/>
              <a:gd name="connsiteX778" fmla="*/ 2180086 w 4102080"/>
              <a:gd name="connsiteY778" fmla="*/ 3055805 h 4361942"/>
              <a:gd name="connsiteX779" fmla="*/ 2184015 w 4102080"/>
              <a:gd name="connsiteY779" fmla="*/ 3044020 h 4361942"/>
              <a:gd name="connsiteX780" fmla="*/ 2193940 w 4102080"/>
              <a:gd name="connsiteY780" fmla="*/ 3032235 h 4361942"/>
              <a:gd name="connsiteX781" fmla="*/ 2197765 w 4102080"/>
              <a:gd name="connsiteY781" fmla="*/ 3022311 h 4361942"/>
              <a:gd name="connsiteX782" fmla="*/ 2203762 w 4102080"/>
              <a:gd name="connsiteY782" fmla="*/ 3014454 h 4361942"/>
              <a:gd name="connsiteX783" fmla="*/ 1095079 w 4102080"/>
              <a:gd name="connsiteY783" fmla="*/ 3010462 h 4361942"/>
              <a:gd name="connsiteX784" fmla="*/ 1106967 w 4102080"/>
              <a:gd name="connsiteY784" fmla="*/ 3012426 h 4361942"/>
              <a:gd name="connsiteX785" fmla="*/ 1118752 w 4102080"/>
              <a:gd name="connsiteY785" fmla="*/ 3018318 h 4361942"/>
              <a:gd name="connsiteX786" fmla="*/ 1126609 w 4102080"/>
              <a:gd name="connsiteY786" fmla="*/ 3028139 h 4361942"/>
              <a:gd name="connsiteX787" fmla="*/ 1126609 w 4102080"/>
              <a:gd name="connsiteY787" fmla="*/ 3032171 h 4361942"/>
              <a:gd name="connsiteX788" fmla="*/ 1120716 w 4102080"/>
              <a:gd name="connsiteY788" fmla="*/ 3032171 h 4361942"/>
              <a:gd name="connsiteX789" fmla="*/ 1110896 w 4102080"/>
              <a:gd name="connsiteY789" fmla="*/ 3040028 h 4361942"/>
              <a:gd name="connsiteX790" fmla="*/ 1108932 w 4102080"/>
              <a:gd name="connsiteY790" fmla="*/ 3041992 h 4361942"/>
              <a:gd name="connsiteX791" fmla="*/ 1108932 w 4102080"/>
              <a:gd name="connsiteY791" fmla="*/ 3047885 h 4361942"/>
              <a:gd name="connsiteX792" fmla="*/ 1110896 w 4102080"/>
              <a:gd name="connsiteY792" fmla="*/ 3051813 h 4361942"/>
              <a:gd name="connsiteX793" fmla="*/ 1114824 w 4102080"/>
              <a:gd name="connsiteY793" fmla="*/ 3051813 h 4361942"/>
              <a:gd name="connsiteX794" fmla="*/ 1124645 w 4102080"/>
              <a:gd name="connsiteY794" fmla="*/ 3051813 h 4361942"/>
              <a:gd name="connsiteX795" fmla="*/ 1136430 w 4102080"/>
              <a:gd name="connsiteY795" fmla="*/ 3057706 h 4361942"/>
              <a:gd name="connsiteX796" fmla="*/ 1138497 w 4102080"/>
              <a:gd name="connsiteY796" fmla="*/ 3073523 h 4361942"/>
              <a:gd name="connsiteX797" fmla="*/ 1124645 w 4102080"/>
              <a:gd name="connsiteY797" fmla="*/ 3085308 h 4361942"/>
              <a:gd name="connsiteX798" fmla="*/ 1118752 w 4102080"/>
              <a:gd name="connsiteY798" fmla="*/ 3083344 h 4361942"/>
              <a:gd name="connsiteX799" fmla="*/ 1122681 w 4102080"/>
              <a:gd name="connsiteY799" fmla="*/ 3077348 h 4361942"/>
              <a:gd name="connsiteX800" fmla="*/ 1124645 w 4102080"/>
              <a:gd name="connsiteY800" fmla="*/ 3073523 h 4361942"/>
              <a:gd name="connsiteX801" fmla="*/ 1122681 w 4102080"/>
              <a:gd name="connsiteY801" fmla="*/ 3071559 h 4361942"/>
              <a:gd name="connsiteX802" fmla="*/ 1104900 w 4102080"/>
              <a:gd name="connsiteY802" fmla="*/ 3059670 h 4361942"/>
              <a:gd name="connsiteX803" fmla="*/ 1101075 w 4102080"/>
              <a:gd name="connsiteY803" fmla="*/ 3059670 h 4361942"/>
              <a:gd name="connsiteX804" fmla="*/ 1083294 w 4102080"/>
              <a:gd name="connsiteY804" fmla="*/ 3061634 h 4361942"/>
              <a:gd name="connsiteX805" fmla="*/ 1073473 w 4102080"/>
              <a:gd name="connsiteY805" fmla="*/ 3065563 h 4361942"/>
              <a:gd name="connsiteX806" fmla="*/ 1063652 w 4102080"/>
              <a:gd name="connsiteY806" fmla="*/ 3067527 h 4361942"/>
              <a:gd name="connsiteX807" fmla="*/ 1055692 w 4102080"/>
              <a:gd name="connsiteY807" fmla="*/ 3065563 h 4361942"/>
              <a:gd name="connsiteX808" fmla="*/ 1051867 w 4102080"/>
              <a:gd name="connsiteY808" fmla="*/ 3059670 h 4361942"/>
              <a:gd name="connsiteX809" fmla="*/ 1055692 w 4102080"/>
              <a:gd name="connsiteY809" fmla="*/ 3055742 h 4361942"/>
              <a:gd name="connsiteX810" fmla="*/ 1065513 w 4102080"/>
              <a:gd name="connsiteY810" fmla="*/ 3055742 h 4361942"/>
              <a:gd name="connsiteX811" fmla="*/ 1079366 w 4102080"/>
              <a:gd name="connsiteY811" fmla="*/ 3049849 h 4361942"/>
              <a:gd name="connsiteX812" fmla="*/ 1081330 w 4102080"/>
              <a:gd name="connsiteY812" fmla="*/ 3047885 h 4361942"/>
              <a:gd name="connsiteX813" fmla="*/ 1083294 w 4102080"/>
              <a:gd name="connsiteY813" fmla="*/ 3045921 h 4361942"/>
              <a:gd name="connsiteX814" fmla="*/ 1085258 w 4102080"/>
              <a:gd name="connsiteY814" fmla="*/ 3041992 h 4361942"/>
              <a:gd name="connsiteX815" fmla="*/ 1093115 w 4102080"/>
              <a:gd name="connsiteY815" fmla="*/ 3040028 h 4361942"/>
              <a:gd name="connsiteX816" fmla="*/ 1095079 w 4102080"/>
              <a:gd name="connsiteY816" fmla="*/ 3034135 h 4361942"/>
              <a:gd name="connsiteX817" fmla="*/ 1097043 w 4102080"/>
              <a:gd name="connsiteY817" fmla="*/ 3028139 h 4361942"/>
              <a:gd name="connsiteX818" fmla="*/ 1091254 w 4102080"/>
              <a:gd name="connsiteY818" fmla="*/ 3022247 h 4361942"/>
              <a:gd name="connsiteX819" fmla="*/ 1089187 w 4102080"/>
              <a:gd name="connsiteY819" fmla="*/ 3014390 h 4361942"/>
              <a:gd name="connsiteX820" fmla="*/ 947457 w 4102080"/>
              <a:gd name="connsiteY820" fmla="*/ 3000641 h 4361942"/>
              <a:gd name="connsiteX821" fmla="*/ 955313 w 4102080"/>
              <a:gd name="connsiteY821" fmla="*/ 3006533 h 4361942"/>
              <a:gd name="connsiteX822" fmla="*/ 961206 w 4102080"/>
              <a:gd name="connsiteY822" fmla="*/ 3014390 h 4361942"/>
              <a:gd name="connsiteX823" fmla="*/ 961206 w 4102080"/>
              <a:gd name="connsiteY823" fmla="*/ 3026175 h 4361942"/>
              <a:gd name="connsiteX824" fmla="*/ 959242 w 4102080"/>
              <a:gd name="connsiteY824" fmla="*/ 3037960 h 4361942"/>
              <a:gd name="connsiteX825" fmla="*/ 955313 w 4102080"/>
              <a:gd name="connsiteY825" fmla="*/ 3047885 h 4361942"/>
              <a:gd name="connsiteX826" fmla="*/ 947457 w 4102080"/>
              <a:gd name="connsiteY826" fmla="*/ 3053777 h 4361942"/>
              <a:gd name="connsiteX827" fmla="*/ 937636 w 4102080"/>
              <a:gd name="connsiteY827" fmla="*/ 3055742 h 4361942"/>
              <a:gd name="connsiteX828" fmla="*/ 933708 w 4102080"/>
              <a:gd name="connsiteY828" fmla="*/ 3053777 h 4361942"/>
              <a:gd name="connsiteX829" fmla="*/ 927712 w 4102080"/>
              <a:gd name="connsiteY829" fmla="*/ 3051813 h 4361942"/>
              <a:gd name="connsiteX830" fmla="*/ 923783 w 4102080"/>
              <a:gd name="connsiteY830" fmla="*/ 3049849 h 4361942"/>
              <a:gd name="connsiteX831" fmla="*/ 902178 w 4102080"/>
              <a:gd name="connsiteY831" fmla="*/ 3053777 h 4361942"/>
              <a:gd name="connsiteX832" fmla="*/ 894321 w 4102080"/>
              <a:gd name="connsiteY832" fmla="*/ 3053777 h 4361942"/>
              <a:gd name="connsiteX833" fmla="*/ 894321 w 4102080"/>
              <a:gd name="connsiteY833" fmla="*/ 3049849 h 4361942"/>
              <a:gd name="connsiteX834" fmla="*/ 900110 w 4102080"/>
              <a:gd name="connsiteY834" fmla="*/ 3043956 h 4361942"/>
              <a:gd name="connsiteX835" fmla="*/ 911999 w 4102080"/>
              <a:gd name="connsiteY835" fmla="*/ 3024211 h 4361942"/>
              <a:gd name="connsiteX836" fmla="*/ 919855 w 4102080"/>
              <a:gd name="connsiteY836" fmla="*/ 3016354 h 4361942"/>
              <a:gd name="connsiteX837" fmla="*/ 925851 w 4102080"/>
              <a:gd name="connsiteY837" fmla="*/ 3016354 h 4361942"/>
              <a:gd name="connsiteX838" fmla="*/ 931640 w 4102080"/>
              <a:gd name="connsiteY838" fmla="*/ 3018318 h 4361942"/>
              <a:gd name="connsiteX839" fmla="*/ 935672 w 4102080"/>
              <a:gd name="connsiteY839" fmla="*/ 3018318 h 4361942"/>
              <a:gd name="connsiteX840" fmla="*/ 939497 w 4102080"/>
              <a:gd name="connsiteY840" fmla="*/ 3014390 h 4361942"/>
              <a:gd name="connsiteX841" fmla="*/ 941564 w 4102080"/>
              <a:gd name="connsiteY841" fmla="*/ 3002605 h 4361942"/>
              <a:gd name="connsiteX842" fmla="*/ 1051867 w 4102080"/>
              <a:gd name="connsiteY842" fmla="*/ 2996712 h 4361942"/>
              <a:gd name="connsiteX843" fmla="*/ 1063652 w 4102080"/>
              <a:gd name="connsiteY843" fmla="*/ 2996712 h 4361942"/>
              <a:gd name="connsiteX844" fmla="*/ 1067581 w 4102080"/>
              <a:gd name="connsiteY844" fmla="*/ 2998573 h 4361942"/>
              <a:gd name="connsiteX845" fmla="*/ 1067581 w 4102080"/>
              <a:gd name="connsiteY845" fmla="*/ 3000641 h 4361942"/>
              <a:gd name="connsiteX846" fmla="*/ 1065513 w 4102080"/>
              <a:gd name="connsiteY846" fmla="*/ 3008497 h 4361942"/>
              <a:gd name="connsiteX847" fmla="*/ 1063652 w 4102080"/>
              <a:gd name="connsiteY847" fmla="*/ 3010462 h 4361942"/>
              <a:gd name="connsiteX848" fmla="*/ 1057657 w 4102080"/>
              <a:gd name="connsiteY848" fmla="*/ 3014390 h 4361942"/>
              <a:gd name="connsiteX849" fmla="*/ 1049800 w 4102080"/>
              <a:gd name="connsiteY849" fmla="*/ 3014390 h 4361942"/>
              <a:gd name="connsiteX850" fmla="*/ 1045872 w 4102080"/>
              <a:gd name="connsiteY850" fmla="*/ 3006533 h 4361942"/>
              <a:gd name="connsiteX851" fmla="*/ 1047836 w 4102080"/>
              <a:gd name="connsiteY851" fmla="*/ 2998573 h 4361942"/>
              <a:gd name="connsiteX852" fmla="*/ 2138732 w 4102080"/>
              <a:gd name="connsiteY852" fmla="*/ 2992848 h 4361942"/>
              <a:gd name="connsiteX853" fmla="*/ 2148553 w 4102080"/>
              <a:gd name="connsiteY853" fmla="*/ 2994812 h 4361942"/>
              <a:gd name="connsiteX854" fmla="*/ 2158375 w 4102080"/>
              <a:gd name="connsiteY854" fmla="*/ 3002669 h 4361942"/>
              <a:gd name="connsiteX855" fmla="*/ 2162407 w 4102080"/>
              <a:gd name="connsiteY855" fmla="*/ 3012490 h 4361942"/>
              <a:gd name="connsiteX856" fmla="*/ 2162407 w 4102080"/>
              <a:gd name="connsiteY856" fmla="*/ 3024275 h 4361942"/>
              <a:gd name="connsiteX857" fmla="*/ 2156514 w 4102080"/>
              <a:gd name="connsiteY857" fmla="*/ 3034199 h 4361942"/>
              <a:gd name="connsiteX858" fmla="*/ 2142660 w 4102080"/>
              <a:gd name="connsiteY858" fmla="*/ 3049912 h 4361942"/>
              <a:gd name="connsiteX859" fmla="*/ 2144625 w 4102080"/>
              <a:gd name="connsiteY859" fmla="*/ 3053841 h 4361942"/>
              <a:gd name="connsiteX860" fmla="*/ 2146589 w 4102080"/>
              <a:gd name="connsiteY860" fmla="*/ 3067590 h 4361942"/>
              <a:gd name="connsiteX861" fmla="*/ 2150518 w 4102080"/>
              <a:gd name="connsiteY861" fmla="*/ 3075447 h 4361942"/>
              <a:gd name="connsiteX862" fmla="*/ 2156514 w 4102080"/>
              <a:gd name="connsiteY862" fmla="*/ 3079478 h 4361942"/>
              <a:gd name="connsiteX863" fmla="*/ 2170265 w 4102080"/>
              <a:gd name="connsiteY863" fmla="*/ 3083407 h 4361942"/>
              <a:gd name="connsiteX864" fmla="*/ 2178122 w 4102080"/>
              <a:gd name="connsiteY864" fmla="*/ 3097156 h 4361942"/>
              <a:gd name="connsiteX865" fmla="*/ 2191872 w 4102080"/>
              <a:gd name="connsiteY865" fmla="*/ 3095192 h 4361942"/>
              <a:gd name="connsiteX866" fmla="*/ 2207691 w 4102080"/>
              <a:gd name="connsiteY866" fmla="*/ 3089299 h 4361942"/>
              <a:gd name="connsiteX867" fmla="*/ 2221441 w 4102080"/>
              <a:gd name="connsiteY867" fmla="*/ 3087335 h 4361942"/>
              <a:gd name="connsiteX868" fmla="*/ 2245117 w 4102080"/>
              <a:gd name="connsiteY868" fmla="*/ 3089299 h 4361942"/>
              <a:gd name="connsiteX869" fmla="*/ 2249045 w 4102080"/>
              <a:gd name="connsiteY869" fmla="*/ 3091263 h 4361942"/>
              <a:gd name="connsiteX870" fmla="*/ 2251010 w 4102080"/>
              <a:gd name="connsiteY870" fmla="*/ 3101084 h 4361942"/>
              <a:gd name="connsiteX871" fmla="*/ 2249045 w 4102080"/>
              <a:gd name="connsiteY871" fmla="*/ 3108941 h 4361942"/>
              <a:gd name="connsiteX872" fmla="*/ 2246978 w 4102080"/>
              <a:gd name="connsiteY872" fmla="*/ 3116798 h 4361942"/>
              <a:gd name="connsiteX873" fmla="*/ 2245117 w 4102080"/>
              <a:gd name="connsiteY873" fmla="*/ 3126722 h 4361942"/>
              <a:gd name="connsiteX874" fmla="*/ 2246978 w 4102080"/>
              <a:gd name="connsiteY874" fmla="*/ 3144399 h 4361942"/>
              <a:gd name="connsiteX875" fmla="*/ 2245117 w 4102080"/>
              <a:gd name="connsiteY875" fmla="*/ 3152256 h 4361942"/>
              <a:gd name="connsiteX876" fmla="*/ 2241188 w 4102080"/>
              <a:gd name="connsiteY876" fmla="*/ 3156184 h 4361942"/>
              <a:gd name="connsiteX877" fmla="*/ 2237156 w 4102080"/>
              <a:gd name="connsiteY877" fmla="*/ 3160216 h 4361942"/>
              <a:gd name="connsiteX878" fmla="*/ 2243152 w 4102080"/>
              <a:gd name="connsiteY878" fmla="*/ 3175929 h 4361942"/>
              <a:gd name="connsiteX879" fmla="*/ 2239120 w 4102080"/>
              <a:gd name="connsiteY879" fmla="*/ 3183786 h 4361942"/>
              <a:gd name="connsiteX880" fmla="*/ 2229298 w 4102080"/>
              <a:gd name="connsiteY880" fmla="*/ 3185750 h 4361942"/>
              <a:gd name="connsiteX881" fmla="*/ 2219477 w 4102080"/>
              <a:gd name="connsiteY881" fmla="*/ 3179858 h 4361942"/>
              <a:gd name="connsiteX882" fmla="*/ 2209655 w 4102080"/>
              <a:gd name="connsiteY882" fmla="*/ 3175929 h 4361942"/>
              <a:gd name="connsiteX883" fmla="*/ 2197765 w 4102080"/>
              <a:gd name="connsiteY883" fmla="*/ 3181822 h 4361942"/>
              <a:gd name="connsiteX884" fmla="*/ 2187944 w 4102080"/>
              <a:gd name="connsiteY884" fmla="*/ 3181822 h 4361942"/>
              <a:gd name="connsiteX885" fmla="*/ 2180086 w 4102080"/>
              <a:gd name="connsiteY885" fmla="*/ 3168073 h 4361942"/>
              <a:gd name="connsiteX886" fmla="*/ 2174193 w 4102080"/>
              <a:gd name="connsiteY886" fmla="*/ 3134578 h 4361942"/>
              <a:gd name="connsiteX887" fmla="*/ 2162407 w 4102080"/>
              <a:gd name="connsiteY887" fmla="*/ 3130650 h 4361942"/>
              <a:gd name="connsiteX888" fmla="*/ 2154550 w 4102080"/>
              <a:gd name="connsiteY888" fmla="*/ 3136543 h 4361942"/>
              <a:gd name="connsiteX889" fmla="*/ 2148553 w 4102080"/>
              <a:gd name="connsiteY889" fmla="*/ 3148328 h 4361942"/>
              <a:gd name="connsiteX890" fmla="*/ 2146589 w 4102080"/>
              <a:gd name="connsiteY890" fmla="*/ 3166109 h 4361942"/>
              <a:gd name="connsiteX891" fmla="*/ 2142660 w 4102080"/>
              <a:gd name="connsiteY891" fmla="*/ 3172001 h 4361942"/>
              <a:gd name="connsiteX892" fmla="*/ 2132839 w 4102080"/>
              <a:gd name="connsiteY892" fmla="*/ 3172001 h 4361942"/>
              <a:gd name="connsiteX893" fmla="*/ 2123017 w 4102080"/>
              <a:gd name="connsiteY893" fmla="*/ 3170037 h 4361942"/>
              <a:gd name="connsiteX894" fmla="*/ 2117124 w 4102080"/>
              <a:gd name="connsiteY894" fmla="*/ 3166109 h 4361942"/>
              <a:gd name="connsiteX895" fmla="*/ 2113092 w 4102080"/>
              <a:gd name="connsiteY895" fmla="*/ 3158252 h 4361942"/>
              <a:gd name="connsiteX896" fmla="*/ 2113092 w 4102080"/>
              <a:gd name="connsiteY896" fmla="*/ 3152256 h 4361942"/>
              <a:gd name="connsiteX897" fmla="*/ 2113092 w 4102080"/>
              <a:gd name="connsiteY897" fmla="*/ 3146363 h 4361942"/>
              <a:gd name="connsiteX898" fmla="*/ 2111127 w 4102080"/>
              <a:gd name="connsiteY898" fmla="*/ 3134578 h 4361942"/>
              <a:gd name="connsiteX899" fmla="*/ 2093448 w 4102080"/>
              <a:gd name="connsiteY899" fmla="*/ 3077411 h 4361942"/>
              <a:gd name="connsiteX900" fmla="*/ 2091484 w 4102080"/>
              <a:gd name="connsiteY900" fmla="*/ 3063662 h 4361942"/>
              <a:gd name="connsiteX901" fmla="*/ 2091484 w 4102080"/>
              <a:gd name="connsiteY901" fmla="*/ 3049912 h 4361942"/>
              <a:gd name="connsiteX902" fmla="*/ 2099341 w 4102080"/>
              <a:gd name="connsiteY902" fmla="*/ 3034199 h 4361942"/>
              <a:gd name="connsiteX903" fmla="*/ 2105234 w 4102080"/>
              <a:gd name="connsiteY903" fmla="*/ 3030167 h 4361942"/>
              <a:gd name="connsiteX904" fmla="*/ 2109163 w 4102080"/>
              <a:gd name="connsiteY904" fmla="*/ 3030167 h 4361942"/>
              <a:gd name="connsiteX905" fmla="*/ 2113092 w 4102080"/>
              <a:gd name="connsiteY905" fmla="*/ 3028203 h 4361942"/>
              <a:gd name="connsiteX906" fmla="*/ 2117124 w 4102080"/>
              <a:gd name="connsiteY906" fmla="*/ 3010526 h 4361942"/>
              <a:gd name="connsiteX907" fmla="*/ 2120949 w 4102080"/>
              <a:gd name="connsiteY907" fmla="*/ 3004633 h 4361942"/>
              <a:gd name="connsiteX908" fmla="*/ 2130874 w 4102080"/>
              <a:gd name="connsiteY908" fmla="*/ 2996776 h 4361942"/>
              <a:gd name="connsiteX909" fmla="*/ 2660628 w 4102080"/>
              <a:gd name="connsiteY909" fmla="*/ 2918003 h 4361942"/>
              <a:gd name="connsiteX910" fmla="*/ 2672414 w 4102080"/>
              <a:gd name="connsiteY910" fmla="*/ 2923895 h 4361942"/>
              <a:gd name="connsiteX911" fmla="*/ 2674378 w 4102080"/>
              <a:gd name="connsiteY911" fmla="*/ 2929788 h 4361942"/>
              <a:gd name="connsiteX912" fmla="*/ 2674378 w 4102080"/>
              <a:gd name="connsiteY912" fmla="*/ 2937644 h 4361942"/>
              <a:gd name="connsiteX913" fmla="*/ 2670450 w 4102080"/>
              <a:gd name="connsiteY913" fmla="*/ 2967210 h 4361942"/>
              <a:gd name="connsiteX914" fmla="*/ 2670450 w 4102080"/>
              <a:gd name="connsiteY914" fmla="*/ 2971139 h 4361942"/>
              <a:gd name="connsiteX915" fmla="*/ 2674378 w 4102080"/>
              <a:gd name="connsiteY915" fmla="*/ 2980960 h 4361942"/>
              <a:gd name="connsiteX916" fmla="*/ 2678307 w 4102080"/>
              <a:gd name="connsiteY916" fmla="*/ 2988816 h 4361942"/>
              <a:gd name="connsiteX917" fmla="*/ 2680271 w 4102080"/>
              <a:gd name="connsiteY917" fmla="*/ 2996776 h 4361942"/>
              <a:gd name="connsiteX918" fmla="*/ 2680271 w 4102080"/>
              <a:gd name="connsiteY918" fmla="*/ 3006597 h 4361942"/>
              <a:gd name="connsiteX919" fmla="*/ 2678307 w 4102080"/>
              <a:gd name="connsiteY919" fmla="*/ 3016418 h 4361942"/>
              <a:gd name="connsiteX920" fmla="*/ 2668485 w 4102080"/>
              <a:gd name="connsiteY920" fmla="*/ 3044020 h 4361942"/>
              <a:gd name="connsiteX921" fmla="*/ 2680271 w 4102080"/>
              <a:gd name="connsiteY921" fmla="*/ 3038024 h 4361942"/>
              <a:gd name="connsiteX922" fmla="*/ 2688129 w 4102080"/>
              <a:gd name="connsiteY922" fmla="*/ 3034199 h 4361942"/>
              <a:gd name="connsiteX923" fmla="*/ 2690197 w 4102080"/>
              <a:gd name="connsiteY923" fmla="*/ 3036060 h 4361942"/>
              <a:gd name="connsiteX924" fmla="*/ 2690197 w 4102080"/>
              <a:gd name="connsiteY924" fmla="*/ 3049912 h 4361942"/>
              <a:gd name="connsiteX925" fmla="*/ 2690197 w 4102080"/>
              <a:gd name="connsiteY925" fmla="*/ 3057769 h 4361942"/>
              <a:gd name="connsiteX926" fmla="*/ 2686165 w 4102080"/>
              <a:gd name="connsiteY926" fmla="*/ 3067590 h 4361942"/>
              <a:gd name="connsiteX927" fmla="*/ 2680271 w 4102080"/>
              <a:gd name="connsiteY927" fmla="*/ 3073586 h 4361942"/>
              <a:gd name="connsiteX928" fmla="*/ 2672414 w 4102080"/>
              <a:gd name="connsiteY928" fmla="*/ 3069554 h 4361942"/>
              <a:gd name="connsiteX929" fmla="*/ 2676343 w 4102080"/>
              <a:gd name="connsiteY929" fmla="*/ 3081442 h 4361942"/>
              <a:gd name="connsiteX930" fmla="*/ 2684304 w 4102080"/>
              <a:gd name="connsiteY930" fmla="*/ 3099120 h 4361942"/>
              <a:gd name="connsiteX931" fmla="*/ 2686165 w 4102080"/>
              <a:gd name="connsiteY931" fmla="*/ 3111008 h 4361942"/>
              <a:gd name="connsiteX932" fmla="*/ 2680271 w 4102080"/>
              <a:gd name="connsiteY932" fmla="*/ 3112869 h 4361942"/>
              <a:gd name="connsiteX933" fmla="*/ 2668485 w 4102080"/>
              <a:gd name="connsiteY933" fmla="*/ 3108941 h 4361942"/>
              <a:gd name="connsiteX934" fmla="*/ 2656699 w 4102080"/>
              <a:gd name="connsiteY934" fmla="*/ 3103048 h 4361942"/>
              <a:gd name="connsiteX935" fmla="*/ 2648739 w 4102080"/>
              <a:gd name="connsiteY935" fmla="*/ 3097156 h 4361942"/>
              <a:gd name="connsiteX936" fmla="*/ 2646774 w 4102080"/>
              <a:gd name="connsiteY936" fmla="*/ 3108941 h 4361942"/>
              <a:gd name="connsiteX937" fmla="*/ 2644913 w 4102080"/>
              <a:gd name="connsiteY937" fmla="*/ 3114833 h 4361942"/>
              <a:gd name="connsiteX938" fmla="*/ 2634988 w 4102080"/>
              <a:gd name="connsiteY938" fmla="*/ 3126722 h 4361942"/>
              <a:gd name="connsiteX939" fmla="*/ 2631059 w 4102080"/>
              <a:gd name="connsiteY939" fmla="*/ 3138507 h 4361942"/>
              <a:gd name="connsiteX940" fmla="*/ 2638917 w 4102080"/>
              <a:gd name="connsiteY940" fmla="*/ 3144399 h 4361942"/>
              <a:gd name="connsiteX941" fmla="*/ 2648739 w 4102080"/>
              <a:gd name="connsiteY941" fmla="*/ 3148328 h 4361942"/>
              <a:gd name="connsiteX942" fmla="*/ 2654735 w 4102080"/>
              <a:gd name="connsiteY942" fmla="*/ 3154220 h 4361942"/>
              <a:gd name="connsiteX943" fmla="*/ 2644913 w 4102080"/>
              <a:gd name="connsiteY943" fmla="*/ 3162180 h 4361942"/>
              <a:gd name="connsiteX944" fmla="*/ 2597562 w 4102080"/>
              <a:gd name="connsiteY944" fmla="*/ 3177894 h 4361942"/>
              <a:gd name="connsiteX945" fmla="*/ 2583812 w 4102080"/>
              <a:gd name="connsiteY945" fmla="*/ 3177894 h 4361942"/>
              <a:gd name="connsiteX946" fmla="*/ 2605523 w 4102080"/>
              <a:gd name="connsiteY946" fmla="*/ 3162180 h 4361942"/>
              <a:gd name="connsiteX947" fmla="*/ 2595701 w 4102080"/>
              <a:gd name="connsiteY947" fmla="*/ 3158252 h 4361942"/>
              <a:gd name="connsiteX948" fmla="*/ 2591669 w 4102080"/>
              <a:gd name="connsiteY948" fmla="*/ 3150395 h 4361942"/>
              <a:gd name="connsiteX949" fmla="*/ 2593633 w 4102080"/>
              <a:gd name="connsiteY949" fmla="*/ 3142435 h 4361942"/>
              <a:gd name="connsiteX950" fmla="*/ 2595701 w 4102080"/>
              <a:gd name="connsiteY950" fmla="*/ 3130650 h 4361942"/>
              <a:gd name="connsiteX951" fmla="*/ 2575954 w 4102080"/>
              <a:gd name="connsiteY951" fmla="*/ 3140471 h 4361942"/>
              <a:gd name="connsiteX952" fmla="*/ 2569958 w 4102080"/>
              <a:gd name="connsiteY952" fmla="*/ 3136543 h 4361942"/>
              <a:gd name="connsiteX953" fmla="*/ 2568097 w 4102080"/>
              <a:gd name="connsiteY953" fmla="*/ 3126722 h 4361942"/>
              <a:gd name="connsiteX954" fmla="*/ 2568097 w 4102080"/>
              <a:gd name="connsiteY954" fmla="*/ 3118865 h 4361942"/>
              <a:gd name="connsiteX955" fmla="*/ 2572026 w 4102080"/>
              <a:gd name="connsiteY955" fmla="*/ 3112869 h 4361942"/>
              <a:gd name="connsiteX956" fmla="*/ 2587740 w 4102080"/>
              <a:gd name="connsiteY956" fmla="*/ 3111008 h 4361942"/>
              <a:gd name="connsiteX957" fmla="*/ 2591669 w 4102080"/>
              <a:gd name="connsiteY957" fmla="*/ 3101084 h 4361942"/>
              <a:gd name="connsiteX958" fmla="*/ 2593633 w 4102080"/>
              <a:gd name="connsiteY958" fmla="*/ 3089299 h 4361942"/>
              <a:gd name="connsiteX959" fmla="*/ 2595701 w 4102080"/>
              <a:gd name="connsiteY959" fmla="*/ 3075447 h 4361942"/>
              <a:gd name="connsiteX960" fmla="*/ 2587740 w 4102080"/>
              <a:gd name="connsiteY960" fmla="*/ 3069554 h 4361942"/>
              <a:gd name="connsiteX961" fmla="*/ 2581847 w 4102080"/>
              <a:gd name="connsiteY961" fmla="*/ 3077411 h 4361942"/>
              <a:gd name="connsiteX962" fmla="*/ 2558172 w 4102080"/>
              <a:gd name="connsiteY962" fmla="*/ 3089299 h 4361942"/>
              <a:gd name="connsiteX963" fmla="*/ 2546386 w 4102080"/>
              <a:gd name="connsiteY963" fmla="*/ 3097156 h 4361942"/>
              <a:gd name="connsiteX964" fmla="*/ 2540493 w 4102080"/>
              <a:gd name="connsiteY964" fmla="*/ 3085371 h 4361942"/>
              <a:gd name="connsiteX965" fmla="*/ 2530567 w 4102080"/>
              <a:gd name="connsiteY965" fmla="*/ 3075447 h 4361942"/>
              <a:gd name="connsiteX966" fmla="*/ 2522710 w 4102080"/>
              <a:gd name="connsiteY966" fmla="*/ 3063662 h 4361942"/>
              <a:gd name="connsiteX967" fmla="*/ 2520746 w 4102080"/>
              <a:gd name="connsiteY967" fmla="*/ 3049912 h 4361942"/>
              <a:gd name="connsiteX968" fmla="*/ 2524778 w 4102080"/>
              <a:gd name="connsiteY968" fmla="*/ 3040091 h 4361942"/>
              <a:gd name="connsiteX969" fmla="*/ 2534600 w 4102080"/>
              <a:gd name="connsiteY969" fmla="*/ 3032235 h 4361942"/>
              <a:gd name="connsiteX970" fmla="*/ 2544421 w 4102080"/>
              <a:gd name="connsiteY970" fmla="*/ 3024275 h 4361942"/>
              <a:gd name="connsiteX971" fmla="*/ 2552279 w 4102080"/>
              <a:gd name="connsiteY971" fmla="*/ 3022311 h 4361942"/>
              <a:gd name="connsiteX972" fmla="*/ 2575954 w 4102080"/>
              <a:gd name="connsiteY972" fmla="*/ 3016418 h 4361942"/>
              <a:gd name="connsiteX973" fmla="*/ 2583812 w 4102080"/>
              <a:gd name="connsiteY973" fmla="*/ 3016418 h 4361942"/>
              <a:gd name="connsiteX974" fmla="*/ 2593633 w 4102080"/>
              <a:gd name="connsiteY974" fmla="*/ 3020346 h 4361942"/>
              <a:gd name="connsiteX975" fmla="*/ 2601491 w 4102080"/>
              <a:gd name="connsiteY975" fmla="*/ 3026239 h 4361942"/>
              <a:gd name="connsiteX976" fmla="*/ 2611416 w 4102080"/>
              <a:gd name="connsiteY976" fmla="*/ 3030167 h 4361942"/>
              <a:gd name="connsiteX977" fmla="*/ 2623202 w 4102080"/>
              <a:gd name="connsiteY977" fmla="*/ 3032235 h 4361942"/>
              <a:gd name="connsiteX978" fmla="*/ 2623202 w 4102080"/>
              <a:gd name="connsiteY978" fmla="*/ 3026239 h 4361942"/>
              <a:gd name="connsiteX979" fmla="*/ 2611416 w 4102080"/>
              <a:gd name="connsiteY979" fmla="*/ 3018382 h 4361942"/>
              <a:gd name="connsiteX980" fmla="*/ 2603559 w 4102080"/>
              <a:gd name="connsiteY980" fmla="*/ 3006597 h 4361942"/>
              <a:gd name="connsiteX981" fmla="*/ 2601491 w 4102080"/>
              <a:gd name="connsiteY981" fmla="*/ 2992848 h 4361942"/>
              <a:gd name="connsiteX982" fmla="*/ 2599526 w 4102080"/>
              <a:gd name="connsiteY982" fmla="*/ 2980960 h 4361942"/>
              <a:gd name="connsiteX983" fmla="*/ 2609348 w 4102080"/>
              <a:gd name="connsiteY983" fmla="*/ 2980960 h 4361942"/>
              <a:gd name="connsiteX984" fmla="*/ 2654735 w 4102080"/>
              <a:gd name="connsiteY984" fmla="*/ 2955425 h 4361942"/>
              <a:gd name="connsiteX985" fmla="*/ 2646774 w 4102080"/>
              <a:gd name="connsiteY985" fmla="*/ 2941573 h 4361942"/>
              <a:gd name="connsiteX986" fmla="*/ 2650806 w 4102080"/>
              <a:gd name="connsiteY986" fmla="*/ 2925859 h 4361942"/>
              <a:gd name="connsiteX987" fmla="*/ 996664 w 4102080"/>
              <a:gd name="connsiteY987" fmla="*/ 2898192 h 4361942"/>
              <a:gd name="connsiteX988" fmla="*/ 1002557 w 4102080"/>
              <a:gd name="connsiteY988" fmla="*/ 2902120 h 4361942"/>
              <a:gd name="connsiteX989" fmla="*/ 1010413 w 4102080"/>
              <a:gd name="connsiteY989" fmla="*/ 2900156 h 4361942"/>
              <a:gd name="connsiteX990" fmla="*/ 1016306 w 4102080"/>
              <a:gd name="connsiteY990" fmla="*/ 2902120 h 4361942"/>
              <a:gd name="connsiteX991" fmla="*/ 1018270 w 4102080"/>
              <a:gd name="connsiteY991" fmla="*/ 2906152 h 4361942"/>
              <a:gd name="connsiteX992" fmla="*/ 1020338 w 4102080"/>
              <a:gd name="connsiteY992" fmla="*/ 2909977 h 4361942"/>
              <a:gd name="connsiteX993" fmla="*/ 1020338 w 4102080"/>
              <a:gd name="connsiteY993" fmla="*/ 2914009 h 4361942"/>
              <a:gd name="connsiteX994" fmla="*/ 1020338 w 4102080"/>
              <a:gd name="connsiteY994" fmla="*/ 2921865 h 4361942"/>
              <a:gd name="connsiteX995" fmla="*/ 1018270 w 4102080"/>
              <a:gd name="connsiteY995" fmla="*/ 2923830 h 4361942"/>
              <a:gd name="connsiteX996" fmla="*/ 1014445 w 4102080"/>
              <a:gd name="connsiteY996" fmla="*/ 2925794 h 4361942"/>
              <a:gd name="connsiteX997" fmla="*/ 1010413 w 4102080"/>
              <a:gd name="connsiteY997" fmla="*/ 2925794 h 4361942"/>
              <a:gd name="connsiteX998" fmla="*/ 1004521 w 4102080"/>
              <a:gd name="connsiteY998" fmla="*/ 2917937 h 4361942"/>
              <a:gd name="connsiteX999" fmla="*/ 1002557 w 4102080"/>
              <a:gd name="connsiteY999" fmla="*/ 2915973 h 4361942"/>
              <a:gd name="connsiteX1000" fmla="*/ 998628 w 4102080"/>
              <a:gd name="connsiteY1000" fmla="*/ 2917937 h 4361942"/>
              <a:gd name="connsiteX1001" fmla="*/ 996664 w 4102080"/>
              <a:gd name="connsiteY1001" fmla="*/ 2917937 h 4361942"/>
              <a:gd name="connsiteX1002" fmla="*/ 994700 w 4102080"/>
              <a:gd name="connsiteY1002" fmla="*/ 2914009 h 4361942"/>
              <a:gd name="connsiteX1003" fmla="*/ 992736 w 4102080"/>
              <a:gd name="connsiteY1003" fmla="*/ 2914009 h 4361942"/>
              <a:gd name="connsiteX1004" fmla="*/ 988808 w 4102080"/>
              <a:gd name="connsiteY1004" fmla="*/ 2914009 h 4361942"/>
              <a:gd name="connsiteX1005" fmla="*/ 988808 w 4102080"/>
              <a:gd name="connsiteY1005" fmla="*/ 2911941 h 4361942"/>
              <a:gd name="connsiteX1006" fmla="*/ 992736 w 4102080"/>
              <a:gd name="connsiteY1006" fmla="*/ 2908013 h 4361942"/>
              <a:gd name="connsiteX1007" fmla="*/ 990772 w 4102080"/>
              <a:gd name="connsiteY1007" fmla="*/ 2906152 h 4361942"/>
              <a:gd name="connsiteX1008" fmla="*/ 988808 w 4102080"/>
              <a:gd name="connsiteY1008" fmla="*/ 2908013 h 4361942"/>
              <a:gd name="connsiteX1009" fmla="*/ 984879 w 4102080"/>
              <a:gd name="connsiteY1009" fmla="*/ 2906152 h 4361942"/>
              <a:gd name="connsiteX1010" fmla="*/ 986843 w 4102080"/>
              <a:gd name="connsiteY1010" fmla="*/ 2902120 h 4361942"/>
              <a:gd name="connsiteX1011" fmla="*/ 992736 w 4102080"/>
              <a:gd name="connsiteY1011" fmla="*/ 2900156 h 4361942"/>
              <a:gd name="connsiteX1012" fmla="*/ 2733516 w 4102080"/>
              <a:gd name="connsiteY1012" fmla="*/ 2896293 h 4361942"/>
              <a:gd name="connsiteX1013" fmla="*/ 2741373 w 4102080"/>
              <a:gd name="connsiteY1013" fmla="*/ 2896293 h 4361942"/>
              <a:gd name="connsiteX1014" fmla="*/ 2747266 w 4102080"/>
              <a:gd name="connsiteY1014" fmla="*/ 2898258 h 4361942"/>
              <a:gd name="connsiteX1015" fmla="*/ 2751195 w 4102080"/>
              <a:gd name="connsiteY1015" fmla="*/ 2908078 h 4361942"/>
              <a:gd name="connsiteX1016" fmla="*/ 2751195 w 4102080"/>
              <a:gd name="connsiteY1016" fmla="*/ 2927824 h 4361942"/>
              <a:gd name="connsiteX1017" fmla="*/ 2749230 w 4102080"/>
              <a:gd name="connsiteY1017" fmla="*/ 2943537 h 4361942"/>
              <a:gd name="connsiteX1018" fmla="*/ 2745302 w 4102080"/>
              <a:gd name="connsiteY1018" fmla="*/ 2949430 h 4361942"/>
              <a:gd name="connsiteX1019" fmla="*/ 2741373 w 4102080"/>
              <a:gd name="connsiteY1019" fmla="*/ 2951394 h 4361942"/>
              <a:gd name="connsiteX1020" fmla="*/ 2739409 w 4102080"/>
              <a:gd name="connsiteY1020" fmla="*/ 2947465 h 4361942"/>
              <a:gd name="connsiteX1021" fmla="*/ 2735377 w 4102080"/>
              <a:gd name="connsiteY1021" fmla="*/ 2933716 h 4361942"/>
              <a:gd name="connsiteX1022" fmla="*/ 2731551 w 4102080"/>
              <a:gd name="connsiteY1022" fmla="*/ 2927824 h 4361942"/>
              <a:gd name="connsiteX1023" fmla="*/ 2729587 w 4102080"/>
              <a:gd name="connsiteY1023" fmla="*/ 2923895 h 4361942"/>
              <a:gd name="connsiteX1024" fmla="*/ 2729587 w 4102080"/>
              <a:gd name="connsiteY1024" fmla="*/ 2918003 h 4361942"/>
              <a:gd name="connsiteX1025" fmla="*/ 2727519 w 4102080"/>
              <a:gd name="connsiteY1025" fmla="*/ 2912007 h 4361942"/>
              <a:gd name="connsiteX1026" fmla="*/ 2725555 w 4102080"/>
              <a:gd name="connsiteY1026" fmla="*/ 2906218 h 4361942"/>
              <a:gd name="connsiteX1027" fmla="*/ 2725555 w 4102080"/>
              <a:gd name="connsiteY1027" fmla="*/ 2900222 h 4361942"/>
              <a:gd name="connsiteX1028" fmla="*/ 1018270 w 4102080"/>
              <a:gd name="connsiteY1028" fmla="*/ 2860768 h 4361942"/>
              <a:gd name="connsiteX1029" fmla="*/ 1026230 w 4102080"/>
              <a:gd name="connsiteY1029" fmla="*/ 2862733 h 4361942"/>
              <a:gd name="connsiteX1030" fmla="*/ 1032122 w 4102080"/>
              <a:gd name="connsiteY1030" fmla="*/ 2868729 h 4361942"/>
              <a:gd name="connsiteX1031" fmla="*/ 1038015 w 4102080"/>
              <a:gd name="connsiteY1031" fmla="*/ 2866764 h 4361942"/>
              <a:gd name="connsiteX1032" fmla="*/ 1043907 w 4102080"/>
              <a:gd name="connsiteY1032" fmla="*/ 2862733 h 4361942"/>
              <a:gd name="connsiteX1033" fmla="*/ 1047836 w 4102080"/>
              <a:gd name="connsiteY1033" fmla="*/ 2864697 h 4361942"/>
              <a:gd name="connsiteX1034" fmla="*/ 1049800 w 4102080"/>
              <a:gd name="connsiteY1034" fmla="*/ 2868729 h 4361942"/>
              <a:gd name="connsiteX1035" fmla="*/ 1051867 w 4102080"/>
              <a:gd name="connsiteY1035" fmla="*/ 2868729 h 4361942"/>
              <a:gd name="connsiteX1036" fmla="*/ 1055692 w 4102080"/>
              <a:gd name="connsiteY1036" fmla="*/ 2866764 h 4361942"/>
              <a:gd name="connsiteX1037" fmla="*/ 1057657 w 4102080"/>
              <a:gd name="connsiteY1037" fmla="*/ 2872554 h 4361942"/>
              <a:gd name="connsiteX1038" fmla="*/ 1053832 w 4102080"/>
              <a:gd name="connsiteY1038" fmla="*/ 2876585 h 4361942"/>
              <a:gd name="connsiteX1039" fmla="*/ 1047836 w 4102080"/>
              <a:gd name="connsiteY1039" fmla="*/ 2876585 h 4361942"/>
              <a:gd name="connsiteX1040" fmla="*/ 1043907 w 4102080"/>
              <a:gd name="connsiteY1040" fmla="*/ 2880514 h 4361942"/>
              <a:gd name="connsiteX1041" fmla="*/ 1043907 w 4102080"/>
              <a:gd name="connsiteY1041" fmla="*/ 2884442 h 4361942"/>
              <a:gd name="connsiteX1042" fmla="*/ 1051867 w 4102080"/>
              <a:gd name="connsiteY1042" fmla="*/ 2892299 h 4361942"/>
              <a:gd name="connsiteX1043" fmla="*/ 1057657 w 4102080"/>
              <a:gd name="connsiteY1043" fmla="*/ 2894263 h 4361942"/>
              <a:gd name="connsiteX1044" fmla="*/ 1065513 w 4102080"/>
              <a:gd name="connsiteY1044" fmla="*/ 2894263 h 4361942"/>
              <a:gd name="connsiteX1045" fmla="*/ 1067581 w 4102080"/>
              <a:gd name="connsiteY1045" fmla="*/ 2900156 h 4361942"/>
              <a:gd name="connsiteX1046" fmla="*/ 1069545 w 4102080"/>
              <a:gd name="connsiteY1046" fmla="*/ 2908013 h 4361942"/>
              <a:gd name="connsiteX1047" fmla="*/ 1073473 w 4102080"/>
              <a:gd name="connsiteY1047" fmla="*/ 2911941 h 4361942"/>
              <a:gd name="connsiteX1048" fmla="*/ 1075437 w 4102080"/>
              <a:gd name="connsiteY1048" fmla="*/ 2917937 h 4361942"/>
              <a:gd name="connsiteX1049" fmla="*/ 1071509 w 4102080"/>
              <a:gd name="connsiteY1049" fmla="*/ 2925794 h 4361942"/>
              <a:gd name="connsiteX1050" fmla="*/ 1069545 w 4102080"/>
              <a:gd name="connsiteY1050" fmla="*/ 2927758 h 4361942"/>
              <a:gd name="connsiteX1051" fmla="*/ 1067581 w 4102080"/>
              <a:gd name="connsiteY1051" fmla="*/ 2925794 h 4361942"/>
              <a:gd name="connsiteX1052" fmla="*/ 1059724 w 4102080"/>
              <a:gd name="connsiteY1052" fmla="*/ 2923830 h 4361942"/>
              <a:gd name="connsiteX1053" fmla="*/ 1057657 w 4102080"/>
              <a:gd name="connsiteY1053" fmla="*/ 2919798 h 4361942"/>
              <a:gd name="connsiteX1054" fmla="*/ 1055692 w 4102080"/>
              <a:gd name="connsiteY1054" fmla="*/ 2914009 h 4361942"/>
              <a:gd name="connsiteX1055" fmla="*/ 1055692 w 4102080"/>
              <a:gd name="connsiteY1055" fmla="*/ 2908013 h 4361942"/>
              <a:gd name="connsiteX1056" fmla="*/ 1055692 w 4102080"/>
              <a:gd name="connsiteY1056" fmla="*/ 2904084 h 4361942"/>
              <a:gd name="connsiteX1057" fmla="*/ 1051867 w 4102080"/>
              <a:gd name="connsiteY1057" fmla="*/ 2902120 h 4361942"/>
              <a:gd name="connsiteX1058" fmla="*/ 1034087 w 4102080"/>
              <a:gd name="connsiteY1058" fmla="*/ 2900156 h 4361942"/>
              <a:gd name="connsiteX1059" fmla="*/ 1032122 w 4102080"/>
              <a:gd name="connsiteY1059" fmla="*/ 2896227 h 4361942"/>
              <a:gd name="connsiteX1060" fmla="*/ 1026230 w 4102080"/>
              <a:gd name="connsiteY1060" fmla="*/ 2896227 h 4361942"/>
              <a:gd name="connsiteX1061" fmla="*/ 1022302 w 4102080"/>
              <a:gd name="connsiteY1061" fmla="*/ 2894263 h 4361942"/>
              <a:gd name="connsiteX1062" fmla="*/ 1020338 w 4102080"/>
              <a:gd name="connsiteY1062" fmla="*/ 2892299 h 4361942"/>
              <a:gd name="connsiteX1063" fmla="*/ 1016306 w 4102080"/>
              <a:gd name="connsiteY1063" fmla="*/ 2890335 h 4361942"/>
              <a:gd name="connsiteX1064" fmla="*/ 1012481 w 4102080"/>
              <a:gd name="connsiteY1064" fmla="*/ 2886406 h 4361942"/>
              <a:gd name="connsiteX1065" fmla="*/ 1006485 w 4102080"/>
              <a:gd name="connsiteY1065" fmla="*/ 2870589 h 4361942"/>
              <a:gd name="connsiteX1066" fmla="*/ 1010413 w 4102080"/>
              <a:gd name="connsiteY1066" fmla="*/ 2862733 h 4361942"/>
              <a:gd name="connsiteX1067" fmla="*/ 1000593 w 4102080"/>
              <a:gd name="connsiteY1067" fmla="*/ 2827377 h 4361942"/>
              <a:gd name="connsiteX1068" fmla="*/ 1010413 w 4102080"/>
              <a:gd name="connsiteY1068" fmla="*/ 2831202 h 4361942"/>
              <a:gd name="connsiteX1069" fmla="*/ 990772 w 4102080"/>
              <a:gd name="connsiteY1069" fmla="*/ 2843090 h 4361942"/>
              <a:gd name="connsiteX1070" fmla="*/ 984879 w 4102080"/>
              <a:gd name="connsiteY1070" fmla="*/ 2848983 h 4361942"/>
              <a:gd name="connsiteX1071" fmla="*/ 984879 w 4102080"/>
              <a:gd name="connsiteY1071" fmla="*/ 2856840 h 4361942"/>
              <a:gd name="connsiteX1072" fmla="*/ 988808 w 4102080"/>
              <a:gd name="connsiteY1072" fmla="*/ 2864697 h 4361942"/>
              <a:gd name="connsiteX1073" fmla="*/ 996664 w 4102080"/>
              <a:gd name="connsiteY1073" fmla="*/ 2878550 h 4361942"/>
              <a:gd name="connsiteX1074" fmla="*/ 988808 w 4102080"/>
              <a:gd name="connsiteY1074" fmla="*/ 2882478 h 4361942"/>
              <a:gd name="connsiteX1075" fmla="*/ 982915 w 4102080"/>
              <a:gd name="connsiteY1075" fmla="*/ 2890335 h 4361942"/>
              <a:gd name="connsiteX1076" fmla="*/ 976919 w 4102080"/>
              <a:gd name="connsiteY1076" fmla="*/ 2898192 h 4361942"/>
              <a:gd name="connsiteX1077" fmla="*/ 975058 w 4102080"/>
              <a:gd name="connsiteY1077" fmla="*/ 2904084 h 4361942"/>
              <a:gd name="connsiteX1078" fmla="*/ 971027 w 4102080"/>
              <a:gd name="connsiteY1078" fmla="*/ 2906152 h 4361942"/>
              <a:gd name="connsiteX1079" fmla="*/ 953349 w 4102080"/>
              <a:gd name="connsiteY1079" fmla="*/ 2900156 h 4361942"/>
              <a:gd name="connsiteX1080" fmla="*/ 947457 w 4102080"/>
              <a:gd name="connsiteY1080" fmla="*/ 2902120 h 4361942"/>
              <a:gd name="connsiteX1081" fmla="*/ 945493 w 4102080"/>
              <a:gd name="connsiteY1081" fmla="*/ 2900156 h 4361942"/>
              <a:gd name="connsiteX1082" fmla="*/ 943528 w 4102080"/>
              <a:gd name="connsiteY1082" fmla="*/ 2898192 h 4361942"/>
              <a:gd name="connsiteX1083" fmla="*/ 941564 w 4102080"/>
              <a:gd name="connsiteY1083" fmla="*/ 2896227 h 4361942"/>
              <a:gd name="connsiteX1084" fmla="*/ 939497 w 4102080"/>
              <a:gd name="connsiteY1084" fmla="*/ 2896227 h 4361942"/>
              <a:gd name="connsiteX1085" fmla="*/ 943528 w 4102080"/>
              <a:gd name="connsiteY1085" fmla="*/ 2870589 h 4361942"/>
              <a:gd name="connsiteX1086" fmla="*/ 947457 w 4102080"/>
              <a:gd name="connsiteY1086" fmla="*/ 2862733 h 4361942"/>
              <a:gd name="connsiteX1087" fmla="*/ 951385 w 4102080"/>
              <a:gd name="connsiteY1087" fmla="*/ 2860768 h 4361942"/>
              <a:gd name="connsiteX1088" fmla="*/ 959242 w 4102080"/>
              <a:gd name="connsiteY1088" fmla="*/ 2858804 h 4361942"/>
              <a:gd name="connsiteX1089" fmla="*/ 967098 w 4102080"/>
              <a:gd name="connsiteY1089" fmla="*/ 2854876 h 4361942"/>
              <a:gd name="connsiteX1090" fmla="*/ 969063 w 4102080"/>
              <a:gd name="connsiteY1090" fmla="*/ 2848983 h 4361942"/>
              <a:gd name="connsiteX1091" fmla="*/ 975058 w 4102080"/>
              <a:gd name="connsiteY1091" fmla="*/ 2839162 h 4361942"/>
              <a:gd name="connsiteX1092" fmla="*/ 986843 w 4102080"/>
              <a:gd name="connsiteY1092" fmla="*/ 2831202 h 4361942"/>
              <a:gd name="connsiteX1093" fmla="*/ 1510654 w 4102080"/>
              <a:gd name="connsiteY1093" fmla="*/ 2742606 h 4361942"/>
              <a:gd name="connsiteX1094" fmla="*/ 1492873 w 4102080"/>
              <a:gd name="connsiteY1094" fmla="*/ 2748602 h 4361942"/>
              <a:gd name="connsiteX1095" fmla="*/ 1475196 w 4102080"/>
              <a:gd name="connsiteY1095" fmla="*/ 2752530 h 4361942"/>
              <a:gd name="connsiteX1096" fmla="*/ 1451523 w 4102080"/>
              <a:gd name="connsiteY1096" fmla="*/ 2744570 h 4361942"/>
              <a:gd name="connsiteX1097" fmla="*/ 1437774 w 4102080"/>
              <a:gd name="connsiteY1097" fmla="*/ 2758423 h 4361942"/>
              <a:gd name="connsiteX1098" fmla="*/ 1455451 w 4102080"/>
              <a:gd name="connsiteY1098" fmla="*/ 2797810 h 4361942"/>
              <a:gd name="connsiteX1099" fmla="*/ 1455472 w 4102080"/>
              <a:gd name="connsiteY1099" fmla="*/ 2797823 h 4361942"/>
              <a:gd name="connsiteX1100" fmla="*/ 1437904 w 4102080"/>
              <a:gd name="connsiteY1100" fmla="*/ 2758540 h 4361942"/>
              <a:gd name="connsiteX1101" fmla="*/ 1451632 w 4102080"/>
              <a:gd name="connsiteY1101" fmla="*/ 2744659 h 4361942"/>
              <a:gd name="connsiteX1102" fmla="*/ 1475268 w 4102080"/>
              <a:gd name="connsiteY1102" fmla="*/ 2752636 h 4361942"/>
              <a:gd name="connsiteX1103" fmla="*/ 1492918 w 4102080"/>
              <a:gd name="connsiteY1103" fmla="*/ 2748699 h 4361942"/>
              <a:gd name="connsiteX1104" fmla="*/ 1510671 w 4102080"/>
              <a:gd name="connsiteY1104" fmla="*/ 2742691 h 4361942"/>
              <a:gd name="connsiteX1105" fmla="*/ 1544009 w 4102080"/>
              <a:gd name="connsiteY1105" fmla="*/ 2754500 h 4361942"/>
              <a:gd name="connsiteX1106" fmla="*/ 1555853 w 4102080"/>
              <a:gd name="connsiteY1106" fmla="*/ 2792022 h 4361942"/>
              <a:gd name="connsiteX1107" fmla="*/ 1555933 w 4102080"/>
              <a:gd name="connsiteY1107" fmla="*/ 2791918 h 4361942"/>
              <a:gd name="connsiteX1108" fmla="*/ 1544045 w 4102080"/>
              <a:gd name="connsiteY1108" fmla="*/ 2754391 h 4361942"/>
              <a:gd name="connsiteX1109" fmla="*/ 1874799 w 4102080"/>
              <a:gd name="connsiteY1109" fmla="*/ 2679533 h 4361942"/>
              <a:gd name="connsiteX1110" fmla="*/ 1851128 w 4102080"/>
              <a:gd name="connsiteY1110" fmla="*/ 2693281 h 4361942"/>
              <a:gd name="connsiteX1111" fmla="*/ 1833452 w 4102080"/>
              <a:gd name="connsiteY1111" fmla="*/ 2713024 h 4361942"/>
              <a:gd name="connsiteX1112" fmla="*/ 1813709 w 4102080"/>
              <a:gd name="connsiteY1112" fmla="*/ 2716952 h 4361942"/>
              <a:gd name="connsiteX1113" fmla="*/ 1792105 w 4102080"/>
              <a:gd name="connsiteY1113" fmla="*/ 2716952 h 4361942"/>
              <a:gd name="connsiteX1114" fmla="*/ 1768434 w 4102080"/>
              <a:gd name="connsiteY1114" fmla="*/ 2718916 h 4361942"/>
              <a:gd name="connsiteX1115" fmla="*/ 1742799 w 4102080"/>
              <a:gd name="connsiteY1115" fmla="*/ 2718916 h 4361942"/>
              <a:gd name="connsiteX1116" fmla="*/ 1732980 w 4102080"/>
              <a:gd name="connsiteY1116" fmla="*/ 2713024 h 4361942"/>
              <a:gd name="connsiteX1117" fmla="*/ 1723160 w 4102080"/>
              <a:gd name="connsiteY1117" fmla="*/ 2705065 h 4361942"/>
              <a:gd name="connsiteX1118" fmla="*/ 1711273 w 4102080"/>
              <a:gd name="connsiteY1118" fmla="*/ 2707029 h 4361942"/>
              <a:gd name="connsiteX1119" fmla="*/ 1697525 w 4102080"/>
              <a:gd name="connsiteY1119" fmla="*/ 2707029 h 4361942"/>
              <a:gd name="connsiteX1120" fmla="*/ 1677885 w 4102080"/>
              <a:gd name="connsiteY1120" fmla="*/ 2711060 h 4361942"/>
              <a:gd name="connsiteX1121" fmla="*/ 1660106 w 4102080"/>
              <a:gd name="connsiteY1121" fmla="*/ 2722844 h 4361942"/>
              <a:gd name="connsiteX1122" fmla="*/ 1634605 w 4102080"/>
              <a:gd name="connsiteY1122" fmla="*/ 2718921 h 4361942"/>
              <a:gd name="connsiteX1123" fmla="*/ 1634707 w 4102080"/>
              <a:gd name="connsiteY1123" fmla="*/ 2719035 h 4361942"/>
              <a:gd name="connsiteX1124" fmla="*/ 1660241 w 4102080"/>
              <a:gd name="connsiteY1124" fmla="*/ 2722964 h 4361942"/>
              <a:gd name="connsiteX1125" fmla="*/ 1678021 w 4102080"/>
              <a:gd name="connsiteY1125" fmla="*/ 2711179 h 4361942"/>
              <a:gd name="connsiteX1126" fmla="*/ 1697663 w 4102080"/>
              <a:gd name="connsiteY1126" fmla="*/ 2707147 h 4361942"/>
              <a:gd name="connsiteX1127" fmla="*/ 1711412 w 4102080"/>
              <a:gd name="connsiteY1127" fmla="*/ 2707147 h 4361942"/>
              <a:gd name="connsiteX1128" fmla="*/ 1723301 w 4102080"/>
              <a:gd name="connsiteY1128" fmla="*/ 2705183 h 4361942"/>
              <a:gd name="connsiteX1129" fmla="*/ 1733121 w 4102080"/>
              <a:gd name="connsiteY1129" fmla="*/ 2713143 h 4361942"/>
              <a:gd name="connsiteX1130" fmla="*/ 1742942 w 4102080"/>
              <a:gd name="connsiteY1130" fmla="*/ 2719035 h 4361942"/>
              <a:gd name="connsiteX1131" fmla="*/ 1768580 w 4102080"/>
              <a:gd name="connsiteY1131" fmla="*/ 2719035 h 4361942"/>
              <a:gd name="connsiteX1132" fmla="*/ 1792253 w 4102080"/>
              <a:gd name="connsiteY1132" fmla="*/ 2717071 h 4361942"/>
              <a:gd name="connsiteX1133" fmla="*/ 1813859 w 4102080"/>
              <a:gd name="connsiteY1133" fmla="*/ 2717071 h 4361942"/>
              <a:gd name="connsiteX1134" fmla="*/ 1833604 w 4102080"/>
              <a:gd name="connsiteY1134" fmla="*/ 2713143 h 4361942"/>
              <a:gd name="connsiteX1135" fmla="*/ 1851281 w 4102080"/>
              <a:gd name="connsiteY1135" fmla="*/ 2693397 h 4361942"/>
              <a:gd name="connsiteX1136" fmla="*/ 1874955 w 4102080"/>
              <a:gd name="connsiteY1136" fmla="*/ 2679648 h 4361942"/>
              <a:gd name="connsiteX1137" fmla="*/ 1918233 w 4102080"/>
              <a:gd name="connsiteY1137" fmla="*/ 2695349 h 4361942"/>
              <a:gd name="connsiteX1138" fmla="*/ 1918109 w 4102080"/>
              <a:gd name="connsiteY1138" fmla="*/ 2695245 h 4361942"/>
              <a:gd name="connsiteX1139" fmla="*/ 2989552 w 4102080"/>
              <a:gd name="connsiteY1139" fmla="*/ 2648493 h 4361942"/>
              <a:gd name="connsiteX1140" fmla="*/ 2993430 w 4102080"/>
              <a:gd name="connsiteY1140" fmla="*/ 2671861 h 4361942"/>
              <a:gd name="connsiteX1141" fmla="*/ 2993451 w 4102080"/>
              <a:gd name="connsiteY1141" fmla="*/ 2671882 h 4361942"/>
              <a:gd name="connsiteX1142" fmla="*/ 2989573 w 4102080"/>
              <a:gd name="connsiteY1142" fmla="*/ 2648509 h 4361942"/>
              <a:gd name="connsiteX1143" fmla="*/ 2004714 w 4102080"/>
              <a:gd name="connsiteY1143" fmla="*/ 2614615 h 4361942"/>
              <a:gd name="connsiteX1144" fmla="*/ 2000803 w 4102080"/>
              <a:gd name="connsiteY1144" fmla="*/ 2638187 h 4361942"/>
              <a:gd name="connsiteX1145" fmla="*/ 1973204 w 4102080"/>
              <a:gd name="connsiteY1145" fmla="*/ 2669713 h 4361942"/>
              <a:gd name="connsiteX1146" fmla="*/ 1969276 w 4102080"/>
              <a:gd name="connsiteY1146" fmla="*/ 2691317 h 4361942"/>
              <a:gd name="connsiteX1147" fmla="*/ 1967312 w 4102080"/>
              <a:gd name="connsiteY1147" fmla="*/ 2711060 h 4361942"/>
              <a:gd name="connsiteX1148" fmla="*/ 1953470 w 4102080"/>
              <a:gd name="connsiteY1148" fmla="*/ 2724799 h 4361942"/>
              <a:gd name="connsiteX1149" fmla="*/ 1953624 w 4102080"/>
              <a:gd name="connsiteY1149" fmla="*/ 2724928 h 4361942"/>
              <a:gd name="connsiteX1150" fmla="*/ 1953623 w 4102080"/>
              <a:gd name="connsiteY1150" fmla="*/ 2724941 h 4361942"/>
              <a:gd name="connsiteX1151" fmla="*/ 1967420 w 4102080"/>
              <a:gd name="connsiteY1151" fmla="*/ 2711248 h 4361942"/>
              <a:gd name="connsiteX1152" fmla="*/ 1969384 w 4102080"/>
              <a:gd name="connsiteY1152" fmla="*/ 2691503 h 4361942"/>
              <a:gd name="connsiteX1153" fmla="*/ 1973313 w 4102080"/>
              <a:gd name="connsiteY1153" fmla="*/ 2669897 h 4361942"/>
              <a:gd name="connsiteX1154" fmla="*/ 2000917 w 4102080"/>
              <a:gd name="connsiteY1154" fmla="*/ 2638367 h 4361942"/>
              <a:gd name="connsiteX1155" fmla="*/ 2004846 w 4102080"/>
              <a:gd name="connsiteY1155" fmla="*/ 2614693 h 4361942"/>
              <a:gd name="connsiteX1156" fmla="*/ 1595192 w 4102080"/>
              <a:gd name="connsiteY1156" fmla="*/ 2602732 h 4361942"/>
              <a:gd name="connsiteX1157" fmla="*/ 1577413 w 4102080"/>
              <a:gd name="connsiteY1157" fmla="*/ 2604696 h 4361942"/>
              <a:gd name="connsiteX1158" fmla="*/ 1571521 w 4102080"/>
              <a:gd name="connsiteY1158" fmla="*/ 2612552 h 4361942"/>
              <a:gd name="connsiteX1159" fmla="*/ 1565629 w 4102080"/>
              <a:gd name="connsiteY1159" fmla="*/ 2618444 h 4361942"/>
              <a:gd name="connsiteX1160" fmla="*/ 1561701 w 4102080"/>
              <a:gd name="connsiteY1160" fmla="*/ 2628263 h 4361942"/>
              <a:gd name="connsiteX1161" fmla="*/ 1559737 w 4102080"/>
              <a:gd name="connsiteY1161" fmla="*/ 2640151 h 4361942"/>
              <a:gd name="connsiteX1162" fmla="*/ 1540136 w 4102080"/>
              <a:gd name="connsiteY1162" fmla="*/ 2640151 h 4361942"/>
              <a:gd name="connsiteX1163" fmla="*/ 1540220 w 4102080"/>
              <a:gd name="connsiteY1163" fmla="*/ 2640260 h 4361942"/>
              <a:gd name="connsiteX1164" fmla="*/ 1559862 w 4102080"/>
              <a:gd name="connsiteY1164" fmla="*/ 2640260 h 4361942"/>
              <a:gd name="connsiteX1165" fmla="*/ 1561826 w 4102080"/>
              <a:gd name="connsiteY1165" fmla="*/ 2628372 h 4361942"/>
              <a:gd name="connsiteX1166" fmla="*/ 1565754 w 4102080"/>
              <a:gd name="connsiteY1166" fmla="*/ 2618551 h 4361942"/>
              <a:gd name="connsiteX1167" fmla="*/ 1571647 w 4102080"/>
              <a:gd name="connsiteY1167" fmla="*/ 2612658 h 4361942"/>
              <a:gd name="connsiteX1168" fmla="*/ 1577539 w 4102080"/>
              <a:gd name="connsiteY1168" fmla="*/ 2604801 h 4361942"/>
              <a:gd name="connsiteX1169" fmla="*/ 1595269 w 4102080"/>
              <a:gd name="connsiteY1169" fmla="*/ 2602843 h 4361942"/>
              <a:gd name="connsiteX1170" fmla="*/ 1467120 w 4102080"/>
              <a:gd name="connsiteY1170" fmla="*/ 2577097 h 4361942"/>
              <a:gd name="connsiteX1171" fmla="*/ 1455336 w 4102080"/>
              <a:gd name="connsiteY1171" fmla="*/ 2588881 h 4361942"/>
              <a:gd name="connsiteX1172" fmla="*/ 1433733 w 4102080"/>
              <a:gd name="connsiteY1172" fmla="*/ 2587020 h 4361942"/>
              <a:gd name="connsiteX1173" fmla="*/ 1417918 w 4102080"/>
              <a:gd name="connsiteY1173" fmla="*/ 2602732 h 4361942"/>
              <a:gd name="connsiteX1174" fmla="*/ 1417918 w 4102080"/>
              <a:gd name="connsiteY1174" fmla="*/ 2612552 h 4361942"/>
              <a:gd name="connsiteX1175" fmla="*/ 1417918 w 4102080"/>
              <a:gd name="connsiteY1175" fmla="*/ 2624439 h 4361942"/>
              <a:gd name="connsiteX1176" fmla="*/ 1412026 w 4102080"/>
              <a:gd name="connsiteY1176" fmla="*/ 2632295 h 4361942"/>
              <a:gd name="connsiteX1177" fmla="*/ 1404170 w 4102080"/>
              <a:gd name="connsiteY1177" fmla="*/ 2638187 h 4361942"/>
              <a:gd name="connsiteX1178" fmla="*/ 1404170 w 4102080"/>
              <a:gd name="connsiteY1178" fmla="*/ 2648006 h 4361942"/>
              <a:gd name="connsiteX1179" fmla="*/ 1406134 w 4102080"/>
              <a:gd name="connsiteY1179" fmla="*/ 2655862 h 4361942"/>
              <a:gd name="connsiteX1180" fmla="*/ 1400242 w 4102080"/>
              <a:gd name="connsiteY1180" fmla="*/ 2667646 h 4361942"/>
              <a:gd name="connsiteX1181" fmla="*/ 1390422 w 4102080"/>
              <a:gd name="connsiteY1181" fmla="*/ 2673641 h 4361942"/>
              <a:gd name="connsiteX1182" fmla="*/ 1380499 w 4102080"/>
              <a:gd name="connsiteY1182" fmla="*/ 2679533 h 4361942"/>
              <a:gd name="connsiteX1183" fmla="*/ 1368715 w 4102080"/>
              <a:gd name="connsiteY1183" fmla="*/ 2683461 h 4361942"/>
              <a:gd name="connsiteX1184" fmla="*/ 1360859 w 4102080"/>
              <a:gd name="connsiteY1184" fmla="*/ 2689353 h 4361942"/>
              <a:gd name="connsiteX1185" fmla="*/ 1351039 w 4102080"/>
              <a:gd name="connsiteY1185" fmla="*/ 2695245 h 4361942"/>
              <a:gd name="connsiteX1186" fmla="*/ 1329332 w 4102080"/>
              <a:gd name="connsiteY1186" fmla="*/ 2699173 h 4361942"/>
              <a:gd name="connsiteX1187" fmla="*/ 1309589 w 4102080"/>
              <a:gd name="connsiteY1187" fmla="*/ 2705065 h 4361942"/>
              <a:gd name="connsiteX1188" fmla="*/ 1289950 w 4102080"/>
              <a:gd name="connsiteY1188" fmla="*/ 2711060 h 4361942"/>
              <a:gd name="connsiteX1189" fmla="*/ 1272379 w 4102080"/>
              <a:gd name="connsiteY1189" fmla="*/ 2705100 h 4361942"/>
              <a:gd name="connsiteX1190" fmla="*/ 1272371 w 4102080"/>
              <a:gd name="connsiteY1190" fmla="*/ 2705183 h 4361942"/>
              <a:gd name="connsiteX1191" fmla="*/ 1290048 w 4102080"/>
              <a:gd name="connsiteY1191" fmla="*/ 2711179 h 4361942"/>
              <a:gd name="connsiteX1192" fmla="*/ 1309690 w 4102080"/>
              <a:gd name="connsiteY1192" fmla="*/ 2705183 h 4361942"/>
              <a:gd name="connsiteX1193" fmla="*/ 1329435 w 4102080"/>
              <a:gd name="connsiteY1193" fmla="*/ 2699290 h 4361942"/>
              <a:gd name="connsiteX1194" fmla="*/ 1351144 w 4102080"/>
              <a:gd name="connsiteY1194" fmla="*/ 2695362 h 4361942"/>
              <a:gd name="connsiteX1195" fmla="*/ 1360965 w 4102080"/>
              <a:gd name="connsiteY1195" fmla="*/ 2689469 h 4361942"/>
              <a:gd name="connsiteX1196" fmla="*/ 1368821 w 4102080"/>
              <a:gd name="connsiteY1196" fmla="*/ 2683576 h 4361942"/>
              <a:gd name="connsiteX1197" fmla="*/ 1380606 w 4102080"/>
              <a:gd name="connsiteY1197" fmla="*/ 2679648 h 4361942"/>
              <a:gd name="connsiteX1198" fmla="*/ 1390530 w 4102080"/>
              <a:gd name="connsiteY1198" fmla="*/ 2673755 h 4361942"/>
              <a:gd name="connsiteX1199" fmla="*/ 1400351 w 4102080"/>
              <a:gd name="connsiteY1199" fmla="*/ 2667759 h 4361942"/>
              <a:gd name="connsiteX1200" fmla="*/ 1406244 w 4102080"/>
              <a:gd name="connsiteY1200" fmla="*/ 2655974 h 4361942"/>
              <a:gd name="connsiteX1201" fmla="*/ 1404279 w 4102080"/>
              <a:gd name="connsiteY1201" fmla="*/ 2648117 h 4361942"/>
              <a:gd name="connsiteX1202" fmla="*/ 1404279 w 4102080"/>
              <a:gd name="connsiteY1202" fmla="*/ 2638296 h 4361942"/>
              <a:gd name="connsiteX1203" fmla="*/ 1412136 w 4102080"/>
              <a:gd name="connsiteY1203" fmla="*/ 2632404 h 4361942"/>
              <a:gd name="connsiteX1204" fmla="*/ 1418029 w 4102080"/>
              <a:gd name="connsiteY1204" fmla="*/ 2624547 h 4361942"/>
              <a:gd name="connsiteX1205" fmla="*/ 1418029 w 4102080"/>
              <a:gd name="connsiteY1205" fmla="*/ 2612658 h 4361942"/>
              <a:gd name="connsiteX1206" fmla="*/ 1418029 w 4102080"/>
              <a:gd name="connsiteY1206" fmla="*/ 2602837 h 4361942"/>
              <a:gd name="connsiteX1207" fmla="*/ 1433845 w 4102080"/>
              <a:gd name="connsiteY1207" fmla="*/ 2587124 h 4361942"/>
              <a:gd name="connsiteX1208" fmla="*/ 1455451 w 4102080"/>
              <a:gd name="connsiteY1208" fmla="*/ 2588984 h 4361942"/>
              <a:gd name="connsiteX1209" fmla="*/ 1467236 w 4102080"/>
              <a:gd name="connsiteY1209" fmla="*/ 2577199 h 4361942"/>
              <a:gd name="connsiteX1210" fmla="*/ 1479124 w 4102080"/>
              <a:gd name="connsiteY1210" fmla="*/ 2577199 h 4361942"/>
              <a:gd name="connsiteX1211" fmla="*/ 1488945 w 4102080"/>
              <a:gd name="connsiteY1211" fmla="*/ 2583195 h 4361942"/>
              <a:gd name="connsiteX1212" fmla="*/ 1508589 w 4102080"/>
              <a:gd name="connsiteY1212" fmla="*/ 2598828 h 4361942"/>
              <a:gd name="connsiteX1213" fmla="*/ 1508570 w 4102080"/>
              <a:gd name="connsiteY1213" fmla="*/ 2598804 h 4361942"/>
              <a:gd name="connsiteX1214" fmla="*/ 1488827 w 4102080"/>
              <a:gd name="connsiteY1214" fmla="*/ 2583092 h 4361942"/>
              <a:gd name="connsiteX1215" fmla="*/ 1479007 w 4102080"/>
              <a:gd name="connsiteY1215" fmla="*/ 2577097 h 4361942"/>
              <a:gd name="connsiteX1216" fmla="*/ 1979122 w 4102080"/>
              <a:gd name="connsiteY1216" fmla="*/ 2535985 h 4361942"/>
              <a:gd name="connsiteX1217" fmla="*/ 1981060 w 4102080"/>
              <a:gd name="connsiteY1217" fmla="*/ 2545674 h 4361942"/>
              <a:gd name="connsiteX1218" fmla="*/ 1983024 w 4102080"/>
              <a:gd name="connsiteY1218" fmla="*/ 2555493 h 4361942"/>
              <a:gd name="connsiteX1219" fmla="*/ 1989019 w 4102080"/>
              <a:gd name="connsiteY1219" fmla="*/ 2573169 h 4361942"/>
              <a:gd name="connsiteX1220" fmla="*/ 1989019 w 4102080"/>
              <a:gd name="connsiteY1220" fmla="*/ 2594876 h 4361942"/>
              <a:gd name="connsiteX1221" fmla="*/ 1994808 w 4102080"/>
              <a:gd name="connsiteY1221" fmla="*/ 2608624 h 4361942"/>
              <a:gd name="connsiteX1222" fmla="*/ 1994859 w 4102080"/>
              <a:gd name="connsiteY1222" fmla="*/ 2608654 h 4361942"/>
              <a:gd name="connsiteX1223" fmla="*/ 1989131 w 4102080"/>
              <a:gd name="connsiteY1223" fmla="*/ 2595052 h 4361942"/>
              <a:gd name="connsiteX1224" fmla="*/ 1989131 w 4102080"/>
              <a:gd name="connsiteY1224" fmla="*/ 2573342 h 4361942"/>
              <a:gd name="connsiteX1225" fmla="*/ 1983135 w 4102080"/>
              <a:gd name="connsiteY1225" fmla="*/ 2555665 h 4361942"/>
              <a:gd name="connsiteX1226" fmla="*/ 1981170 w 4102080"/>
              <a:gd name="connsiteY1226" fmla="*/ 2545844 h 4361942"/>
              <a:gd name="connsiteX1227" fmla="*/ 1979206 w 4102080"/>
              <a:gd name="connsiteY1227" fmla="*/ 2536023 h 4361942"/>
              <a:gd name="connsiteX1228" fmla="*/ 1099031 w 4102080"/>
              <a:gd name="connsiteY1228" fmla="*/ 2451093 h 4361942"/>
              <a:gd name="connsiteX1229" fmla="*/ 1102959 w 4102080"/>
              <a:gd name="connsiteY1229" fmla="*/ 2453057 h 4361942"/>
              <a:gd name="connsiteX1230" fmla="*/ 1102959 w 4102080"/>
              <a:gd name="connsiteY1230" fmla="*/ 2459052 h 4361942"/>
              <a:gd name="connsiteX1231" fmla="*/ 1100995 w 4102080"/>
              <a:gd name="connsiteY1231" fmla="*/ 2464944 h 4361942"/>
              <a:gd name="connsiteX1232" fmla="*/ 1089108 w 4102080"/>
              <a:gd name="connsiteY1232" fmla="*/ 2474764 h 4361942"/>
              <a:gd name="connsiteX1233" fmla="*/ 1081252 w 4102080"/>
              <a:gd name="connsiteY1233" fmla="*/ 2482620 h 4361942"/>
              <a:gd name="connsiteX1234" fmla="*/ 1075360 w 4102080"/>
              <a:gd name="connsiteY1234" fmla="*/ 2486548 h 4361942"/>
              <a:gd name="connsiteX1235" fmla="*/ 1073396 w 4102080"/>
              <a:gd name="connsiteY1235" fmla="*/ 2488512 h 4361942"/>
              <a:gd name="connsiteX1236" fmla="*/ 1069468 w 4102080"/>
              <a:gd name="connsiteY1236" fmla="*/ 2490476 h 4361942"/>
              <a:gd name="connsiteX1237" fmla="*/ 1067504 w 4102080"/>
              <a:gd name="connsiteY1237" fmla="*/ 2486548 h 4361942"/>
              <a:gd name="connsiteX1238" fmla="*/ 1065437 w 4102080"/>
              <a:gd name="connsiteY1238" fmla="*/ 2482620 h 4361942"/>
              <a:gd name="connsiteX1239" fmla="*/ 1067504 w 4102080"/>
              <a:gd name="connsiteY1239" fmla="*/ 2476728 h 4361942"/>
              <a:gd name="connsiteX1240" fmla="*/ 1073396 w 4102080"/>
              <a:gd name="connsiteY1240" fmla="*/ 2472800 h 4361942"/>
              <a:gd name="connsiteX1241" fmla="*/ 1069468 w 4102080"/>
              <a:gd name="connsiteY1241" fmla="*/ 2470836 h 4361942"/>
              <a:gd name="connsiteX1242" fmla="*/ 1071432 w 4102080"/>
              <a:gd name="connsiteY1242" fmla="*/ 2468872 h 4361942"/>
              <a:gd name="connsiteX1243" fmla="*/ 1075360 w 4102080"/>
              <a:gd name="connsiteY1243" fmla="*/ 2466908 h 4361942"/>
              <a:gd name="connsiteX1244" fmla="*/ 1077324 w 4102080"/>
              <a:gd name="connsiteY1244" fmla="*/ 2462877 h 4361942"/>
              <a:gd name="connsiteX1245" fmla="*/ 1081252 w 4102080"/>
              <a:gd name="connsiteY1245" fmla="*/ 2460913 h 4361942"/>
              <a:gd name="connsiteX1246" fmla="*/ 1083216 w 4102080"/>
              <a:gd name="connsiteY1246" fmla="*/ 2460913 h 4361942"/>
              <a:gd name="connsiteX1247" fmla="*/ 1081252 w 4102080"/>
              <a:gd name="connsiteY1247" fmla="*/ 2457088 h 4361942"/>
              <a:gd name="connsiteX1248" fmla="*/ 1085180 w 4102080"/>
              <a:gd name="connsiteY1248" fmla="*/ 2457088 h 4361942"/>
              <a:gd name="connsiteX1249" fmla="*/ 1093036 w 4102080"/>
              <a:gd name="connsiteY1249" fmla="*/ 2457088 h 4361942"/>
              <a:gd name="connsiteX1250" fmla="*/ 1096964 w 4102080"/>
              <a:gd name="connsiteY1250" fmla="*/ 2453057 h 4361942"/>
              <a:gd name="connsiteX1251" fmla="*/ 3099699 w 4102080"/>
              <a:gd name="connsiteY1251" fmla="*/ 2445565 h 4361942"/>
              <a:gd name="connsiteX1252" fmla="*/ 3040606 w 4102080"/>
              <a:gd name="connsiteY1252" fmla="*/ 2457446 h 4361942"/>
              <a:gd name="connsiteX1253" fmla="*/ 3040762 w 4102080"/>
              <a:gd name="connsiteY1253" fmla="*/ 2457499 h 4361942"/>
              <a:gd name="connsiteX1254" fmla="*/ 3099878 w 4102080"/>
              <a:gd name="connsiteY1254" fmla="*/ 2445614 h 4361942"/>
              <a:gd name="connsiteX1255" fmla="*/ 2546255 w 4102080"/>
              <a:gd name="connsiteY1255" fmla="*/ 2445557 h 4361942"/>
              <a:gd name="connsiteX1256" fmla="*/ 2546244 w 4102080"/>
              <a:gd name="connsiteY1256" fmla="*/ 2445565 h 4361942"/>
              <a:gd name="connsiteX1257" fmla="*/ 2530564 w 4102080"/>
              <a:gd name="connsiteY1257" fmla="*/ 2469034 h 4361942"/>
              <a:gd name="connsiteX1258" fmla="*/ 2530567 w 4102080"/>
              <a:gd name="connsiteY1258" fmla="*/ 2469035 h 4361942"/>
              <a:gd name="connsiteX1259" fmla="*/ 2967668 w 4102080"/>
              <a:gd name="connsiteY1259" fmla="*/ 2400278 h 4361942"/>
              <a:gd name="connsiteX1260" fmla="*/ 2946059 w 4102080"/>
              <a:gd name="connsiteY1260" fmla="*/ 2404207 h 4361942"/>
              <a:gd name="connsiteX1261" fmla="*/ 2918453 w 4102080"/>
              <a:gd name="connsiteY1261" fmla="*/ 2414029 h 4361942"/>
              <a:gd name="connsiteX1262" fmla="*/ 2896845 w 4102080"/>
              <a:gd name="connsiteY1262" fmla="*/ 2431813 h 4361942"/>
              <a:gd name="connsiteX1263" fmla="*/ 2898809 w 4102080"/>
              <a:gd name="connsiteY1263" fmla="*/ 2441636 h 4361942"/>
              <a:gd name="connsiteX1264" fmla="*/ 2904702 w 4102080"/>
              <a:gd name="connsiteY1264" fmla="*/ 2453423 h 4361942"/>
              <a:gd name="connsiteX1265" fmla="*/ 2900773 w 4102080"/>
              <a:gd name="connsiteY1265" fmla="*/ 2461281 h 4361942"/>
              <a:gd name="connsiteX1266" fmla="*/ 2890848 w 4102080"/>
              <a:gd name="connsiteY1266" fmla="*/ 2461281 h 4361942"/>
              <a:gd name="connsiteX1267" fmla="*/ 2875132 w 4102080"/>
              <a:gd name="connsiteY1267" fmla="*/ 2471207 h 4361942"/>
              <a:gd name="connsiteX1268" fmla="*/ 2859551 w 4102080"/>
              <a:gd name="connsiteY1268" fmla="*/ 2482894 h 4361942"/>
              <a:gd name="connsiteX1269" fmla="*/ 2861508 w 4102080"/>
              <a:gd name="connsiteY1269" fmla="*/ 2514314 h 4361942"/>
              <a:gd name="connsiteX1270" fmla="*/ 2845690 w 4102080"/>
              <a:gd name="connsiteY1270" fmla="*/ 2547808 h 4361942"/>
              <a:gd name="connsiteX1271" fmla="*/ 2845777 w 4102080"/>
              <a:gd name="connsiteY1271" fmla="*/ 2547980 h 4361942"/>
              <a:gd name="connsiteX1272" fmla="*/ 2861546 w 4102080"/>
              <a:gd name="connsiteY1272" fmla="*/ 2514585 h 4361942"/>
              <a:gd name="connsiteX1273" fmla="*/ 2859581 w 4102080"/>
              <a:gd name="connsiteY1273" fmla="*/ 2483043 h 4361942"/>
              <a:gd name="connsiteX1274" fmla="*/ 2875300 w 4102080"/>
              <a:gd name="connsiteY1274" fmla="*/ 2471254 h 4361942"/>
              <a:gd name="connsiteX1275" fmla="*/ 2891019 w 4102080"/>
              <a:gd name="connsiteY1275" fmla="*/ 2461326 h 4361942"/>
              <a:gd name="connsiteX1276" fmla="*/ 2900947 w 4102080"/>
              <a:gd name="connsiteY1276" fmla="*/ 2461326 h 4361942"/>
              <a:gd name="connsiteX1277" fmla="*/ 2904877 w 4102080"/>
              <a:gd name="connsiteY1277" fmla="*/ 2453466 h 4361942"/>
              <a:gd name="connsiteX1278" fmla="*/ 2898982 w 4102080"/>
              <a:gd name="connsiteY1278" fmla="*/ 2441677 h 4361942"/>
              <a:gd name="connsiteX1279" fmla="*/ 2897017 w 4102080"/>
              <a:gd name="connsiteY1279" fmla="*/ 2431852 h 4361942"/>
              <a:gd name="connsiteX1280" fmla="*/ 2918631 w 4102080"/>
              <a:gd name="connsiteY1280" fmla="*/ 2414064 h 4361942"/>
              <a:gd name="connsiteX1281" fmla="*/ 2946242 w 4102080"/>
              <a:gd name="connsiteY1281" fmla="*/ 2404240 h 4361942"/>
              <a:gd name="connsiteX1282" fmla="*/ 2967815 w 4102080"/>
              <a:gd name="connsiteY1282" fmla="*/ 2400318 h 4361942"/>
              <a:gd name="connsiteX1283" fmla="*/ 2591752 w 4102080"/>
              <a:gd name="connsiteY1283" fmla="*/ 2303787 h 4361942"/>
              <a:gd name="connsiteX1284" fmla="*/ 2591713 w 4102080"/>
              <a:gd name="connsiteY1284" fmla="*/ 2303826 h 4361942"/>
              <a:gd name="connsiteX1285" fmla="*/ 2613242 w 4102080"/>
              <a:gd name="connsiteY1285" fmla="*/ 2305671 h 4361942"/>
              <a:gd name="connsiteX1286" fmla="*/ 2650669 w 4102080"/>
              <a:gd name="connsiteY1286" fmla="*/ 2315597 h 4361942"/>
              <a:gd name="connsiteX1287" fmla="*/ 2650806 w 4102080"/>
              <a:gd name="connsiteY1287" fmla="*/ 2315528 h 4361942"/>
              <a:gd name="connsiteX1288" fmla="*/ 2613480 w 4102080"/>
              <a:gd name="connsiteY1288" fmla="*/ 2305646 h 4361942"/>
              <a:gd name="connsiteX1289" fmla="*/ 2680181 w 4102080"/>
              <a:gd name="connsiteY1289" fmla="*/ 2266396 h 4361942"/>
              <a:gd name="connsiteX1290" fmla="*/ 2686029 w 4102080"/>
              <a:gd name="connsiteY1290" fmla="*/ 2268345 h 4361942"/>
              <a:gd name="connsiteX1291" fmla="*/ 2686084 w 4102080"/>
              <a:gd name="connsiteY1291" fmla="*/ 2268280 h 4361942"/>
              <a:gd name="connsiteX1292" fmla="*/ 2680422 w 4102080"/>
              <a:gd name="connsiteY1292" fmla="*/ 2266396 h 4361942"/>
              <a:gd name="connsiteX1293" fmla="*/ 2540418 w 4102080"/>
              <a:gd name="connsiteY1293" fmla="*/ 2236854 h 4361942"/>
              <a:gd name="connsiteX1294" fmla="*/ 2546244 w 4102080"/>
              <a:gd name="connsiteY1294" fmla="*/ 2240739 h 4361942"/>
              <a:gd name="connsiteX1295" fmla="*/ 2544279 w 4102080"/>
              <a:gd name="connsiteY1295" fmla="*/ 2248597 h 4361942"/>
              <a:gd name="connsiteX1296" fmla="*/ 2542315 w 4102080"/>
              <a:gd name="connsiteY1296" fmla="*/ 2254594 h 4361942"/>
              <a:gd name="connsiteX1297" fmla="*/ 2530425 w 4102080"/>
              <a:gd name="connsiteY1297" fmla="*/ 2256455 h 4361942"/>
              <a:gd name="connsiteX1298" fmla="*/ 2520603 w 4102080"/>
              <a:gd name="connsiteY1298" fmla="*/ 2256455 h 4361942"/>
              <a:gd name="connsiteX1299" fmla="*/ 2512745 w 4102080"/>
              <a:gd name="connsiteY1299" fmla="*/ 2270310 h 4361942"/>
              <a:gd name="connsiteX1300" fmla="*/ 2516777 w 4102080"/>
              <a:gd name="connsiteY1300" fmla="*/ 2284061 h 4361942"/>
              <a:gd name="connsiteX1301" fmla="*/ 2526599 w 4102080"/>
              <a:gd name="connsiteY1301" fmla="*/ 2287990 h 4361942"/>
              <a:gd name="connsiteX1302" fmla="*/ 2536422 w 4102080"/>
              <a:gd name="connsiteY1302" fmla="*/ 2297813 h 4361942"/>
              <a:gd name="connsiteX1303" fmla="*/ 2544279 w 4102080"/>
              <a:gd name="connsiteY1303" fmla="*/ 2313633 h 4361942"/>
              <a:gd name="connsiteX1304" fmla="*/ 2554102 w 4102080"/>
              <a:gd name="connsiteY1304" fmla="*/ 2321491 h 4361942"/>
              <a:gd name="connsiteX1305" fmla="*/ 2561959 w 4102080"/>
              <a:gd name="connsiteY1305" fmla="*/ 2327384 h 4361942"/>
              <a:gd name="connsiteX1306" fmla="*/ 2569817 w 4102080"/>
              <a:gd name="connsiteY1306" fmla="*/ 2331417 h 4361942"/>
              <a:gd name="connsiteX1307" fmla="*/ 2569921 w 4102080"/>
              <a:gd name="connsiteY1307" fmla="*/ 2331313 h 4361942"/>
              <a:gd name="connsiteX1308" fmla="*/ 2562161 w 4102080"/>
              <a:gd name="connsiteY1308" fmla="*/ 2327337 h 4361942"/>
              <a:gd name="connsiteX1309" fmla="*/ 2554298 w 4102080"/>
              <a:gd name="connsiteY1309" fmla="*/ 2321450 h 4361942"/>
              <a:gd name="connsiteX1310" fmla="*/ 2544469 w 4102080"/>
              <a:gd name="connsiteY1310" fmla="*/ 2313600 h 4361942"/>
              <a:gd name="connsiteX1311" fmla="*/ 2536605 w 4102080"/>
              <a:gd name="connsiteY1311" fmla="*/ 2297796 h 4361942"/>
              <a:gd name="connsiteX1312" fmla="*/ 2526776 w 4102080"/>
              <a:gd name="connsiteY1312" fmla="*/ 2287983 h 4361942"/>
              <a:gd name="connsiteX1313" fmla="*/ 2516947 w 4102080"/>
              <a:gd name="connsiteY1313" fmla="*/ 2284058 h 4361942"/>
              <a:gd name="connsiteX1314" fmla="*/ 2512912 w 4102080"/>
              <a:gd name="connsiteY1314" fmla="*/ 2270321 h 4361942"/>
              <a:gd name="connsiteX1315" fmla="*/ 2520775 w 4102080"/>
              <a:gd name="connsiteY1315" fmla="*/ 2256480 h 4361942"/>
              <a:gd name="connsiteX1316" fmla="*/ 2530605 w 4102080"/>
              <a:gd name="connsiteY1316" fmla="*/ 2256480 h 4361942"/>
              <a:gd name="connsiteX1317" fmla="*/ 2542503 w 4102080"/>
              <a:gd name="connsiteY1317" fmla="*/ 2254620 h 4361942"/>
              <a:gd name="connsiteX1318" fmla="*/ 2544469 w 4102080"/>
              <a:gd name="connsiteY1318" fmla="*/ 2248629 h 4361942"/>
              <a:gd name="connsiteX1319" fmla="*/ 2546435 w 4102080"/>
              <a:gd name="connsiteY1319" fmla="*/ 2240779 h 4361942"/>
              <a:gd name="connsiteX1320" fmla="*/ 2540537 w 4102080"/>
              <a:gd name="connsiteY1320" fmla="*/ 2236854 h 4361942"/>
              <a:gd name="connsiteX1321" fmla="*/ 2150353 w 4102080"/>
              <a:gd name="connsiteY1321" fmla="*/ 2185724 h 4361942"/>
              <a:gd name="connsiteX1322" fmla="*/ 2146447 w 4102080"/>
              <a:gd name="connsiteY1322" fmla="*/ 2236504 h 4361942"/>
              <a:gd name="connsiteX1323" fmla="*/ 2122879 w 4102080"/>
              <a:gd name="connsiteY1323" fmla="*/ 2262139 h 4361942"/>
              <a:gd name="connsiteX1324" fmla="*/ 2116987 w 4102080"/>
              <a:gd name="connsiteY1324" fmla="*/ 2279815 h 4361942"/>
              <a:gd name="connsiteX1325" fmla="*/ 2085460 w 4102080"/>
              <a:gd name="connsiteY1325" fmla="*/ 2295526 h 4361942"/>
              <a:gd name="connsiteX1326" fmla="*/ 2067785 w 4102080"/>
              <a:gd name="connsiteY1326" fmla="*/ 2301522 h 4361942"/>
              <a:gd name="connsiteX1327" fmla="*/ 2059825 w 4102080"/>
              <a:gd name="connsiteY1327" fmla="*/ 2299558 h 4361942"/>
              <a:gd name="connsiteX1328" fmla="*/ 2053933 w 4102080"/>
              <a:gd name="connsiteY1328" fmla="*/ 2303486 h 4361942"/>
              <a:gd name="connsiteX1329" fmla="*/ 2042046 w 4102080"/>
              <a:gd name="connsiteY1329" fmla="*/ 2331085 h 4361942"/>
              <a:gd name="connsiteX1330" fmla="*/ 2026335 w 4102080"/>
              <a:gd name="connsiteY1330" fmla="*/ 2344729 h 4361942"/>
              <a:gd name="connsiteX1331" fmla="*/ 2012587 w 4102080"/>
              <a:gd name="connsiteY1331" fmla="*/ 2358580 h 4361942"/>
              <a:gd name="connsiteX1332" fmla="*/ 2004731 w 4102080"/>
              <a:gd name="connsiteY1332" fmla="*/ 2380287 h 4361942"/>
              <a:gd name="connsiteX1333" fmla="*/ 2002767 w 4102080"/>
              <a:gd name="connsiteY1333" fmla="*/ 2403855 h 4361942"/>
              <a:gd name="connsiteX1334" fmla="*/ 1994808 w 4102080"/>
              <a:gd name="connsiteY1334" fmla="*/ 2421530 h 4361942"/>
              <a:gd name="connsiteX1335" fmla="*/ 1984988 w 4102080"/>
              <a:gd name="connsiteY1335" fmla="*/ 2441273 h 4361942"/>
              <a:gd name="connsiteX1336" fmla="*/ 1977132 w 4102080"/>
              <a:gd name="connsiteY1336" fmla="*/ 2464944 h 4361942"/>
              <a:gd name="connsiteX1337" fmla="*/ 1971240 w 4102080"/>
              <a:gd name="connsiteY1337" fmla="*/ 2490476 h 4361942"/>
              <a:gd name="connsiteX1338" fmla="*/ 1963384 w 4102080"/>
              <a:gd name="connsiteY1338" fmla="*/ 2508255 h 4361942"/>
              <a:gd name="connsiteX1339" fmla="*/ 1961420 w 4102080"/>
              <a:gd name="connsiteY1339" fmla="*/ 2527894 h 4361942"/>
              <a:gd name="connsiteX1340" fmla="*/ 1961539 w 4102080"/>
              <a:gd name="connsiteY1340" fmla="*/ 2527948 h 4361942"/>
              <a:gd name="connsiteX1341" fmla="*/ 1963491 w 4102080"/>
              <a:gd name="connsiteY1341" fmla="*/ 2508421 h 4361942"/>
              <a:gd name="connsiteX1342" fmla="*/ 1971348 w 4102080"/>
              <a:gd name="connsiteY1342" fmla="*/ 2490640 h 4361942"/>
              <a:gd name="connsiteX1343" fmla="*/ 1977242 w 4102080"/>
              <a:gd name="connsiteY1343" fmla="*/ 2465106 h 4361942"/>
              <a:gd name="connsiteX1344" fmla="*/ 1985099 w 4102080"/>
              <a:gd name="connsiteY1344" fmla="*/ 2441433 h 4361942"/>
              <a:gd name="connsiteX1345" fmla="*/ 1994921 w 4102080"/>
              <a:gd name="connsiteY1345" fmla="*/ 2421688 h 4361942"/>
              <a:gd name="connsiteX1346" fmla="*/ 2002881 w 4102080"/>
              <a:gd name="connsiteY1346" fmla="*/ 2404010 h 4361942"/>
              <a:gd name="connsiteX1347" fmla="*/ 2004846 w 4102080"/>
              <a:gd name="connsiteY1347" fmla="*/ 2380440 h 4361942"/>
              <a:gd name="connsiteX1348" fmla="*/ 2012703 w 4102080"/>
              <a:gd name="connsiteY1348" fmla="*/ 2358731 h 4361942"/>
              <a:gd name="connsiteX1349" fmla="*/ 2026454 w 4102080"/>
              <a:gd name="connsiteY1349" fmla="*/ 2344878 h 4361942"/>
              <a:gd name="connsiteX1350" fmla="*/ 2042168 w 4102080"/>
              <a:gd name="connsiteY1350" fmla="*/ 2331232 h 4361942"/>
              <a:gd name="connsiteX1351" fmla="*/ 2054058 w 4102080"/>
              <a:gd name="connsiteY1351" fmla="*/ 2303631 h 4361942"/>
              <a:gd name="connsiteX1352" fmla="*/ 2059951 w 4102080"/>
              <a:gd name="connsiteY1352" fmla="*/ 2299702 h 4361942"/>
              <a:gd name="connsiteX1353" fmla="*/ 2067912 w 4102080"/>
              <a:gd name="connsiteY1353" fmla="*/ 2301667 h 4361942"/>
              <a:gd name="connsiteX1354" fmla="*/ 2085591 w 4102080"/>
              <a:gd name="connsiteY1354" fmla="*/ 2295671 h 4361942"/>
              <a:gd name="connsiteX1355" fmla="*/ 2117124 w 4102080"/>
              <a:gd name="connsiteY1355" fmla="*/ 2279957 h 4361942"/>
              <a:gd name="connsiteX1356" fmla="*/ 2123017 w 4102080"/>
              <a:gd name="connsiteY1356" fmla="*/ 2262280 h 4361942"/>
              <a:gd name="connsiteX1357" fmla="*/ 2146431 w 4102080"/>
              <a:gd name="connsiteY1357" fmla="*/ 2236814 h 4361942"/>
              <a:gd name="connsiteX1358" fmla="*/ 2146429 w 4102080"/>
              <a:gd name="connsiteY1358" fmla="*/ 2236810 h 4361942"/>
              <a:gd name="connsiteX1359" fmla="*/ 2150358 w 4102080"/>
              <a:gd name="connsiteY1359" fmla="*/ 2185732 h 4361942"/>
              <a:gd name="connsiteX1360" fmla="*/ 1886404 w 4102080"/>
              <a:gd name="connsiteY1360" fmla="*/ 2157844 h 4361942"/>
              <a:gd name="connsiteX1361" fmla="*/ 1870765 w 4102080"/>
              <a:gd name="connsiteY1361" fmla="*/ 2161753 h 4361942"/>
              <a:gd name="connsiteX1362" fmla="*/ 1870871 w 4102080"/>
              <a:gd name="connsiteY1362" fmla="*/ 2161770 h 4361942"/>
              <a:gd name="connsiteX1363" fmla="*/ 1886575 w 4102080"/>
              <a:gd name="connsiteY1363" fmla="*/ 2157844 h 4361942"/>
              <a:gd name="connsiteX1364" fmla="*/ 2654598 w 4102080"/>
              <a:gd name="connsiteY1364" fmla="*/ 2138481 h 4361942"/>
              <a:gd name="connsiteX1365" fmla="*/ 2619135 w 4102080"/>
              <a:gd name="connsiteY1365" fmla="*/ 2140342 h 4361942"/>
              <a:gd name="connsiteX1366" fmla="*/ 2577778 w 4102080"/>
              <a:gd name="connsiteY1366" fmla="*/ 2146339 h 4361942"/>
              <a:gd name="connsiteX1367" fmla="*/ 2548208 w 4102080"/>
              <a:gd name="connsiteY1367" fmla="*/ 2171877 h 4361942"/>
              <a:gd name="connsiteX1368" fmla="*/ 2552137 w 4102080"/>
              <a:gd name="connsiteY1368" fmla="*/ 2209203 h 4361942"/>
              <a:gd name="connsiteX1369" fmla="*/ 2540351 w 4102080"/>
              <a:gd name="connsiteY1369" fmla="*/ 2221094 h 4361942"/>
              <a:gd name="connsiteX1370" fmla="*/ 2534457 w 4102080"/>
              <a:gd name="connsiteY1370" fmla="*/ 2236810 h 4361942"/>
              <a:gd name="connsiteX1371" fmla="*/ 2534657 w 4102080"/>
              <a:gd name="connsiteY1371" fmla="*/ 2236810 h 4361942"/>
              <a:gd name="connsiteX1372" fmla="*/ 2540537 w 4102080"/>
              <a:gd name="connsiteY1372" fmla="*/ 2221154 h 4361942"/>
              <a:gd name="connsiteX1373" fmla="*/ 2552332 w 4102080"/>
              <a:gd name="connsiteY1373" fmla="*/ 2209275 h 4361942"/>
              <a:gd name="connsiteX1374" fmla="*/ 2548400 w 4102080"/>
              <a:gd name="connsiteY1374" fmla="*/ 2171987 h 4361942"/>
              <a:gd name="connsiteX1375" fmla="*/ 2577991 w 4102080"/>
              <a:gd name="connsiteY1375" fmla="*/ 2146474 h 4361942"/>
              <a:gd name="connsiteX1376" fmla="*/ 2619377 w 4102080"/>
              <a:gd name="connsiteY1376" fmla="*/ 2140483 h 4361942"/>
              <a:gd name="connsiteX1377" fmla="*/ 2654790 w 4102080"/>
              <a:gd name="connsiteY1377" fmla="*/ 2138628 h 4361942"/>
              <a:gd name="connsiteX1378" fmla="*/ 1955085 w 4102080"/>
              <a:gd name="connsiteY1378" fmla="*/ 2122555 h 4361942"/>
              <a:gd name="connsiteX1379" fmla="*/ 1939536 w 4102080"/>
              <a:gd name="connsiteY1379" fmla="*/ 2138205 h 4361942"/>
              <a:gd name="connsiteX1380" fmla="*/ 1923824 w 4102080"/>
              <a:gd name="connsiteY1380" fmla="*/ 2151952 h 4361942"/>
              <a:gd name="connsiteX1381" fmla="*/ 1904087 w 4102080"/>
              <a:gd name="connsiteY1381" fmla="*/ 2157842 h 4361942"/>
              <a:gd name="connsiteX1382" fmla="*/ 1904258 w 4102080"/>
              <a:gd name="connsiteY1382" fmla="*/ 2157842 h 4361942"/>
              <a:gd name="connsiteX1383" fmla="*/ 1924001 w 4102080"/>
              <a:gd name="connsiteY1383" fmla="*/ 2151950 h 4361942"/>
              <a:gd name="connsiteX1384" fmla="*/ 1939713 w 4102080"/>
              <a:gd name="connsiteY1384" fmla="*/ 2138202 h 4361942"/>
              <a:gd name="connsiteX1385" fmla="*/ 1955155 w 4102080"/>
              <a:gd name="connsiteY1385" fmla="*/ 2122660 h 4361942"/>
              <a:gd name="connsiteX1386" fmla="*/ 2175911 w 4102080"/>
              <a:gd name="connsiteY1386" fmla="*/ 2077597 h 4361942"/>
              <a:gd name="connsiteX1387" fmla="*/ 2175900 w 4102080"/>
              <a:gd name="connsiteY1387" fmla="*/ 2077611 h 4361942"/>
              <a:gd name="connsiteX1388" fmla="*/ 2171972 w 4102080"/>
              <a:gd name="connsiteY1388" fmla="*/ 2087538 h 4361942"/>
              <a:gd name="connsiteX1389" fmla="*/ 2166113 w 4102080"/>
              <a:gd name="connsiteY1389" fmla="*/ 2107073 h 4361942"/>
              <a:gd name="connsiteX1390" fmla="*/ 2166177 w 4102080"/>
              <a:gd name="connsiteY1390" fmla="*/ 2106945 h 4361942"/>
              <a:gd name="connsiteX1391" fmla="*/ 2172070 w 4102080"/>
              <a:gd name="connsiteY1391" fmla="*/ 2087300 h 4361942"/>
              <a:gd name="connsiteX1392" fmla="*/ 1752540 w 4102080"/>
              <a:gd name="connsiteY1392" fmla="*/ 2049624 h 4361942"/>
              <a:gd name="connsiteX1393" fmla="*/ 1740652 w 4102080"/>
              <a:gd name="connsiteY1393" fmla="*/ 2059443 h 4361942"/>
              <a:gd name="connsiteX1394" fmla="*/ 1732796 w 4102080"/>
              <a:gd name="connsiteY1394" fmla="*/ 2073190 h 4361942"/>
              <a:gd name="connsiteX1395" fmla="*/ 1719048 w 4102080"/>
              <a:gd name="connsiteY1395" fmla="*/ 2077118 h 4361942"/>
              <a:gd name="connsiteX1396" fmla="*/ 1709124 w 4102080"/>
              <a:gd name="connsiteY1396" fmla="*/ 2081046 h 4361942"/>
              <a:gd name="connsiteX1397" fmla="*/ 1699304 w 4102080"/>
              <a:gd name="connsiteY1397" fmla="*/ 2083010 h 4361942"/>
              <a:gd name="connsiteX1398" fmla="*/ 1663848 w 4102080"/>
              <a:gd name="connsiteY1398" fmla="*/ 2090865 h 4361942"/>
              <a:gd name="connsiteX1399" fmla="*/ 1646172 w 4102080"/>
              <a:gd name="connsiteY1399" fmla="*/ 2096860 h 4361942"/>
              <a:gd name="connsiteX1400" fmla="*/ 1626701 w 4102080"/>
              <a:gd name="connsiteY1400" fmla="*/ 2100652 h 4361942"/>
              <a:gd name="connsiteX1401" fmla="*/ 1626719 w 4102080"/>
              <a:gd name="connsiteY1401" fmla="*/ 2100680 h 4361942"/>
              <a:gd name="connsiteX1402" fmla="*/ 1646358 w 4102080"/>
              <a:gd name="connsiteY1402" fmla="*/ 2096856 h 4361942"/>
              <a:gd name="connsiteX1403" fmla="*/ 1664034 w 4102080"/>
              <a:gd name="connsiteY1403" fmla="*/ 2090861 h 4361942"/>
              <a:gd name="connsiteX1404" fmla="*/ 1699489 w 4102080"/>
              <a:gd name="connsiteY1404" fmla="*/ 2083005 h 4361942"/>
              <a:gd name="connsiteX1405" fmla="*/ 1709309 w 4102080"/>
              <a:gd name="connsiteY1405" fmla="*/ 2081041 h 4361942"/>
              <a:gd name="connsiteX1406" fmla="*/ 1719232 w 4102080"/>
              <a:gd name="connsiteY1406" fmla="*/ 2077113 h 4361942"/>
              <a:gd name="connsiteX1407" fmla="*/ 1732980 w 4102080"/>
              <a:gd name="connsiteY1407" fmla="*/ 2073185 h 4361942"/>
              <a:gd name="connsiteX1408" fmla="*/ 1740835 w 4102080"/>
              <a:gd name="connsiteY1408" fmla="*/ 2059437 h 4361942"/>
              <a:gd name="connsiteX1409" fmla="*/ 1752624 w 4102080"/>
              <a:gd name="connsiteY1409" fmla="*/ 2049699 h 4361942"/>
              <a:gd name="connsiteX1410" fmla="*/ 2179951 w 4102080"/>
              <a:gd name="connsiteY1410" fmla="*/ 2024355 h 4361942"/>
              <a:gd name="connsiteX1411" fmla="*/ 2179828 w 4102080"/>
              <a:gd name="connsiteY1411" fmla="*/ 2024462 h 4361942"/>
              <a:gd name="connsiteX1412" fmla="*/ 2183756 w 4102080"/>
              <a:gd name="connsiteY1412" fmla="*/ 2046073 h 4361942"/>
              <a:gd name="connsiteX1413" fmla="*/ 2183756 w 4102080"/>
              <a:gd name="connsiteY1413" fmla="*/ 2057965 h 4361942"/>
              <a:gd name="connsiteX1414" fmla="*/ 2181814 w 4102080"/>
              <a:gd name="connsiteY1414" fmla="*/ 2069620 h 4361942"/>
              <a:gd name="connsiteX1415" fmla="*/ 2181892 w 4102080"/>
              <a:gd name="connsiteY1415" fmla="*/ 2069516 h 4361942"/>
              <a:gd name="connsiteX1416" fmla="*/ 2183857 w 4102080"/>
              <a:gd name="connsiteY1416" fmla="*/ 2057729 h 4361942"/>
              <a:gd name="connsiteX1417" fmla="*/ 2183857 w 4102080"/>
              <a:gd name="connsiteY1417" fmla="*/ 2045838 h 4361942"/>
              <a:gd name="connsiteX1418" fmla="*/ 1921860 w 4102080"/>
              <a:gd name="connsiteY1418" fmla="*/ 2020264 h 4361942"/>
              <a:gd name="connsiteX1419" fmla="*/ 1921860 w 4102080"/>
              <a:gd name="connsiteY1419" fmla="*/ 2047660 h 4361942"/>
              <a:gd name="connsiteX1420" fmla="*/ 1921928 w 4102080"/>
              <a:gd name="connsiteY1420" fmla="*/ 2047977 h 4361942"/>
              <a:gd name="connsiteX1421" fmla="*/ 1921928 w 4102080"/>
              <a:gd name="connsiteY1421" fmla="*/ 2020533 h 4361942"/>
              <a:gd name="connsiteX1422" fmla="*/ 2093301 w 4102080"/>
              <a:gd name="connsiteY1422" fmla="*/ 1910123 h 4361942"/>
              <a:gd name="connsiteX1423" fmla="*/ 2093207 w 4102080"/>
              <a:gd name="connsiteY1423" fmla="*/ 1910202 h 4361942"/>
              <a:gd name="connsiteX1424" fmla="*/ 2097135 w 4102080"/>
              <a:gd name="connsiteY1424" fmla="*/ 1949599 h 4361942"/>
              <a:gd name="connsiteX1425" fmla="*/ 2122770 w 4102080"/>
              <a:gd name="connsiteY1425" fmla="*/ 1943705 h 4361942"/>
              <a:gd name="connsiteX1426" fmla="*/ 2138481 w 4102080"/>
              <a:gd name="connsiteY1426" fmla="*/ 1947634 h 4361942"/>
              <a:gd name="connsiteX1427" fmla="*/ 2158121 w 4102080"/>
              <a:gd name="connsiteY1427" fmla="*/ 1963351 h 4361942"/>
              <a:gd name="connsiteX1428" fmla="*/ 2170008 w 4102080"/>
              <a:gd name="connsiteY1428" fmla="*/ 1969348 h 4361942"/>
              <a:gd name="connsiteX1429" fmla="*/ 2203499 w 4102080"/>
              <a:gd name="connsiteY1429" fmla="*/ 1961490 h 4361942"/>
              <a:gd name="connsiteX1430" fmla="*/ 2217247 w 4102080"/>
              <a:gd name="connsiteY1430" fmla="*/ 1973278 h 4361942"/>
              <a:gd name="connsiteX1431" fmla="*/ 2225059 w 4102080"/>
              <a:gd name="connsiteY1431" fmla="*/ 2014303 h 4361942"/>
              <a:gd name="connsiteX1432" fmla="*/ 2225213 w 4102080"/>
              <a:gd name="connsiteY1432" fmla="*/ 2014303 h 4361942"/>
              <a:gd name="connsiteX1433" fmla="*/ 2217355 w 4102080"/>
              <a:gd name="connsiteY1433" fmla="*/ 1973048 h 4361942"/>
              <a:gd name="connsiteX1434" fmla="*/ 2203604 w 4102080"/>
              <a:gd name="connsiteY1434" fmla="*/ 1961261 h 4361942"/>
              <a:gd name="connsiteX1435" fmla="*/ 2170105 w 4102080"/>
              <a:gd name="connsiteY1435" fmla="*/ 1969119 h 4361942"/>
              <a:gd name="connsiteX1436" fmla="*/ 2158215 w 4102080"/>
              <a:gd name="connsiteY1436" fmla="*/ 1963122 h 4361942"/>
              <a:gd name="connsiteX1437" fmla="*/ 2138571 w 4102080"/>
              <a:gd name="connsiteY1437" fmla="*/ 1947406 h 4361942"/>
              <a:gd name="connsiteX1438" fmla="*/ 2122856 w 4102080"/>
              <a:gd name="connsiteY1438" fmla="*/ 1943477 h 4361942"/>
              <a:gd name="connsiteX1439" fmla="*/ 2097214 w 4102080"/>
              <a:gd name="connsiteY1439" fmla="*/ 1949371 h 4361942"/>
              <a:gd name="connsiteX1440" fmla="*/ 1742619 w 4102080"/>
              <a:gd name="connsiteY1440" fmla="*/ 1856730 h 4361942"/>
              <a:gd name="connsiteX1441" fmla="*/ 1744683 w 4102080"/>
              <a:gd name="connsiteY1441" fmla="*/ 1913702 h 4361942"/>
              <a:gd name="connsiteX1442" fmla="*/ 1758432 w 4102080"/>
              <a:gd name="connsiteY1442" fmla="*/ 1958975 h 4361942"/>
              <a:gd name="connsiteX1443" fmla="*/ 1758439 w 4102080"/>
              <a:gd name="connsiteY1443" fmla="*/ 1958973 h 4361942"/>
              <a:gd name="connsiteX1444" fmla="*/ 1744803 w 4102080"/>
              <a:gd name="connsiteY1444" fmla="*/ 1914053 h 4361942"/>
              <a:gd name="connsiteX1445" fmla="*/ 1742736 w 4102080"/>
              <a:gd name="connsiteY1445" fmla="*/ 1856965 h 4361942"/>
              <a:gd name="connsiteX1446" fmla="*/ 1902064 w 4102080"/>
              <a:gd name="connsiteY1446" fmla="*/ 1831379 h 4361942"/>
              <a:gd name="connsiteX1447" fmla="*/ 1900152 w 4102080"/>
              <a:gd name="connsiteY1447" fmla="*/ 1844862 h 4361942"/>
              <a:gd name="connsiteX1448" fmla="*/ 1890332 w 4102080"/>
              <a:gd name="connsiteY1448" fmla="*/ 1854682 h 4361942"/>
              <a:gd name="connsiteX1449" fmla="*/ 1882476 w 4102080"/>
              <a:gd name="connsiteY1449" fmla="*/ 1866465 h 4361942"/>
              <a:gd name="connsiteX1450" fmla="*/ 1876481 w 4102080"/>
              <a:gd name="connsiteY1450" fmla="*/ 1878249 h 4361942"/>
              <a:gd name="connsiteX1451" fmla="*/ 1862836 w 4102080"/>
              <a:gd name="connsiteY1451" fmla="*/ 1905846 h 4361942"/>
              <a:gd name="connsiteX1452" fmla="*/ 1854876 w 4102080"/>
              <a:gd name="connsiteY1452" fmla="*/ 1937372 h 4361942"/>
              <a:gd name="connsiteX1453" fmla="*/ 1852912 w 4102080"/>
              <a:gd name="connsiteY1453" fmla="*/ 1958975 h 4361942"/>
              <a:gd name="connsiteX1454" fmla="*/ 1854876 w 4102080"/>
              <a:gd name="connsiteY1454" fmla="*/ 1982645 h 4361942"/>
              <a:gd name="connsiteX1455" fmla="*/ 1854909 w 4102080"/>
              <a:gd name="connsiteY1455" fmla="*/ 1982639 h 4361942"/>
              <a:gd name="connsiteX1456" fmla="*/ 1852983 w 4102080"/>
              <a:gd name="connsiteY1456" fmla="*/ 1959422 h 4361942"/>
              <a:gd name="connsiteX1457" fmla="*/ 1854947 w 4102080"/>
              <a:gd name="connsiteY1457" fmla="*/ 1937811 h 4361942"/>
              <a:gd name="connsiteX1458" fmla="*/ 1862906 w 4102080"/>
              <a:gd name="connsiteY1458" fmla="*/ 1906273 h 4361942"/>
              <a:gd name="connsiteX1459" fmla="*/ 1876550 w 4102080"/>
              <a:gd name="connsiteY1459" fmla="*/ 1878664 h 4361942"/>
              <a:gd name="connsiteX1460" fmla="*/ 1882546 w 4102080"/>
              <a:gd name="connsiteY1460" fmla="*/ 1866876 h 4361942"/>
              <a:gd name="connsiteX1461" fmla="*/ 1890401 w 4102080"/>
              <a:gd name="connsiteY1461" fmla="*/ 1855088 h 4361942"/>
              <a:gd name="connsiteX1462" fmla="*/ 1900221 w 4102080"/>
              <a:gd name="connsiteY1462" fmla="*/ 1845265 h 4361942"/>
              <a:gd name="connsiteX1463" fmla="*/ 1902185 w 4102080"/>
              <a:gd name="connsiteY1463" fmla="*/ 1831409 h 4361942"/>
              <a:gd name="connsiteX1464" fmla="*/ 2118860 w 4102080"/>
              <a:gd name="connsiteY1464" fmla="*/ 1772348 h 4361942"/>
              <a:gd name="connsiteX1465" fmla="*/ 2118842 w 4102080"/>
              <a:gd name="connsiteY1465" fmla="*/ 1772366 h 4361942"/>
              <a:gd name="connsiteX1466" fmla="*/ 2112847 w 4102080"/>
              <a:gd name="connsiteY1466" fmla="*/ 1790048 h 4361942"/>
              <a:gd name="connsiteX1467" fmla="*/ 2108919 w 4102080"/>
              <a:gd name="connsiteY1467" fmla="*/ 1833374 h 4361942"/>
              <a:gd name="connsiteX1468" fmla="*/ 2104991 w 4102080"/>
              <a:gd name="connsiteY1468" fmla="*/ 1853124 h 4361942"/>
              <a:gd name="connsiteX1469" fmla="*/ 2108919 w 4102080"/>
              <a:gd name="connsiteY1469" fmla="*/ 1866876 h 4361942"/>
              <a:gd name="connsiteX1470" fmla="*/ 2116858 w 4102080"/>
              <a:gd name="connsiteY1470" fmla="*/ 1880594 h 4361942"/>
              <a:gd name="connsiteX1471" fmla="*/ 2116962 w 4102080"/>
              <a:gd name="connsiteY1471" fmla="*/ 1880406 h 4361942"/>
              <a:gd name="connsiteX1472" fmla="*/ 2109001 w 4102080"/>
              <a:gd name="connsiteY1472" fmla="*/ 1866654 h 4361942"/>
              <a:gd name="connsiteX1473" fmla="*/ 2105072 w 4102080"/>
              <a:gd name="connsiteY1473" fmla="*/ 1852903 h 4361942"/>
              <a:gd name="connsiteX1474" fmla="*/ 2109001 w 4102080"/>
              <a:gd name="connsiteY1474" fmla="*/ 1833154 h 4361942"/>
              <a:gd name="connsiteX1475" fmla="*/ 2112930 w 4102080"/>
              <a:gd name="connsiteY1475" fmla="*/ 1789831 h 4361942"/>
              <a:gd name="connsiteX1476" fmla="*/ 1766780 w 4102080"/>
              <a:gd name="connsiteY1476" fmla="*/ 1758236 h 4361942"/>
              <a:gd name="connsiteX1477" fmla="*/ 1725426 w 4102080"/>
              <a:gd name="connsiteY1477" fmla="*/ 1770018 h 4361942"/>
              <a:gd name="connsiteX1478" fmla="*/ 1695858 w 4102080"/>
              <a:gd name="connsiteY1478" fmla="*/ 1777976 h 4361942"/>
              <a:gd name="connsiteX1479" fmla="*/ 1695496 w 4102080"/>
              <a:gd name="connsiteY1479" fmla="*/ 1778070 h 4361942"/>
              <a:gd name="connsiteX1480" fmla="*/ 1695543 w 4102080"/>
              <a:gd name="connsiteY1480" fmla="*/ 1778143 h 4361942"/>
              <a:gd name="connsiteX1481" fmla="*/ 1725056 w 4102080"/>
              <a:gd name="connsiteY1481" fmla="*/ 1770194 h 4361942"/>
              <a:gd name="connsiteX1482" fmla="*/ 1766411 w 4102080"/>
              <a:gd name="connsiteY1482" fmla="*/ 1758404 h 4361942"/>
              <a:gd name="connsiteX1483" fmla="*/ 1782102 w 4102080"/>
              <a:gd name="connsiteY1483" fmla="*/ 1760366 h 4361942"/>
              <a:gd name="connsiteX1484" fmla="*/ 1782157 w 4102080"/>
              <a:gd name="connsiteY1484" fmla="*/ 1760158 h 4361942"/>
              <a:gd name="connsiteX1485" fmla="*/ 2065739 w 4102080"/>
              <a:gd name="connsiteY1485" fmla="*/ 1691429 h 4361942"/>
              <a:gd name="connsiteX1486" fmla="*/ 2065608 w 4102080"/>
              <a:gd name="connsiteY1486" fmla="*/ 1691505 h 4361942"/>
              <a:gd name="connsiteX1487" fmla="*/ 2073464 w 4102080"/>
              <a:gd name="connsiteY1487" fmla="*/ 1709290 h 4361942"/>
              <a:gd name="connsiteX1488" fmla="*/ 2099099 w 4102080"/>
              <a:gd name="connsiteY1488" fmla="*/ 1713220 h 4361942"/>
              <a:gd name="connsiteX1489" fmla="*/ 2130575 w 4102080"/>
              <a:gd name="connsiteY1489" fmla="*/ 1760399 h 4361942"/>
              <a:gd name="connsiteX1490" fmla="*/ 2130713 w 4102080"/>
              <a:gd name="connsiteY1490" fmla="*/ 1760260 h 4361942"/>
              <a:gd name="connsiteX1491" fmla="*/ 2099179 w 4102080"/>
              <a:gd name="connsiteY1491" fmla="*/ 1713009 h 4361942"/>
              <a:gd name="connsiteX1492" fmla="*/ 2073538 w 4102080"/>
              <a:gd name="connsiteY1492" fmla="*/ 1709080 h 4361942"/>
              <a:gd name="connsiteX1493" fmla="*/ 1136143 w 4102080"/>
              <a:gd name="connsiteY1493" fmla="*/ 1653849 h 4361942"/>
              <a:gd name="connsiteX1494" fmla="*/ 1146066 w 4102080"/>
              <a:gd name="connsiteY1494" fmla="*/ 1667596 h 4361942"/>
              <a:gd name="connsiteX1495" fmla="*/ 1146066 w 4102080"/>
              <a:gd name="connsiteY1495" fmla="*/ 1673487 h 4361942"/>
              <a:gd name="connsiteX1496" fmla="*/ 1143999 w 4102080"/>
              <a:gd name="connsiteY1496" fmla="*/ 1679379 h 4361942"/>
              <a:gd name="connsiteX1497" fmla="*/ 1138210 w 4102080"/>
              <a:gd name="connsiteY1497" fmla="*/ 1683307 h 4361942"/>
              <a:gd name="connsiteX1498" fmla="*/ 1140174 w 4102080"/>
              <a:gd name="connsiteY1498" fmla="*/ 1689302 h 4361942"/>
              <a:gd name="connsiteX1499" fmla="*/ 1149994 w 4102080"/>
              <a:gd name="connsiteY1499" fmla="*/ 1712869 h 4361942"/>
              <a:gd name="connsiteX1500" fmla="*/ 1151958 w 4102080"/>
              <a:gd name="connsiteY1500" fmla="*/ 1720724 h 4361942"/>
              <a:gd name="connsiteX1501" fmla="*/ 1149994 w 4102080"/>
              <a:gd name="connsiteY1501" fmla="*/ 1728683 h 4361942"/>
              <a:gd name="connsiteX1502" fmla="*/ 1151958 w 4102080"/>
              <a:gd name="connsiteY1502" fmla="*/ 1734575 h 4361942"/>
              <a:gd name="connsiteX1503" fmla="*/ 1159814 w 4102080"/>
              <a:gd name="connsiteY1503" fmla="*/ 1738502 h 4361942"/>
              <a:gd name="connsiteX1504" fmla="*/ 1165706 w 4102080"/>
              <a:gd name="connsiteY1504" fmla="*/ 1748322 h 4361942"/>
              <a:gd name="connsiteX1505" fmla="*/ 1151958 w 4102080"/>
              <a:gd name="connsiteY1505" fmla="*/ 1748322 h 4361942"/>
              <a:gd name="connsiteX1506" fmla="*/ 1151958 w 4102080"/>
              <a:gd name="connsiteY1506" fmla="*/ 1754214 h 4361942"/>
              <a:gd name="connsiteX1507" fmla="*/ 1155886 w 4102080"/>
              <a:gd name="connsiteY1507" fmla="*/ 1754214 h 4361942"/>
              <a:gd name="connsiteX1508" fmla="*/ 1165706 w 4102080"/>
              <a:gd name="connsiteY1508" fmla="*/ 1760105 h 4361942"/>
              <a:gd name="connsiteX1509" fmla="*/ 1165706 w 4102080"/>
              <a:gd name="connsiteY1509" fmla="*/ 1764136 h 4361942"/>
              <a:gd name="connsiteX1510" fmla="*/ 1163742 w 4102080"/>
              <a:gd name="connsiteY1510" fmla="*/ 1768064 h 4361942"/>
              <a:gd name="connsiteX1511" fmla="*/ 1165706 w 4102080"/>
              <a:gd name="connsiteY1511" fmla="*/ 1775920 h 4361942"/>
              <a:gd name="connsiteX1512" fmla="*/ 1171599 w 4102080"/>
              <a:gd name="connsiteY1512" fmla="*/ 1791631 h 4361942"/>
              <a:gd name="connsiteX1513" fmla="*/ 1179558 w 4102080"/>
              <a:gd name="connsiteY1513" fmla="*/ 1805481 h 4361942"/>
              <a:gd name="connsiteX1514" fmla="*/ 1183383 w 4102080"/>
              <a:gd name="connsiteY1514" fmla="*/ 1817265 h 4361942"/>
              <a:gd name="connsiteX1515" fmla="*/ 1177594 w 4102080"/>
              <a:gd name="connsiteY1515" fmla="*/ 1815301 h 4361942"/>
              <a:gd name="connsiteX1516" fmla="*/ 1148030 w 4102080"/>
              <a:gd name="connsiteY1516" fmla="*/ 1815301 h 4361942"/>
              <a:gd name="connsiteX1517" fmla="*/ 1138210 w 4102080"/>
              <a:gd name="connsiteY1517" fmla="*/ 1815301 h 4361942"/>
              <a:gd name="connsiteX1518" fmla="*/ 1136143 w 4102080"/>
              <a:gd name="connsiteY1518" fmla="*/ 1801450 h 4361942"/>
              <a:gd name="connsiteX1519" fmla="*/ 1140174 w 4102080"/>
              <a:gd name="connsiteY1519" fmla="*/ 1797522 h 4361942"/>
              <a:gd name="connsiteX1520" fmla="*/ 1146066 w 4102080"/>
              <a:gd name="connsiteY1520" fmla="*/ 1793595 h 4361942"/>
              <a:gd name="connsiteX1521" fmla="*/ 1148030 w 4102080"/>
              <a:gd name="connsiteY1521" fmla="*/ 1785739 h 4361942"/>
              <a:gd name="connsiteX1522" fmla="*/ 1132214 w 4102080"/>
              <a:gd name="connsiteY1522" fmla="*/ 1795559 h 4361942"/>
              <a:gd name="connsiteX1523" fmla="*/ 1124358 w 4102080"/>
              <a:gd name="connsiteY1523" fmla="*/ 1793595 h 4361942"/>
              <a:gd name="connsiteX1524" fmla="*/ 1126322 w 4102080"/>
              <a:gd name="connsiteY1524" fmla="*/ 1779847 h 4361942"/>
              <a:gd name="connsiteX1525" fmla="*/ 1138210 w 4102080"/>
              <a:gd name="connsiteY1525" fmla="*/ 1764136 h 4361942"/>
              <a:gd name="connsiteX1526" fmla="*/ 1134178 w 4102080"/>
              <a:gd name="connsiteY1526" fmla="*/ 1760105 h 4361942"/>
              <a:gd name="connsiteX1527" fmla="*/ 1126322 w 4102080"/>
              <a:gd name="connsiteY1527" fmla="*/ 1769925 h 4361942"/>
              <a:gd name="connsiteX1528" fmla="*/ 1122394 w 4102080"/>
              <a:gd name="connsiteY1528" fmla="*/ 1762069 h 4361942"/>
              <a:gd name="connsiteX1529" fmla="*/ 1116502 w 4102080"/>
              <a:gd name="connsiteY1529" fmla="*/ 1766100 h 4361942"/>
              <a:gd name="connsiteX1530" fmla="*/ 1118466 w 4102080"/>
              <a:gd name="connsiteY1530" fmla="*/ 1746358 h 4361942"/>
              <a:gd name="connsiteX1531" fmla="*/ 1116502 w 4102080"/>
              <a:gd name="connsiteY1531" fmla="*/ 1716900 h 4361942"/>
              <a:gd name="connsiteX1532" fmla="*/ 1114538 w 4102080"/>
              <a:gd name="connsiteY1532" fmla="*/ 1699121 h 4361942"/>
              <a:gd name="connsiteX1533" fmla="*/ 1106682 w 4102080"/>
              <a:gd name="connsiteY1533" fmla="*/ 1677519 h 4361942"/>
              <a:gd name="connsiteX1534" fmla="*/ 1112574 w 4102080"/>
              <a:gd name="connsiteY1534" fmla="*/ 1669560 h 4361942"/>
              <a:gd name="connsiteX1535" fmla="*/ 1124358 w 4102080"/>
              <a:gd name="connsiteY1535" fmla="*/ 1657776 h 4361942"/>
              <a:gd name="connsiteX1536" fmla="*/ 2112930 w 4102080"/>
              <a:gd name="connsiteY1536" fmla="*/ 1628480 h 4361942"/>
              <a:gd name="connsiteX1537" fmla="*/ 2112847 w 4102080"/>
              <a:gd name="connsiteY1537" fmla="*/ 1628533 h 4361942"/>
              <a:gd name="connsiteX1538" fmla="*/ 2112847 w 4102080"/>
              <a:gd name="connsiteY1538" fmla="*/ 1638460 h 4361942"/>
              <a:gd name="connsiteX1539" fmla="*/ 2112847 w 4102080"/>
              <a:gd name="connsiteY1539" fmla="*/ 1646278 h 4361942"/>
              <a:gd name="connsiteX1540" fmla="*/ 2112930 w 4102080"/>
              <a:gd name="connsiteY1540" fmla="*/ 1646112 h 4361942"/>
              <a:gd name="connsiteX1541" fmla="*/ 2112930 w 4102080"/>
              <a:gd name="connsiteY1541" fmla="*/ 1638254 h 4361942"/>
              <a:gd name="connsiteX1542" fmla="*/ 1620536 w 4102080"/>
              <a:gd name="connsiteY1542" fmla="*/ 1586870 h 4361942"/>
              <a:gd name="connsiteX1543" fmla="*/ 1604823 w 4102080"/>
              <a:gd name="connsiteY1543" fmla="*/ 1630179 h 4361942"/>
              <a:gd name="connsiteX1544" fmla="*/ 1606787 w 4102080"/>
              <a:gd name="connsiteY1544" fmla="*/ 1752250 h 4361942"/>
              <a:gd name="connsiteX1545" fmla="*/ 1596967 w 4102080"/>
              <a:gd name="connsiteY1545" fmla="*/ 1762069 h 4361942"/>
              <a:gd name="connsiteX1546" fmla="*/ 1591075 w 4102080"/>
              <a:gd name="connsiteY1546" fmla="*/ 1777884 h 4361942"/>
              <a:gd name="connsiteX1547" fmla="*/ 1650100 w 4102080"/>
              <a:gd name="connsiteY1547" fmla="*/ 1789667 h 4361942"/>
              <a:gd name="connsiteX1548" fmla="*/ 1650108 w 4102080"/>
              <a:gd name="connsiteY1548" fmla="*/ 1789665 h 4361942"/>
              <a:gd name="connsiteX1549" fmla="*/ 1591542 w 4102080"/>
              <a:gd name="connsiteY1549" fmla="*/ 1777976 h 4361942"/>
              <a:gd name="connsiteX1550" fmla="*/ 1597435 w 4102080"/>
              <a:gd name="connsiteY1550" fmla="*/ 1762163 h 4361942"/>
              <a:gd name="connsiteX1551" fmla="*/ 1607257 w 4102080"/>
              <a:gd name="connsiteY1551" fmla="*/ 1752345 h 4361942"/>
              <a:gd name="connsiteX1552" fmla="*/ 1605292 w 4102080"/>
              <a:gd name="connsiteY1552" fmla="*/ 1630290 h 4361942"/>
              <a:gd name="connsiteX1553" fmla="*/ 1620984 w 4102080"/>
              <a:gd name="connsiteY1553" fmla="*/ 1587051 h 4361942"/>
              <a:gd name="connsiteX1554" fmla="*/ 2233169 w 4102080"/>
              <a:gd name="connsiteY1554" fmla="*/ 1533835 h 4361942"/>
              <a:gd name="connsiteX1555" fmla="*/ 2233062 w 4102080"/>
              <a:gd name="connsiteY1555" fmla="*/ 1534023 h 4361942"/>
              <a:gd name="connsiteX1556" fmla="*/ 2225103 w 4102080"/>
              <a:gd name="connsiteY1556" fmla="*/ 1551808 h 4361942"/>
              <a:gd name="connsiteX1557" fmla="*/ 2219211 w 4102080"/>
              <a:gd name="connsiteY1557" fmla="*/ 1567525 h 4361942"/>
              <a:gd name="connsiteX1558" fmla="*/ 2233062 w 4102080"/>
              <a:gd name="connsiteY1558" fmla="*/ 1583242 h 4361942"/>
              <a:gd name="connsiteX1559" fmla="*/ 2240816 w 4102080"/>
              <a:gd name="connsiteY1559" fmla="*/ 1600796 h 4361942"/>
              <a:gd name="connsiteX1560" fmla="*/ 2241032 w 4102080"/>
              <a:gd name="connsiteY1560" fmla="*/ 1600825 h 4361942"/>
              <a:gd name="connsiteX1561" fmla="*/ 2233174 w 4102080"/>
              <a:gd name="connsiteY1561" fmla="*/ 1583041 h 4361942"/>
              <a:gd name="connsiteX1562" fmla="*/ 2219320 w 4102080"/>
              <a:gd name="connsiteY1562" fmla="*/ 1567325 h 4361942"/>
              <a:gd name="connsiteX1563" fmla="*/ 2225213 w 4102080"/>
              <a:gd name="connsiteY1563" fmla="*/ 1551608 h 4361942"/>
              <a:gd name="connsiteX1564" fmla="*/ 2240918 w 4102080"/>
              <a:gd name="connsiteY1564" fmla="*/ 1520270 h 4361942"/>
              <a:gd name="connsiteX1565" fmla="*/ 2236973 w 4102080"/>
              <a:gd name="connsiteY1565" fmla="*/ 1527176 h 4361942"/>
              <a:gd name="connsiteX1566" fmla="*/ 2240919 w 4102080"/>
              <a:gd name="connsiteY1566" fmla="*/ 1520271 h 4361942"/>
              <a:gd name="connsiteX1567" fmla="*/ 1772242 w 4102080"/>
              <a:gd name="connsiteY1567" fmla="*/ 1520243 h 4361942"/>
              <a:gd name="connsiteX1568" fmla="*/ 1774144 w 4102080"/>
              <a:gd name="connsiteY1568" fmla="*/ 1527850 h 4361942"/>
              <a:gd name="connsiteX1569" fmla="*/ 1772180 w 4102080"/>
              <a:gd name="connsiteY1569" fmla="*/ 1537669 h 4361942"/>
              <a:gd name="connsiteX1570" fmla="*/ 1768252 w 4102080"/>
              <a:gd name="connsiteY1570" fmla="*/ 1545525 h 4361942"/>
              <a:gd name="connsiteX1571" fmla="*/ 1766288 w 4102080"/>
              <a:gd name="connsiteY1571" fmla="*/ 1555344 h 4361942"/>
              <a:gd name="connsiteX1572" fmla="*/ 1766288 w 4102080"/>
              <a:gd name="connsiteY1572" fmla="*/ 1561339 h 4361942"/>
              <a:gd name="connsiteX1573" fmla="*/ 1762360 w 4102080"/>
              <a:gd name="connsiteY1573" fmla="*/ 1567231 h 4361942"/>
              <a:gd name="connsiteX1574" fmla="*/ 1756468 w 4102080"/>
              <a:gd name="connsiteY1574" fmla="*/ 1569195 h 4361942"/>
              <a:gd name="connsiteX1575" fmla="*/ 1750472 w 4102080"/>
              <a:gd name="connsiteY1575" fmla="*/ 1569195 h 4361942"/>
              <a:gd name="connsiteX1576" fmla="*/ 1744683 w 4102080"/>
              <a:gd name="connsiteY1576" fmla="*/ 1575086 h 4361942"/>
              <a:gd name="connsiteX1577" fmla="*/ 1730832 w 4102080"/>
              <a:gd name="connsiteY1577" fmla="*/ 1598756 h 4361942"/>
              <a:gd name="connsiteX1578" fmla="*/ 1713201 w 4102080"/>
              <a:gd name="connsiteY1578" fmla="*/ 1624221 h 4361942"/>
              <a:gd name="connsiteX1579" fmla="*/ 1713431 w 4102080"/>
              <a:gd name="connsiteY1579" fmla="*/ 1624314 h 4361942"/>
              <a:gd name="connsiteX1580" fmla="*/ 1730907 w 4102080"/>
              <a:gd name="connsiteY1580" fmla="*/ 1599063 h 4361942"/>
              <a:gd name="connsiteX1581" fmla="*/ 1744758 w 4102080"/>
              <a:gd name="connsiteY1581" fmla="*/ 1575384 h 4361942"/>
              <a:gd name="connsiteX1582" fmla="*/ 1750546 w 4102080"/>
              <a:gd name="connsiteY1582" fmla="*/ 1569490 h 4361942"/>
              <a:gd name="connsiteX1583" fmla="*/ 1756542 w 4102080"/>
              <a:gd name="connsiteY1583" fmla="*/ 1569490 h 4361942"/>
              <a:gd name="connsiteX1584" fmla="*/ 1762434 w 4102080"/>
              <a:gd name="connsiteY1584" fmla="*/ 1567525 h 4361942"/>
              <a:gd name="connsiteX1585" fmla="*/ 1766361 w 4102080"/>
              <a:gd name="connsiteY1585" fmla="*/ 1561631 h 4361942"/>
              <a:gd name="connsiteX1586" fmla="*/ 1766361 w 4102080"/>
              <a:gd name="connsiteY1586" fmla="*/ 1555634 h 4361942"/>
              <a:gd name="connsiteX1587" fmla="*/ 1768325 w 4102080"/>
              <a:gd name="connsiteY1587" fmla="*/ 1545811 h 4361942"/>
              <a:gd name="connsiteX1588" fmla="*/ 1772253 w 4102080"/>
              <a:gd name="connsiteY1588" fmla="*/ 1537952 h 4361942"/>
              <a:gd name="connsiteX1589" fmla="*/ 1774217 w 4102080"/>
              <a:gd name="connsiteY1589" fmla="*/ 1528129 h 4361942"/>
              <a:gd name="connsiteX1590" fmla="*/ 1772253 w 4102080"/>
              <a:gd name="connsiteY1590" fmla="*/ 1520270 h 4361942"/>
              <a:gd name="connsiteX1591" fmla="*/ 1762360 w 4102080"/>
              <a:gd name="connsiteY1591" fmla="*/ 1488677 h 4361942"/>
              <a:gd name="connsiteX1592" fmla="*/ 1762360 w 4102080"/>
              <a:gd name="connsiteY1592" fmla="*/ 1506144 h 4361942"/>
              <a:gd name="connsiteX1593" fmla="*/ 1762434 w 4102080"/>
              <a:gd name="connsiteY1593" fmla="*/ 1506193 h 4361942"/>
              <a:gd name="connsiteX1594" fmla="*/ 1762434 w 4102080"/>
              <a:gd name="connsiteY1594" fmla="*/ 1488732 h 4361942"/>
              <a:gd name="connsiteX1595" fmla="*/ 3040542 w 4102080"/>
              <a:gd name="connsiteY1595" fmla="*/ 1484684 h 4361942"/>
              <a:gd name="connsiteX1596" fmla="*/ 3036630 w 4102080"/>
              <a:gd name="connsiteY1596" fmla="*/ 1502289 h 4361942"/>
              <a:gd name="connsiteX1597" fmla="*/ 3042523 w 4102080"/>
              <a:gd name="connsiteY1597" fmla="*/ 1508182 h 4361942"/>
              <a:gd name="connsiteX1598" fmla="*/ 3048417 w 4102080"/>
              <a:gd name="connsiteY1598" fmla="*/ 1514076 h 4361942"/>
              <a:gd name="connsiteX1599" fmla="*/ 3040559 w 4102080"/>
              <a:gd name="connsiteY1599" fmla="*/ 1533824 h 4361942"/>
              <a:gd name="connsiteX1600" fmla="*/ 3032701 w 4102080"/>
              <a:gd name="connsiteY1600" fmla="*/ 1555434 h 4361942"/>
              <a:gd name="connsiteX1601" fmla="*/ 3034665 w 4102080"/>
              <a:gd name="connsiteY1601" fmla="*/ 1579112 h 4361942"/>
              <a:gd name="connsiteX1602" fmla="*/ 3038594 w 4102080"/>
              <a:gd name="connsiteY1602" fmla="*/ 1598860 h 4361942"/>
              <a:gd name="connsiteX1603" fmla="*/ 3042523 w 4102080"/>
              <a:gd name="connsiteY1603" fmla="*/ 1616541 h 4361942"/>
              <a:gd name="connsiteX1604" fmla="*/ 3034665 w 4102080"/>
              <a:gd name="connsiteY1604" fmla="*/ 1636186 h 4361942"/>
              <a:gd name="connsiteX1605" fmla="*/ 3079951 w 4102080"/>
              <a:gd name="connsiteY1605" fmla="*/ 1652005 h 4361942"/>
              <a:gd name="connsiteX1606" fmla="*/ 3079984 w 4102080"/>
              <a:gd name="connsiteY1606" fmla="*/ 1651992 h 4361942"/>
              <a:gd name="connsiteX1607" fmla="*/ 3034942 w 4102080"/>
              <a:gd name="connsiteY1607" fmla="*/ 1636259 h 4361942"/>
              <a:gd name="connsiteX1608" fmla="*/ 3042799 w 4102080"/>
              <a:gd name="connsiteY1608" fmla="*/ 1616617 h 4361942"/>
              <a:gd name="connsiteX1609" fmla="*/ 3038871 w 4102080"/>
              <a:gd name="connsiteY1609" fmla="*/ 1598940 h 4361942"/>
              <a:gd name="connsiteX1610" fmla="*/ 3034942 w 4102080"/>
              <a:gd name="connsiteY1610" fmla="*/ 1579195 h 4361942"/>
              <a:gd name="connsiteX1611" fmla="*/ 3032978 w 4102080"/>
              <a:gd name="connsiteY1611" fmla="*/ 1555521 h 4361942"/>
              <a:gd name="connsiteX1612" fmla="*/ 3040835 w 4102080"/>
              <a:gd name="connsiteY1612" fmla="*/ 1533915 h 4361942"/>
              <a:gd name="connsiteX1613" fmla="*/ 3048692 w 4102080"/>
              <a:gd name="connsiteY1613" fmla="*/ 1514170 h 4361942"/>
              <a:gd name="connsiteX1614" fmla="*/ 3042799 w 4102080"/>
              <a:gd name="connsiteY1614" fmla="*/ 1508278 h 4361942"/>
              <a:gd name="connsiteX1615" fmla="*/ 3036907 w 4102080"/>
              <a:gd name="connsiteY1615" fmla="*/ 1502385 h 4361942"/>
              <a:gd name="connsiteX1616" fmla="*/ 3040835 w 4102080"/>
              <a:gd name="connsiteY1616" fmla="*/ 1484708 h 4361942"/>
              <a:gd name="connsiteX1617" fmla="*/ 2349202 w 4102080"/>
              <a:gd name="connsiteY1617" fmla="*/ 1482779 h 4361942"/>
              <a:gd name="connsiteX1618" fmla="*/ 2349143 w 4102080"/>
              <a:gd name="connsiteY1618" fmla="*/ 1482838 h 4361942"/>
              <a:gd name="connsiteX1619" fmla="*/ 2343251 w 4102080"/>
              <a:gd name="connsiteY1619" fmla="*/ 1492662 h 4361942"/>
              <a:gd name="connsiteX1620" fmla="*/ 2339323 w 4102080"/>
              <a:gd name="connsiteY1620" fmla="*/ 1506414 h 4361942"/>
              <a:gd name="connsiteX1621" fmla="*/ 2335461 w 4102080"/>
              <a:gd name="connsiteY1621" fmla="*/ 1518005 h 4361942"/>
              <a:gd name="connsiteX1622" fmla="*/ 2335532 w 4102080"/>
              <a:gd name="connsiteY1622" fmla="*/ 1518005 h 4361942"/>
              <a:gd name="connsiteX1623" fmla="*/ 2339461 w 4102080"/>
              <a:gd name="connsiteY1623" fmla="*/ 1506218 h 4361942"/>
              <a:gd name="connsiteX1624" fmla="*/ 2343390 w 4102080"/>
              <a:gd name="connsiteY1624" fmla="*/ 1492466 h 4361942"/>
              <a:gd name="connsiteX1625" fmla="*/ 1764947 w 4102080"/>
              <a:gd name="connsiteY1625" fmla="*/ 1420446 h 4361942"/>
              <a:gd name="connsiteX1626" fmla="*/ 1750658 w 4102080"/>
              <a:gd name="connsiteY1626" fmla="*/ 1427563 h 4361942"/>
              <a:gd name="connsiteX1627" fmla="*/ 1721192 w 4102080"/>
              <a:gd name="connsiteY1627" fmla="*/ 1435524 h 4361942"/>
              <a:gd name="connsiteX1628" fmla="*/ 1721097 w 4102080"/>
              <a:gd name="connsiteY1628" fmla="*/ 1435511 h 4361942"/>
              <a:gd name="connsiteX1629" fmla="*/ 1721128 w 4102080"/>
              <a:gd name="connsiteY1629" fmla="*/ 1435572 h 4361942"/>
              <a:gd name="connsiteX1630" fmla="*/ 1750546 w 4102080"/>
              <a:gd name="connsiteY1630" fmla="*/ 1427621 h 4361942"/>
              <a:gd name="connsiteX1631" fmla="*/ 2504804 w 4102080"/>
              <a:gd name="connsiteY1631" fmla="*/ 1409880 h 4361942"/>
              <a:gd name="connsiteX1632" fmla="*/ 2504710 w 4102080"/>
              <a:gd name="connsiteY1632" fmla="*/ 1409939 h 4361942"/>
              <a:gd name="connsiteX1633" fmla="*/ 2490858 w 4102080"/>
              <a:gd name="connsiteY1633" fmla="*/ 1431551 h 4361942"/>
              <a:gd name="connsiteX1634" fmla="*/ 2485070 w 4102080"/>
              <a:gd name="connsiteY1634" fmla="*/ 1445407 h 4361942"/>
              <a:gd name="connsiteX1635" fmla="*/ 2475147 w 4102080"/>
              <a:gd name="connsiteY1635" fmla="*/ 1461124 h 4361942"/>
              <a:gd name="connsiteX1636" fmla="*/ 2481039 w 4102080"/>
              <a:gd name="connsiteY1636" fmla="*/ 1468982 h 4361942"/>
              <a:gd name="connsiteX1637" fmla="*/ 2488998 w 4102080"/>
              <a:gd name="connsiteY1637" fmla="*/ 1476841 h 4361942"/>
              <a:gd name="connsiteX1638" fmla="*/ 2479221 w 4102080"/>
              <a:gd name="connsiteY1638" fmla="*/ 1508240 h 4361942"/>
              <a:gd name="connsiteX1639" fmla="*/ 2479350 w 4102080"/>
              <a:gd name="connsiteY1639" fmla="*/ 1508182 h 4361942"/>
              <a:gd name="connsiteX1640" fmla="*/ 2489172 w 4102080"/>
              <a:gd name="connsiteY1640" fmla="*/ 1476647 h 4361942"/>
              <a:gd name="connsiteX1641" fmla="*/ 2481211 w 4102080"/>
              <a:gd name="connsiteY1641" fmla="*/ 1468789 h 4361942"/>
              <a:gd name="connsiteX1642" fmla="*/ 2475317 w 4102080"/>
              <a:gd name="connsiteY1642" fmla="*/ 1460931 h 4361942"/>
              <a:gd name="connsiteX1643" fmla="*/ 2485243 w 4102080"/>
              <a:gd name="connsiteY1643" fmla="*/ 1445215 h 4361942"/>
              <a:gd name="connsiteX1644" fmla="*/ 2491033 w 4102080"/>
              <a:gd name="connsiteY1644" fmla="*/ 1431360 h 4361942"/>
              <a:gd name="connsiteX1645" fmla="*/ 1799855 w 4102080"/>
              <a:gd name="connsiteY1645" fmla="*/ 1405998 h 4361942"/>
              <a:gd name="connsiteX1646" fmla="*/ 1778262 w 4102080"/>
              <a:gd name="connsiteY1646" fmla="*/ 1413813 h 4361942"/>
              <a:gd name="connsiteX1647" fmla="*/ 1778162 w 4102080"/>
              <a:gd name="connsiteY1647" fmla="*/ 1413863 h 4361942"/>
              <a:gd name="connsiteX1648" fmla="*/ 1799852 w 4102080"/>
              <a:gd name="connsiteY1648" fmla="*/ 1406010 h 4361942"/>
              <a:gd name="connsiteX1649" fmla="*/ 2530402 w 4102080"/>
              <a:gd name="connsiteY1649" fmla="*/ 1386133 h 4361942"/>
              <a:gd name="connsiteX1650" fmla="*/ 2530241 w 4102080"/>
              <a:gd name="connsiteY1650" fmla="*/ 1386260 h 4361942"/>
              <a:gd name="connsiteX1651" fmla="*/ 2526454 w 4102080"/>
              <a:gd name="connsiteY1651" fmla="*/ 1396090 h 4361942"/>
              <a:gd name="connsiteX1652" fmla="*/ 2526599 w 4102080"/>
              <a:gd name="connsiteY1652" fmla="*/ 1395998 h 4361942"/>
              <a:gd name="connsiteX1653" fmla="*/ 1833344 w 4102080"/>
              <a:gd name="connsiteY1653" fmla="*/ 1364648 h 4361942"/>
              <a:gd name="connsiteX1654" fmla="*/ 1817653 w 4102080"/>
              <a:gd name="connsiteY1654" fmla="*/ 1370494 h 4361942"/>
              <a:gd name="connsiteX1655" fmla="*/ 1817649 w 4102080"/>
              <a:gd name="connsiteY1655" fmla="*/ 1370498 h 4361942"/>
              <a:gd name="connsiteX1656" fmla="*/ 1833343 w 4102080"/>
              <a:gd name="connsiteY1656" fmla="*/ 1364649 h 4361942"/>
              <a:gd name="connsiteX1657" fmla="*/ 2595408 w 4102080"/>
              <a:gd name="connsiteY1657" fmla="*/ 1335045 h 4361942"/>
              <a:gd name="connsiteX1658" fmla="*/ 2595362 w 4102080"/>
              <a:gd name="connsiteY1658" fmla="*/ 1335076 h 4361942"/>
              <a:gd name="connsiteX1659" fmla="*/ 2579658 w 4102080"/>
              <a:gd name="connsiteY1659" fmla="*/ 1350683 h 4361942"/>
              <a:gd name="connsiteX1660" fmla="*/ 2579743 w 4102080"/>
              <a:gd name="connsiteY1660" fmla="*/ 1350608 h 4361942"/>
              <a:gd name="connsiteX1661" fmla="*/ 1857043 w 4102080"/>
              <a:gd name="connsiteY1661" fmla="*/ 1329139 h 4361942"/>
              <a:gd name="connsiteX1662" fmla="*/ 1856986 w 4102080"/>
              <a:gd name="connsiteY1662" fmla="*/ 1329207 h 4361942"/>
              <a:gd name="connsiteX1663" fmla="*/ 1868694 w 4102080"/>
              <a:gd name="connsiteY1663" fmla="*/ 1333111 h 4361942"/>
              <a:gd name="connsiteX1664" fmla="*/ 1872726 w 4102080"/>
              <a:gd name="connsiteY1664" fmla="*/ 1337040 h 4361942"/>
              <a:gd name="connsiteX1665" fmla="*/ 1872828 w 4102080"/>
              <a:gd name="connsiteY1665" fmla="*/ 1336964 h 4361942"/>
              <a:gd name="connsiteX1666" fmla="*/ 1868829 w 4102080"/>
              <a:gd name="connsiteY1666" fmla="*/ 1333068 h 4361942"/>
              <a:gd name="connsiteX1667" fmla="*/ 2950146 w 4102080"/>
              <a:gd name="connsiteY1667" fmla="*/ 1309345 h 4361942"/>
              <a:gd name="connsiteX1668" fmla="*/ 2969632 w 4102080"/>
              <a:gd name="connsiteY1668" fmla="*/ 1321037 h 4361942"/>
              <a:gd name="connsiteX1669" fmla="*/ 2977593 w 4102080"/>
              <a:gd name="connsiteY1669" fmla="*/ 1338821 h 4361942"/>
              <a:gd name="connsiteX1670" fmla="*/ 2961774 w 4102080"/>
              <a:gd name="connsiteY1670" fmla="*/ 1350608 h 4361942"/>
              <a:gd name="connsiteX1671" fmla="*/ 2942130 w 4102080"/>
              <a:gd name="connsiteY1671" fmla="*/ 1342750 h 4361942"/>
              <a:gd name="connsiteX1672" fmla="*/ 2930240 w 4102080"/>
              <a:gd name="connsiteY1672" fmla="*/ 1348643 h 4361942"/>
              <a:gd name="connsiteX1673" fmla="*/ 2918453 w 4102080"/>
              <a:gd name="connsiteY1673" fmla="*/ 1356605 h 4361942"/>
              <a:gd name="connsiteX1674" fmla="*/ 2914525 w 4102080"/>
              <a:gd name="connsiteY1674" fmla="*/ 1376250 h 4361942"/>
              <a:gd name="connsiteX1675" fmla="*/ 2916489 w 4102080"/>
              <a:gd name="connsiteY1675" fmla="*/ 1403856 h 4361942"/>
              <a:gd name="connsiteX1676" fmla="*/ 2930240 w 4102080"/>
              <a:gd name="connsiteY1676" fmla="*/ 1423502 h 4361942"/>
              <a:gd name="connsiteX1677" fmla="*/ 2951952 w 4102080"/>
              <a:gd name="connsiteY1677" fmla="*/ 1433428 h 4361942"/>
              <a:gd name="connsiteX1678" fmla="*/ 2957845 w 4102080"/>
              <a:gd name="connsiteY1678" fmla="*/ 1451108 h 4361942"/>
              <a:gd name="connsiteX1679" fmla="*/ 2963739 w 4102080"/>
              <a:gd name="connsiteY1679" fmla="*/ 1466824 h 4361942"/>
              <a:gd name="connsiteX1680" fmla="*/ 2977593 w 4102080"/>
              <a:gd name="connsiteY1680" fmla="*/ 1472821 h 4361942"/>
              <a:gd name="connsiteX1681" fmla="*/ 2991344 w 4102080"/>
              <a:gd name="connsiteY1681" fmla="*/ 1480679 h 4361942"/>
              <a:gd name="connsiteX1682" fmla="*/ 2991468 w 4102080"/>
              <a:gd name="connsiteY1682" fmla="*/ 1480689 h 4361942"/>
              <a:gd name="connsiteX1683" fmla="*/ 2977877 w 4102080"/>
              <a:gd name="connsiteY1683" fmla="*/ 1472923 h 4361942"/>
              <a:gd name="connsiteX1684" fmla="*/ 2964024 w 4102080"/>
              <a:gd name="connsiteY1684" fmla="*/ 1466927 h 4361942"/>
              <a:gd name="connsiteX1685" fmla="*/ 2958131 w 4102080"/>
              <a:gd name="connsiteY1685" fmla="*/ 1451213 h 4361942"/>
              <a:gd name="connsiteX1686" fmla="*/ 2952238 w 4102080"/>
              <a:gd name="connsiteY1686" fmla="*/ 1433536 h 4361942"/>
              <a:gd name="connsiteX1687" fmla="*/ 2930529 w 4102080"/>
              <a:gd name="connsiteY1687" fmla="*/ 1423612 h 4361942"/>
              <a:gd name="connsiteX1688" fmla="*/ 2916779 w 4102080"/>
              <a:gd name="connsiteY1688" fmla="*/ 1403970 h 4361942"/>
              <a:gd name="connsiteX1689" fmla="*/ 2914815 w 4102080"/>
              <a:gd name="connsiteY1689" fmla="*/ 1376368 h 4361942"/>
              <a:gd name="connsiteX1690" fmla="*/ 2918743 w 4102080"/>
              <a:gd name="connsiteY1690" fmla="*/ 1356726 h 4361942"/>
              <a:gd name="connsiteX1691" fmla="*/ 2930529 w 4102080"/>
              <a:gd name="connsiteY1691" fmla="*/ 1348766 h 4361942"/>
              <a:gd name="connsiteX1692" fmla="*/ 2942417 w 4102080"/>
              <a:gd name="connsiteY1692" fmla="*/ 1342874 h 4361942"/>
              <a:gd name="connsiteX1693" fmla="*/ 2962059 w 4102080"/>
              <a:gd name="connsiteY1693" fmla="*/ 1350730 h 4361942"/>
              <a:gd name="connsiteX1694" fmla="*/ 2977877 w 4102080"/>
              <a:gd name="connsiteY1694" fmla="*/ 1338945 h 4361942"/>
              <a:gd name="connsiteX1695" fmla="*/ 2969916 w 4102080"/>
              <a:gd name="connsiteY1695" fmla="*/ 1321164 h 4361942"/>
              <a:gd name="connsiteX1696" fmla="*/ 2950274 w 4102080"/>
              <a:gd name="connsiteY1696" fmla="*/ 1309379 h 4361942"/>
              <a:gd name="connsiteX1697" fmla="*/ 2869482 w 4102080"/>
              <a:gd name="connsiteY1697" fmla="*/ 1305443 h 4361942"/>
              <a:gd name="connsiteX1698" fmla="*/ 2892812 w 4102080"/>
              <a:gd name="connsiteY1698" fmla="*/ 1317211 h 4361942"/>
              <a:gd name="connsiteX1699" fmla="*/ 2892838 w 4102080"/>
              <a:gd name="connsiteY1699" fmla="*/ 1317205 h 4361942"/>
              <a:gd name="connsiteX1700" fmla="*/ 2869534 w 4102080"/>
              <a:gd name="connsiteY1700" fmla="*/ 1305451 h 4361942"/>
              <a:gd name="connsiteX1701" fmla="*/ 2814329 w 4102080"/>
              <a:gd name="connsiteY1701" fmla="*/ 1293666 h 4361942"/>
              <a:gd name="connsiteX1702" fmla="*/ 2814316 w 4102080"/>
              <a:gd name="connsiteY1702" fmla="*/ 1293676 h 4361942"/>
              <a:gd name="connsiteX1703" fmla="*/ 2821989 w 4102080"/>
              <a:gd name="connsiteY1703" fmla="*/ 1297463 h 4361942"/>
              <a:gd name="connsiteX1704" fmla="*/ 2827882 w 4102080"/>
              <a:gd name="connsiteY1704" fmla="*/ 1305321 h 4361942"/>
              <a:gd name="connsiteX1705" fmla="*/ 2828084 w 4102080"/>
              <a:gd name="connsiteY1705" fmla="*/ 1305321 h 4361942"/>
              <a:gd name="connsiteX1706" fmla="*/ 2822290 w 4102080"/>
              <a:gd name="connsiteY1706" fmla="*/ 1297594 h 4361942"/>
              <a:gd name="connsiteX1707" fmla="*/ 2765062 w 4102080"/>
              <a:gd name="connsiteY1707" fmla="*/ 1281768 h 4361942"/>
              <a:gd name="connsiteX1708" fmla="*/ 2776704 w 4102080"/>
              <a:gd name="connsiteY1708" fmla="*/ 1287640 h 4361942"/>
              <a:gd name="connsiteX1709" fmla="*/ 2774636 w 4102080"/>
              <a:gd name="connsiteY1709" fmla="*/ 1301392 h 4361942"/>
              <a:gd name="connsiteX1710" fmla="*/ 2776704 w 4102080"/>
              <a:gd name="connsiteY1710" fmla="*/ 1315247 h 4361942"/>
              <a:gd name="connsiteX1711" fmla="*/ 2776974 w 4102080"/>
              <a:gd name="connsiteY1711" fmla="*/ 1315139 h 4361942"/>
              <a:gd name="connsiteX1712" fmla="*/ 2774942 w 4102080"/>
              <a:gd name="connsiteY1712" fmla="*/ 1301523 h 4361942"/>
              <a:gd name="connsiteX1713" fmla="*/ 2777009 w 4102080"/>
              <a:gd name="connsiteY1713" fmla="*/ 1287774 h 4361942"/>
              <a:gd name="connsiteX1714" fmla="*/ 2765121 w 4102080"/>
              <a:gd name="connsiteY1714" fmla="*/ 1281778 h 4361942"/>
              <a:gd name="connsiteX1715" fmla="*/ 2518973 w 4102080"/>
              <a:gd name="connsiteY1715" fmla="*/ 1275989 h 4361942"/>
              <a:gd name="connsiteX1716" fmla="*/ 2518853 w 4102080"/>
              <a:gd name="connsiteY1716" fmla="*/ 1276033 h 4361942"/>
              <a:gd name="connsiteX1717" fmla="*/ 2534272 w 4102080"/>
              <a:gd name="connsiteY1717" fmla="*/ 1276033 h 4361942"/>
              <a:gd name="connsiteX1718" fmla="*/ 2549984 w 4102080"/>
              <a:gd name="connsiteY1718" fmla="*/ 1287821 h 4361942"/>
              <a:gd name="connsiteX1719" fmla="*/ 2565799 w 4102080"/>
              <a:gd name="connsiteY1719" fmla="*/ 1299609 h 4361942"/>
              <a:gd name="connsiteX1720" fmla="*/ 2583475 w 4102080"/>
              <a:gd name="connsiteY1720" fmla="*/ 1303538 h 4361942"/>
              <a:gd name="connsiteX1721" fmla="*/ 2599187 w 4102080"/>
              <a:gd name="connsiteY1721" fmla="*/ 1305503 h 4361942"/>
              <a:gd name="connsiteX1722" fmla="*/ 2613038 w 4102080"/>
              <a:gd name="connsiteY1722" fmla="*/ 1311397 h 4361942"/>
              <a:gd name="connsiteX1723" fmla="*/ 2626786 w 4102080"/>
              <a:gd name="connsiteY1723" fmla="*/ 1319359 h 4361942"/>
              <a:gd name="connsiteX1724" fmla="*/ 2619082 w 4102080"/>
              <a:gd name="connsiteY1724" fmla="*/ 1327065 h 4361942"/>
              <a:gd name="connsiteX1725" fmla="*/ 2619135 w 4102080"/>
              <a:gd name="connsiteY1725" fmla="*/ 1327034 h 4361942"/>
              <a:gd name="connsiteX1726" fmla="*/ 2626993 w 4102080"/>
              <a:gd name="connsiteY1726" fmla="*/ 1319176 h 4361942"/>
              <a:gd name="connsiteX1727" fmla="*/ 2642811 w 4102080"/>
              <a:gd name="connsiteY1727" fmla="*/ 1327034 h 4361942"/>
              <a:gd name="connsiteX1728" fmla="*/ 2658527 w 4102080"/>
              <a:gd name="connsiteY1728" fmla="*/ 1334892 h 4361942"/>
              <a:gd name="connsiteX1729" fmla="*/ 2658640 w 4102080"/>
              <a:gd name="connsiteY1729" fmla="*/ 1334914 h 4361942"/>
              <a:gd name="connsiteX1730" fmla="*/ 2643132 w 4102080"/>
              <a:gd name="connsiteY1730" fmla="*/ 1327160 h 4361942"/>
              <a:gd name="connsiteX1731" fmla="*/ 2627315 w 4102080"/>
              <a:gd name="connsiteY1731" fmla="*/ 1319304 h 4361942"/>
              <a:gd name="connsiteX1732" fmla="*/ 2613566 w 4102080"/>
              <a:gd name="connsiteY1732" fmla="*/ 1311344 h 4361942"/>
              <a:gd name="connsiteX1733" fmla="*/ 2599713 w 4102080"/>
              <a:gd name="connsiteY1733" fmla="*/ 1305451 h 4361942"/>
              <a:gd name="connsiteX1734" fmla="*/ 2583999 w 4102080"/>
              <a:gd name="connsiteY1734" fmla="*/ 1303487 h 4361942"/>
              <a:gd name="connsiteX1735" fmla="*/ 2566321 w 4102080"/>
              <a:gd name="connsiteY1735" fmla="*/ 1299559 h 4361942"/>
              <a:gd name="connsiteX1736" fmla="*/ 2550504 w 4102080"/>
              <a:gd name="connsiteY1736" fmla="*/ 1287774 h 4361942"/>
              <a:gd name="connsiteX1737" fmla="*/ 2534790 w 4102080"/>
              <a:gd name="connsiteY1737" fmla="*/ 1275989 h 4361942"/>
              <a:gd name="connsiteX1738" fmla="*/ 2743281 w 4102080"/>
              <a:gd name="connsiteY1738" fmla="*/ 1262136 h 4361942"/>
              <a:gd name="connsiteX1739" fmla="*/ 2753027 w 4102080"/>
              <a:gd name="connsiteY1739" fmla="*/ 1279782 h 4361942"/>
              <a:gd name="connsiteX1740" fmla="*/ 2753283 w 4102080"/>
              <a:gd name="connsiteY1740" fmla="*/ 1279823 h 4361942"/>
              <a:gd name="connsiteX1741" fmla="*/ 2743514 w 4102080"/>
              <a:gd name="connsiteY1741" fmla="*/ 1262136 h 4361942"/>
              <a:gd name="connsiteX1742" fmla="*/ 2454050 w 4102080"/>
              <a:gd name="connsiteY1742" fmla="*/ 1242494 h 4361942"/>
              <a:gd name="connsiteX1743" fmla="*/ 2453561 w 4102080"/>
              <a:gd name="connsiteY1743" fmla="*/ 1242555 h 4361942"/>
              <a:gd name="connsiteX1744" fmla="*/ 2459435 w 4102080"/>
              <a:gd name="connsiteY1744" fmla="*/ 1250389 h 4361942"/>
              <a:gd name="connsiteX1745" fmla="*/ 2459435 w 4102080"/>
              <a:gd name="connsiteY1745" fmla="*/ 1260212 h 4361942"/>
              <a:gd name="connsiteX1746" fmla="*/ 2471219 w 4102080"/>
              <a:gd name="connsiteY1746" fmla="*/ 1273965 h 4361942"/>
              <a:gd name="connsiteX1747" fmla="*/ 2477214 w 4102080"/>
              <a:gd name="connsiteY1747" fmla="*/ 1285856 h 4361942"/>
              <a:gd name="connsiteX1748" fmla="*/ 2477706 w 4102080"/>
              <a:gd name="connsiteY1748" fmla="*/ 1285774 h 4361942"/>
              <a:gd name="connsiteX1749" fmla="*/ 2471728 w 4102080"/>
              <a:gd name="connsiteY1749" fmla="*/ 1273921 h 4361942"/>
              <a:gd name="connsiteX1750" fmla="*/ 2459943 w 4102080"/>
              <a:gd name="connsiteY1750" fmla="*/ 1260172 h 4361942"/>
              <a:gd name="connsiteX1751" fmla="*/ 2459943 w 4102080"/>
              <a:gd name="connsiteY1751" fmla="*/ 1250351 h 4361942"/>
              <a:gd name="connsiteX1752" fmla="*/ 2099561 w 4102080"/>
              <a:gd name="connsiteY1752" fmla="*/ 1236602 h 4361942"/>
              <a:gd name="connsiteX1753" fmla="*/ 2099292 w 4102080"/>
              <a:gd name="connsiteY1753" fmla="*/ 1236656 h 4361942"/>
              <a:gd name="connsiteX1754" fmla="*/ 2118842 w 4102080"/>
              <a:gd name="connsiteY1754" fmla="*/ 1238601 h 4361942"/>
              <a:gd name="connsiteX1755" fmla="*/ 2124734 w 4102080"/>
              <a:gd name="connsiteY1755" fmla="*/ 1240566 h 4361942"/>
              <a:gd name="connsiteX1756" fmla="*/ 2130626 w 4102080"/>
              <a:gd name="connsiteY1756" fmla="*/ 1244495 h 4361942"/>
              <a:gd name="connsiteX1757" fmla="*/ 2130834 w 4102080"/>
              <a:gd name="connsiteY1757" fmla="*/ 1244287 h 4361942"/>
              <a:gd name="connsiteX1758" fmla="*/ 2125199 w 4102080"/>
              <a:gd name="connsiteY1758" fmla="*/ 1240530 h 4361942"/>
              <a:gd name="connsiteX1759" fmla="*/ 2119306 w 4102080"/>
              <a:gd name="connsiteY1759" fmla="*/ 1238566 h 4361942"/>
              <a:gd name="connsiteX1760" fmla="*/ 2085811 w 4102080"/>
              <a:gd name="connsiteY1760" fmla="*/ 1201143 h 4361942"/>
              <a:gd name="connsiteX1761" fmla="*/ 2085345 w 4102080"/>
              <a:gd name="connsiteY1761" fmla="*/ 1201210 h 4361942"/>
              <a:gd name="connsiteX1762" fmla="*/ 2079459 w 4102080"/>
              <a:gd name="connsiteY1762" fmla="*/ 1240566 h 4361942"/>
              <a:gd name="connsiteX1763" fmla="*/ 2079927 w 4102080"/>
              <a:gd name="connsiteY1763" fmla="*/ 1240472 h 4361942"/>
              <a:gd name="connsiteX1764" fmla="*/ 2284714 w 4102080"/>
              <a:gd name="connsiteY1764" fmla="*/ 1187291 h 4361942"/>
              <a:gd name="connsiteX1765" fmla="*/ 2284612 w 4102080"/>
              <a:gd name="connsiteY1765" fmla="*/ 1187364 h 4361942"/>
              <a:gd name="connsiteX1766" fmla="*/ 2299940 w 4102080"/>
              <a:gd name="connsiteY1766" fmla="*/ 1189381 h 4361942"/>
              <a:gd name="connsiteX1767" fmla="*/ 2300078 w 4102080"/>
              <a:gd name="connsiteY1767" fmla="*/ 1189312 h 4361942"/>
              <a:gd name="connsiteX1768" fmla="*/ 2328030 w 4102080"/>
              <a:gd name="connsiteY1768" fmla="*/ 1171577 h 4361942"/>
              <a:gd name="connsiteX1769" fmla="*/ 2327846 w 4102080"/>
              <a:gd name="connsiteY1769" fmla="*/ 1171715 h 4361942"/>
              <a:gd name="connsiteX1770" fmla="*/ 2362891 w 4102080"/>
              <a:gd name="connsiteY1770" fmla="*/ 1185349 h 4361942"/>
              <a:gd name="connsiteX1771" fmla="*/ 2400413 w 4102080"/>
              <a:gd name="connsiteY1771" fmla="*/ 1191346 h 4361942"/>
              <a:gd name="connsiteX1772" fmla="*/ 2412196 w 4102080"/>
              <a:gd name="connsiteY1772" fmla="*/ 1193207 h 4361942"/>
              <a:gd name="connsiteX1773" fmla="*/ 2404237 w 4102080"/>
              <a:gd name="connsiteY1773" fmla="*/ 1210992 h 4361942"/>
              <a:gd name="connsiteX1774" fmla="*/ 2386561 w 4102080"/>
              <a:gd name="connsiteY1774" fmla="*/ 1224745 h 4361942"/>
              <a:gd name="connsiteX1775" fmla="*/ 2374778 w 4102080"/>
              <a:gd name="connsiteY1775" fmla="*/ 1242530 h 4361942"/>
              <a:gd name="connsiteX1776" fmla="*/ 2382634 w 4102080"/>
              <a:gd name="connsiteY1776" fmla="*/ 1250389 h 4361942"/>
              <a:gd name="connsiteX1777" fmla="*/ 2390489 w 4102080"/>
              <a:gd name="connsiteY1777" fmla="*/ 1254318 h 4361942"/>
              <a:gd name="connsiteX1778" fmla="*/ 2396381 w 4102080"/>
              <a:gd name="connsiteY1778" fmla="*/ 1256283 h 4361942"/>
              <a:gd name="connsiteX1779" fmla="*/ 2396587 w 4102080"/>
              <a:gd name="connsiteY1779" fmla="*/ 1256145 h 4361942"/>
              <a:gd name="connsiteX1780" fmla="*/ 2390989 w 4102080"/>
              <a:gd name="connsiteY1780" fmla="*/ 1254279 h 4361942"/>
              <a:gd name="connsiteX1781" fmla="*/ 2383132 w 4102080"/>
              <a:gd name="connsiteY1781" fmla="*/ 1250351 h 4361942"/>
              <a:gd name="connsiteX1782" fmla="*/ 2375275 w 4102080"/>
              <a:gd name="connsiteY1782" fmla="*/ 1242494 h 4361942"/>
              <a:gd name="connsiteX1783" fmla="*/ 2387060 w 4102080"/>
              <a:gd name="connsiteY1783" fmla="*/ 1224713 h 4361942"/>
              <a:gd name="connsiteX1784" fmla="*/ 2404738 w 4102080"/>
              <a:gd name="connsiteY1784" fmla="*/ 1210964 h 4361942"/>
              <a:gd name="connsiteX1785" fmla="*/ 2412698 w 4102080"/>
              <a:gd name="connsiteY1785" fmla="*/ 1193183 h 4361942"/>
              <a:gd name="connsiteX1786" fmla="*/ 2400913 w 4102080"/>
              <a:gd name="connsiteY1786" fmla="*/ 1191322 h 4361942"/>
              <a:gd name="connsiteX1787" fmla="*/ 2363386 w 4102080"/>
              <a:gd name="connsiteY1787" fmla="*/ 1185326 h 4361942"/>
              <a:gd name="connsiteX1788" fmla="*/ 2196117 w 4102080"/>
              <a:gd name="connsiteY1788" fmla="*/ 1159792 h 4361942"/>
              <a:gd name="connsiteX1789" fmla="*/ 2195732 w 4102080"/>
              <a:gd name="connsiteY1789" fmla="*/ 1159905 h 4361942"/>
              <a:gd name="connsiteX1790" fmla="*/ 2219211 w 4102080"/>
              <a:gd name="connsiteY1790" fmla="*/ 1185349 h 4361942"/>
              <a:gd name="connsiteX1791" fmla="*/ 2219211 w 4102080"/>
              <a:gd name="connsiteY1791" fmla="*/ 1203134 h 4361942"/>
              <a:gd name="connsiteX1792" fmla="*/ 2227067 w 4102080"/>
              <a:gd name="connsiteY1792" fmla="*/ 1214922 h 4361942"/>
              <a:gd name="connsiteX1793" fmla="*/ 2227488 w 4102080"/>
              <a:gd name="connsiteY1793" fmla="*/ 1214808 h 4361942"/>
              <a:gd name="connsiteX1794" fmla="*/ 2219688 w 4102080"/>
              <a:gd name="connsiteY1794" fmla="*/ 1203107 h 4361942"/>
              <a:gd name="connsiteX1795" fmla="*/ 2219688 w 4102080"/>
              <a:gd name="connsiteY1795" fmla="*/ 1185326 h 4361942"/>
              <a:gd name="connsiteX1796" fmla="*/ 970807 w 4102080"/>
              <a:gd name="connsiteY1796" fmla="*/ 1118437 h 4361942"/>
              <a:gd name="connsiteX1797" fmla="*/ 974839 w 4102080"/>
              <a:gd name="connsiteY1797" fmla="*/ 1122366 h 4361942"/>
              <a:gd name="connsiteX1798" fmla="*/ 980732 w 4102080"/>
              <a:gd name="connsiteY1798" fmla="*/ 1130223 h 4361942"/>
              <a:gd name="connsiteX1799" fmla="*/ 984661 w 4102080"/>
              <a:gd name="connsiteY1799" fmla="*/ 1134152 h 4361942"/>
              <a:gd name="connsiteX1800" fmla="*/ 1000376 w 4102080"/>
              <a:gd name="connsiteY1800" fmla="*/ 1142113 h 4361942"/>
              <a:gd name="connsiteX1801" fmla="*/ 1006269 w 4102080"/>
              <a:gd name="connsiteY1801" fmla="*/ 1147902 h 4361942"/>
              <a:gd name="connsiteX1802" fmla="*/ 1002340 w 4102080"/>
              <a:gd name="connsiteY1802" fmla="*/ 1153899 h 4361942"/>
              <a:gd name="connsiteX1803" fmla="*/ 994482 w 4102080"/>
              <a:gd name="connsiteY1803" fmla="*/ 1161756 h 4361942"/>
              <a:gd name="connsiteX1804" fmla="*/ 988589 w 4102080"/>
              <a:gd name="connsiteY1804" fmla="*/ 1163721 h 4361942"/>
              <a:gd name="connsiteX1805" fmla="*/ 980732 w 4102080"/>
              <a:gd name="connsiteY1805" fmla="*/ 1165685 h 4361942"/>
              <a:gd name="connsiteX1806" fmla="*/ 974839 w 4102080"/>
              <a:gd name="connsiteY1806" fmla="*/ 1161756 h 4361942"/>
              <a:gd name="connsiteX1807" fmla="*/ 970807 w 4102080"/>
              <a:gd name="connsiteY1807" fmla="*/ 1155760 h 4361942"/>
              <a:gd name="connsiteX1808" fmla="*/ 968842 w 4102080"/>
              <a:gd name="connsiteY1808" fmla="*/ 1149970 h 4361942"/>
              <a:gd name="connsiteX1809" fmla="*/ 966878 w 4102080"/>
              <a:gd name="connsiteY1809" fmla="*/ 1151935 h 4361942"/>
              <a:gd name="connsiteX1810" fmla="*/ 962949 w 4102080"/>
              <a:gd name="connsiteY1810" fmla="*/ 1153899 h 4361942"/>
              <a:gd name="connsiteX1811" fmla="*/ 959021 w 4102080"/>
              <a:gd name="connsiteY1811" fmla="*/ 1153899 h 4361942"/>
              <a:gd name="connsiteX1812" fmla="*/ 960985 w 4102080"/>
              <a:gd name="connsiteY1812" fmla="*/ 1149970 h 4361942"/>
              <a:gd name="connsiteX1813" fmla="*/ 962949 w 4102080"/>
              <a:gd name="connsiteY1813" fmla="*/ 1136116 h 4361942"/>
              <a:gd name="connsiteX1814" fmla="*/ 964914 w 4102080"/>
              <a:gd name="connsiteY1814" fmla="*/ 1126295 h 4361942"/>
              <a:gd name="connsiteX1815" fmla="*/ 1203222 w 4102080"/>
              <a:gd name="connsiteY1815" fmla="*/ 1108512 h 4361942"/>
              <a:gd name="connsiteX1816" fmla="*/ 1217076 w 4102080"/>
              <a:gd name="connsiteY1816" fmla="*/ 1110580 h 4361942"/>
              <a:gd name="connsiteX1817" fmla="*/ 1222865 w 4102080"/>
              <a:gd name="connsiteY1817" fmla="*/ 1114509 h 4361942"/>
              <a:gd name="connsiteX1818" fmla="*/ 1226897 w 4102080"/>
              <a:gd name="connsiteY1818" fmla="*/ 1124330 h 4361942"/>
              <a:gd name="connsiteX1819" fmla="*/ 1222865 w 4102080"/>
              <a:gd name="connsiteY1819" fmla="*/ 1128259 h 4361942"/>
              <a:gd name="connsiteX1820" fmla="*/ 1217076 w 4102080"/>
              <a:gd name="connsiteY1820" fmla="*/ 1130223 h 4361942"/>
              <a:gd name="connsiteX1821" fmla="*/ 1213043 w 4102080"/>
              <a:gd name="connsiteY1821" fmla="*/ 1134152 h 4361942"/>
              <a:gd name="connsiteX1822" fmla="*/ 1213043 w 4102080"/>
              <a:gd name="connsiteY1822" fmla="*/ 1140045 h 4361942"/>
              <a:gd name="connsiteX1823" fmla="*/ 1207151 w 4102080"/>
              <a:gd name="connsiteY1823" fmla="*/ 1145938 h 4361942"/>
              <a:gd name="connsiteX1824" fmla="*/ 1201257 w 4102080"/>
              <a:gd name="connsiteY1824" fmla="*/ 1147902 h 4361942"/>
              <a:gd name="connsiteX1825" fmla="*/ 1195364 w 4102080"/>
              <a:gd name="connsiteY1825" fmla="*/ 1143974 h 4361942"/>
              <a:gd name="connsiteX1826" fmla="*/ 1189471 w 4102080"/>
              <a:gd name="connsiteY1826" fmla="*/ 1145938 h 4361942"/>
              <a:gd name="connsiteX1827" fmla="*/ 1185542 w 4102080"/>
              <a:gd name="connsiteY1827" fmla="*/ 1142113 h 4361942"/>
              <a:gd name="connsiteX1828" fmla="*/ 1183475 w 4102080"/>
              <a:gd name="connsiteY1828" fmla="*/ 1132188 h 4361942"/>
              <a:gd name="connsiteX1829" fmla="*/ 1185542 w 4102080"/>
              <a:gd name="connsiteY1829" fmla="*/ 1122366 h 4361942"/>
              <a:gd name="connsiteX1830" fmla="*/ 1191436 w 4102080"/>
              <a:gd name="connsiteY1830" fmla="*/ 1114509 h 4361942"/>
              <a:gd name="connsiteX1831" fmla="*/ 1276110 w 4102080"/>
              <a:gd name="connsiteY1831" fmla="*/ 1102723 h 4361942"/>
              <a:gd name="connsiteX1832" fmla="*/ 1278074 w 4102080"/>
              <a:gd name="connsiteY1832" fmla="*/ 1102723 h 4361942"/>
              <a:gd name="connsiteX1833" fmla="*/ 1276110 w 4102080"/>
              <a:gd name="connsiteY1833" fmla="*/ 1110580 h 4361942"/>
              <a:gd name="connsiteX1834" fmla="*/ 1278074 w 4102080"/>
              <a:gd name="connsiteY1834" fmla="*/ 1116370 h 4361942"/>
              <a:gd name="connsiteX1835" fmla="*/ 1285932 w 4102080"/>
              <a:gd name="connsiteY1835" fmla="*/ 1120402 h 4361942"/>
              <a:gd name="connsiteX1836" fmla="*/ 1297821 w 4102080"/>
              <a:gd name="connsiteY1836" fmla="*/ 1126295 h 4361942"/>
              <a:gd name="connsiteX1837" fmla="*/ 1301647 w 4102080"/>
              <a:gd name="connsiteY1837" fmla="*/ 1128259 h 4361942"/>
              <a:gd name="connsiteX1838" fmla="*/ 1303714 w 4102080"/>
              <a:gd name="connsiteY1838" fmla="*/ 1132188 h 4361942"/>
              <a:gd name="connsiteX1839" fmla="*/ 1305679 w 4102080"/>
              <a:gd name="connsiteY1839" fmla="*/ 1140045 h 4361942"/>
              <a:gd name="connsiteX1840" fmla="*/ 1301647 w 4102080"/>
              <a:gd name="connsiteY1840" fmla="*/ 1147902 h 4361942"/>
              <a:gd name="connsiteX1841" fmla="*/ 1268252 w 4102080"/>
              <a:gd name="connsiteY1841" fmla="*/ 1173542 h 4361942"/>
              <a:gd name="connsiteX1842" fmla="*/ 1252434 w 4102080"/>
              <a:gd name="connsiteY1842" fmla="*/ 1175507 h 4361942"/>
              <a:gd name="connsiteX1843" fmla="*/ 1252434 w 4102080"/>
              <a:gd name="connsiteY1843" fmla="*/ 1171578 h 4361942"/>
              <a:gd name="connsiteX1844" fmla="*/ 1260291 w 4102080"/>
              <a:gd name="connsiteY1844" fmla="*/ 1161756 h 4361942"/>
              <a:gd name="connsiteX1845" fmla="*/ 1262256 w 4102080"/>
              <a:gd name="connsiteY1845" fmla="*/ 1155760 h 4361942"/>
              <a:gd name="connsiteX1846" fmla="*/ 1258431 w 4102080"/>
              <a:gd name="connsiteY1846" fmla="*/ 1151935 h 4361942"/>
              <a:gd name="connsiteX1847" fmla="*/ 1266288 w 4102080"/>
              <a:gd name="connsiteY1847" fmla="*/ 1142113 h 4361942"/>
              <a:gd name="connsiteX1848" fmla="*/ 1266288 w 4102080"/>
              <a:gd name="connsiteY1848" fmla="*/ 1132188 h 4361942"/>
              <a:gd name="connsiteX1849" fmla="*/ 1264324 w 4102080"/>
              <a:gd name="connsiteY1849" fmla="*/ 1120402 h 4361942"/>
              <a:gd name="connsiteX1850" fmla="*/ 1258431 w 4102080"/>
              <a:gd name="connsiteY1850" fmla="*/ 1112544 h 4361942"/>
              <a:gd name="connsiteX1851" fmla="*/ 1254399 w 4102080"/>
              <a:gd name="connsiteY1851" fmla="*/ 1106548 h 4361942"/>
              <a:gd name="connsiteX1852" fmla="*/ 1256466 w 4102080"/>
              <a:gd name="connsiteY1852" fmla="*/ 1104584 h 4361942"/>
              <a:gd name="connsiteX1853" fmla="*/ 1266288 w 4102080"/>
              <a:gd name="connsiteY1853" fmla="*/ 1110580 h 4361942"/>
              <a:gd name="connsiteX1854" fmla="*/ 1449385 w 4102080"/>
              <a:gd name="connsiteY1854" fmla="*/ 947100 h 4361942"/>
              <a:gd name="connsiteX1855" fmla="*/ 1449387 w 4102080"/>
              <a:gd name="connsiteY1855" fmla="*/ 947126 h 4361942"/>
              <a:gd name="connsiteX1856" fmla="*/ 1463241 w 4102080"/>
              <a:gd name="connsiteY1856" fmla="*/ 954983 h 4361942"/>
              <a:gd name="connsiteX1857" fmla="*/ 1482885 w 4102080"/>
              <a:gd name="connsiteY1857" fmla="*/ 960876 h 4361942"/>
              <a:gd name="connsiteX1858" fmla="*/ 1500667 w 4102080"/>
              <a:gd name="connsiteY1858" fmla="*/ 986516 h 4361942"/>
              <a:gd name="connsiteX1859" fmla="*/ 1528168 w 4102080"/>
              <a:gd name="connsiteY1859" fmla="*/ 986516 h 4361942"/>
              <a:gd name="connsiteX1860" fmla="*/ 1541919 w 4102080"/>
              <a:gd name="connsiteY1860" fmla="*/ 984552 h 4361942"/>
              <a:gd name="connsiteX1861" fmla="*/ 1551844 w 4102080"/>
              <a:gd name="connsiteY1861" fmla="*/ 978555 h 4361942"/>
              <a:gd name="connsiteX1862" fmla="*/ 1569523 w 4102080"/>
              <a:gd name="connsiteY1862" fmla="*/ 974627 h 4361942"/>
              <a:gd name="connsiteX1863" fmla="*/ 1585238 w 4102080"/>
              <a:gd name="connsiteY1863" fmla="*/ 970698 h 4361942"/>
              <a:gd name="connsiteX1864" fmla="*/ 1593095 w 4102080"/>
              <a:gd name="connsiteY1864" fmla="*/ 986516 h 4361942"/>
              <a:gd name="connsiteX1865" fmla="*/ 1610878 w 4102080"/>
              <a:gd name="connsiteY1865" fmla="*/ 978555 h 4361942"/>
              <a:gd name="connsiteX1866" fmla="*/ 1630625 w 4102080"/>
              <a:gd name="connsiteY1866" fmla="*/ 972662 h 4361942"/>
              <a:gd name="connsiteX1867" fmla="*/ 1646340 w 4102080"/>
              <a:gd name="connsiteY1867" fmla="*/ 962841 h 4361942"/>
              <a:gd name="connsiteX1868" fmla="*/ 1646353 w 4102080"/>
              <a:gd name="connsiteY1868" fmla="*/ 962819 h 4361942"/>
              <a:gd name="connsiteX1869" fmla="*/ 1630660 w 4102080"/>
              <a:gd name="connsiteY1869" fmla="*/ 972618 h 4361942"/>
              <a:gd name="connsiteX1870" fmla="*/ 1610909 w 4102080"/>
              <a:gd name="connsiteY1870" fmla="*/ 978507 h 4361942"/>
              <a:gd name="connsiteX1871" fmla="*/ 1593122 w 4102080"/>
              <a:gd name="connsiteY1871" fmla="*/ 986463 h 4361942"/>
              <a:gd name="connsiteX1872" fmla="*/ 1585263 w 4102080"/>
              <a:gd name="connsiteY1872" fmla="*/ 970655 h 4361942"/>
              <a:gd name="connsiteX1873" fmla="*/ 1569545 w 4102080"/>
              <a:gd name="connsiteY1873" fmla="*/ 974581 h 4361942"/>
              <a:gd name="connsiteX1874" fmla="*/ 1551862 w 4102080"/>
              <a:gd name="connsiteY1874" fmla="*/ 978507 h 4361942"/>
              <a:gd name="connsiteX1875" fmla="*/ 1541935 w 4102080"/>
              <a:gd name="connsiteY1875" fmla="*/ 984500 h 4361942"/>
              <a:gd name="connsiteX1876" fmla="*/ 1528181 w 4102080"/>
              <a:gd name="connsiteY1876" fmla="*/ 986463 h 4361942"/>
              <a:gd name="connsiteX1877" fmla="*/ 1500675 w 4102080"/>
              <a:gd name="connsiteY1877" fmla="*/ 986463 h 4361942"/>
              <a:gd name="connsiteX1878" fmla="*/ 1482888 w 4102080"/>
              <a:gd name="connsiteY1878" fmla="*/ 960840 h 4361942"/>
              <a:gd name="connsiteX1879" fmla="*/ 1463241 w 4102080"/>
              <a:gd name="connsiteY1879" fmla="*/ 954951 h 4361942"/>
              <a:gd name="connsiteX1880" fmla="*/ 1442493 w 4102080"/>
              <a:gd name="connsiteY1880" fmla="*/ 917112 h 4361942"/>
              <a:gd name="connsiteX1881" fmla="*/ 1447420 w 4102080"/>
              <a:gd name="connsiteY1881" fmla="*/ 923446 h 4361942"/>
              <a:gd name="connsiteX1882" fmla="*/ 1447419 w 4102080"/>
              <a:gd name="connsiteY1882" fmla="*/ 923440 h 4361942"/>
              <a:gd name="connsiteX1883" fmla="*/ 1236803 w 4102080"/>
              <a:gd name="connsiteY1883" fmla="*/ 899555 h 4361942"/>
              <a:gd name="connsiteX1884" fmla="*/ 1244666 w 4102080"/>
              <a:gd name="connsiteY1884" fmla="*/ 907510 h 4361942"/>
              <a:gd name="connsiteX1885" fmla="*/ 1248597 w 4102080"/>
              <a:gd name="connsiteY1885" fmla="*/ 909474 h 4361942"/>
              <a:gd name="connsiteX1886" fmla="*/ 1252528 w 4102080"/>
              <a:gd name="connsiteY1886" fmla="*/ 911333 h 4361942"/>
              <a:gd name="connsiteX1887" fmla="*/ 1256563 w 4102080"/>
              <a:gd name="connsiteY1887" fmla="*/ 913400 h 4361942"/>
              <a:gd name="connsiteX1888" fmla="*/ 1260391 w 4102080"/>
              <a:gd name="connsiteY1888" fmla="*/ 913400 h 4361942"/>
              <a:gd name="connsiteX1889" fmla="*/ 1264426 w 4102080"/>
              <a:gd name="connsiteY1889" fmla="*/ 913400 h 4361942"/>
              <a:gd name="connsiteX1890" fmla="*/ 1268357 w 4102080"/>
              <a:gd name="connsiteY1890" fmla="*/ 917326 h 4361942"/>
              <a:gd name="connsiteX1891" fmla="*/ 1272288 w 4102080"/>
              <a:gd name="connsiteY1891" fmla="*/ 919289 h 4361942"/>
              <a:gd name="connsiteX1892" fmla="*/ 1274254 w 4102080"/>
              <a:gd name="connsiteY1892" fmla="*/ 923215 h 4361942"/>
              <a:gd name="connsiteX1893" fmla="*/ 1278185 w 4102080"/>
              <a:gd name="connsiteY1893" fmla="*/ 927141 h 4361942"/>
              <a:gd name="connsiteX1894" fmla="*/ 1280151 w 4102080"/>
              <a:gd name="connsiteY1894" fmla="*/ 931068 h 4361942"/>
              <a:gd name="connsiteX1895" fmla="*/ 1282117 w 4102080"/>
              <a:gd name="connsiteY1895" fmla="*/ 937060 h 4361942"/>
              <a:gd name="connsiteX1896" fmla="*/ 1278185 w 4102080"/>
              <a:gd name="connsiteY1896" fmla="*/ 937060 h 4361942"/>
              <a:gd name="connsiteX1897" fmla="*/ 1272288 w 4102080"/>
              <a:gd name="connsiteY1897" fmla="*/ 940883 h 4361942"/>
              <a:gd name="connsiteX1898" fmla="*/ 1270323 w 4102080"/>
              <a:gd name="connsiteY1898" fmla="*/ 944913 h 4361942"/>
              <a:gd name="connsiteX1899" fmla="*/ 1258529 w 4102080"/>
              <a:gd name="connsiteY1899" fmla="*/ 946876 h 4361942"/>
              <a:gd name="connsiteX1900" fmla="*/ 1254494 w 4102080"/>
              <a:gd name="connsiteY1900" fmla="*/ 946876 h 4361942"/>
              <a:gd name="connsiteX1901" fmla="*/ 1246631 w 4102080"/>
              <a:gd name="connsiteY1901" fmla="*/ 950699 h 4361942"/>
              <a:gd name="connsiteX1902" fmla="*/ 1232872 w 4102080"/>
              <a:gd name="connsiteY1902" fmla="*/ 956691 h 4361942"/>
              <a:gd name="connsiteX1903" fmla="*/ 1222940 w 4102080"/>
              <a:gd name="connsiteY1903" fmla="*/ 964544 h 4361942"/>
              <a:gd name="connsiteX1904" fmla="*/ 1219112 w 4102080"/>
              <a:gd name="connsiteY1904" fmla="*/ 972396 h 4361942"/>
              <a:gd name="connsiteX1905" fmla="*/ 1191489 w 4102080"/>
              <a:gd name="connsiteY1905" fmla="*/ 994093 h 4361942"/>
              <a:gd name="connsiteX1906" fmla="*/ 1183523 w 4102080"/>
              <a:gd name="connsiteY1906" fmla="*/ 992130 h 4361942"/>
              <a:gd name="connsiteX1907" fmla="*/ 1177729 w 4102080"/>
              <a:gd name="connsiteY1907" fmla="*/ 992130 h 4361942"/>
              <a:gd name="connsiteX1908" fmla="*/ 1175660 w 4102080"/>
              <a:gd name="connsiteY1908" fmla="*/ 992130 h 4361942"/>
              <a:gd name="connsiteX1909" fmla="*/ 1173694 w 4102080"/>
              <a:gd name="connsiteY1909" fmla="*/ 982211 h 4361942"/>
              <a:gd name="connsiteX1910" fmla="*/ 1167798 w 4102080"/>
              <a:gd name="connsiteY1910" fmla="*/ 978285 h 4361942"/>
              <a:gd name="connsiteX1911" fmla="*/ 1165832 w 4102080"/>
              <a:gd name="connsiteY1911" fmla="*/ 982211 h 4361942"/>
              <a:gd name="connsiteX1912" fmla="*/ 1163866 w 4102080"/>
              <a:gd name="connsiteY1912" fmla="*/ 982211 h 4361942"/>
              <a:gd name="connsiteX1913" fmla="*/ 1161901 w 4102080"/>
              <a:gd name="connsiteY1913" fmla="*/ 980248 h 4361942"/>
              <a:gd name="connsiteX1914" fmla="*/ 1163866 w 4102080"/>
              <a:gd name="connsiteY1914" fmla="*/ 978285 h 4361942"/>
              <a:gd name="connsiteX1915" fmla="*/ 1161901 w 4102080"/>
              <a:gd name="connsiteY1915" fmla="*/ 974359 h 4361942"/>
              <a:gd name="connsiteX1916" fmla="*/ 1157969 w 4102080"/>
              <a:gd name="connsiteY1916" fmla="*/ 972396 h 4361942"/>
              <a:gd name="connsiteX1917" fmla="*/ 1156004 w 4102080"/>
              <a:gd name="connsiteY1917" fmla="*/ 976322 h 4361942"/>
              <a:gd name="connsiteX1918" fmla="*/ 1152072 w 4102080"/>
              <a:gd name="connsiteY1918" fmla="*/ 980248 h 4361942"/>
              <a:gd name="connsiteX1919" fmla="*/ 1146175 w 4102080"/>
              <a:gd name="connsiteY1919" fmla="*/ 978285 h 4361942"/>
              <a:gd name="connsiteX1920" fmla="*/ 1140278 w 4102080"/>
              <a:gd name="connsiteY1920" fmla="*/ 976322 h 4361942"/>
              <a:gd name="connsiteX1921" fmla="*/ 1144106 w 4102080"/>
              <a:gd name="connsiteY1921" fmla="*/ 972396 h 4361942"/>
              <a:gd name="connsiteX1922" fmla="*/ 1142244 w 4102080"/>
              <a:gd name="connsiteY1922" fmla="*/ 966507 h 4361942"/>
              <a:gd name="connsiteX1923" fmla="*/ 1136243 w 4102080"/>
              <a:gd name="connsiteY1923" fmla="*/ 960617 h 4361942"/>
              <a:gd name="connsiteX1924" fmla="*/ 1134278 w 4102080"/>
              <a:gd name="connsiteY1924" fmla="*/ 956691 h 4361942"/>
              <a:gd name="connsiteX1925" fmla="*/ 1136243 w 4102080"/>
              <a:gd name="connsiteY1925" fmla="*/ 950699 h 4361942"/>
              <a:gd name="connsiteX1926" fmla="*/ 1140278 w 4102080"/>
              <a:gd name="connsiteY1926" fmla="*/ 948839 h 4361942"/>
              <a:gd name="connsiteX1927" fmla="*/ 1146175 w 4102080"/>
              <a:gd name="connsiteY1927" fmla="*/ 950699 h 4361942"/>
              <a:gd name="connsiteX1928" fmla="*/ 1175660 w 4102080"/>
              <a:gd name="connsiteY1928" fmla="*/ 931068 h 4361942"/>
              <a:gd name="connsiteX1929" fmla="*/ 1195421 w 4102080"/>
              <a:gd name="connsiteY1929" fmla="*/ 929105 h 4361942"/>
              <a:gd name="connsiteX1930" fmla="*/ 1211146 w 4102080"/>
              <a:gd name="connsiteY1930" fmla="*/ 929105 h 4361942"/>
              <a:gd name="connsiteX1931" fmla="*/ 1222940 w 4102080"/>
              <a:gd name="connsiteY1931" fmla="*/ 921252 h 4361942"/>
              <a:gd name="connsiteX1932" fmla="*/ 1228940 w 4102080"/>
              <a:gd name="connsiteY1932" fmla="*/ 903481 h 4361942"/>
              <a:gd name="connsiteX1933" fmla="*/ 4084400 w 4102080"/>
              <a:gd name="connsiteY1933" fmla="*/ 891739 h 4361942"/>
              <a:gd name="connsiteX1934" fmla="*/ 4092257 w 4102080"/>
              <a:gd name="connsiteY1934" fmla="*/ 891739 h 4361942"/>
              <a:gd name="connsiteX1935" fmla="*/ 4102080 w 4102080"/>
              <a:gd name="connsiteY1935" fmla="*/ 899597 h 4361942"/>
              <a:gd name="connsiteX1936" fmla="*/ 4102080 w 4102080"/>
              <a:gd name="connsiteY1936" fmla="*/ 919346 h 4361942"/>
              <a:gd name="connsiteX1937" fmla="*/ 4094222 w 4102080"/>
              <a:gd name="connsiteY1937" fmla="*/ 942920 h 4361942"/>
              <a:gd name="connsiteX1938" fmla="*/ 4088329 w 4102080"/>
              <a:gd name="connsiteY1938" fmla="*/ 958739 h 4361942"/>
              <a:gd name="connsiteX1939" fmla="*/ 4074474 w 4102080"/>
              <a:gd name="connsiteY1939" fmla="*/ 964633 h 4361942"/>
              <a:gd name="connsiteX1940" fmla="*/ 4058759 w 4102080"/>
              <a:gd name="connsiteY1940" fmla="*/ 962668 h 4361942"/>
              <a:gd name="connsiteX1941" fmla="*/ 4043043 w 4102080"/>
              <a:gd name="connsiteY1941" fmla="*/ 952846 h 4361942"/>
              <a:gd name="connsiteX1942" fmla="*/ 4031256 w 4102080"/>
              <a:gd name="connsiteY1942" fmla="*/ 938991 h 4361942"/>
              <a:gd name="connsiteX1943" fmla="*/ 4029292 w 4102080"/>
              <a:gd name="connsiteY1943" fmla="*/ 923275 h 4361942"/>
              <a:gd name="connsiteX1944" fmla="*/ 4033117 w 4102080"/>
              <a:gd name="connsiteY1944" fmla="*/ 909523 h 4361942"/>
              <a:gd name="connsiteX1945" fmla="*/ 4045007 w 4102080"/>
              <a:gd name="connsiteY1945" fmla="*/ 901562 h 4361942"/>
              <a:gd name="connsiteX1946" fmla="*/ 4068684 w 4102080"/>
              <a:gd name="connsiteY1946" fmla="*/ 897736 h 4361942"/>
              <a:gd name="connsiteX1947" fmla="*/ 1662055 w 4102080"/>
              <a:gd name="connsiteY1947" fmla="*/ 882096 h 4361942"/>
              <a:gd name="connsiteX1948" fmla="*/ 1646340 w 4102080"/>
              <a:gd name="connsiteY1948" fmla="*/ 886024 h 4361942"/>
              <a:gd name="connsiteX1949" fmla="*/ 1628700 w 4102080"/>
              <a:gd name="connsiteY1949" fmla="*/ 887984 h 4361942"/>
              <a:gd name="connsiteX1950" fmla="*/ 1628695 w 4102080"/>
              <a:gd name="connsiteY1950" fmla="*/ 888002 h 4361942"/>
              <a:gd name="connsiteX1951" fmla="*/ 1646378 w 4102080"/>
              <a:gd name="connsiteY1951" fmla="*/ 886039 h 4361942"/>
              <a:gd name="connsiteX1952" fmla="*/ 1662096 w 4102080"/>
              <a:gd name="connsiteY1952" fmla="*/ 882113 h 4361942"/>
              <a:gd name="connsiteX1953" fmla="*/ 1673953 w 4102080"/>
              <a:gd name="connsiteY1953" fmla="*/ 882113 h 4361942"/>
              <a:gd name="connsiteX1954" fmla="*/ 1673944 w 4102080"/>
              <a:gd name="connsiteY1954" fmla="*/ 882096 h 4361942"/>
              <a:gd name="connsiteX1955" fmla="*/ 1936117 w 4102080"/>
              <a:gd name="connsiteY1955" fmla="*/ 848626 h 4361942"/>
              <a:gd name="connsiteX1956" fmla="*/ 1936049 w 4102080"/>
              <a:gd name="connsiteY1956" fmla="*/ 848648 h 4361942"/>
              <a:gd name="connsiteX1957" fmla="*/ 1953503 w 4102080"/>
              <a:gd name="connsiteY1957" fmla="*/ 852527 h 4361942"/>
              <a:gd name="connsiteX1958" fmla="*/ 1969322 w 4102080"/>
              <a:gd name="connsiteY1958" fmla="*/ 862349 h 4361942"/>
              <a:gd name="connsiteX1959" fmla="*/ 1987001 w 4102080"/>
              <a:gd name="connsiteY1959" fmla="*/ 870310 h 4361942"/>
              <a:gd name="connsiteX1960" fmla="*/ 2022463 w 4102080"/>
              <a:gd name="connsiteY1960" fmla="*/ 889953 h 4361942"/>
              <a:gd name="connsiteX1961" fmla="*/ 2044174 w 4102080"/>
              <a:gd name="connsiteY1961" fmla="*/ 893882 h 4361942"/>
              <a:gd name="connsiteX1962" fmla="*/ 2059889 w 4102080"/>
              <a:gd name="connsiteY1962" fmla="*/ 899775 h 4361942"/>
              <a:gd name="connsiteX1963" fmla="*/ 2075707 w 4102080"/>
              <a:gd name="connsiteY1963" fmla="*/ 901739 h 4361942"/>
              <a:gd name="connsiteX1964" fmla="*/ 2085529 w 4102080"/>
              <a:gd name="connsiteY1964" fmla="*/ 909700 h 4361942"/>
              <a:gd name="connsiteX1965" fmla="*/ 2093387 w 4102080"/>
              <a:gd name="connsiteY1965" fmla="*/ 921486 h 4361942"/>
              <a:gd name="connsiteX1966" fmla="*/ 2087493 w 4102080"/>
              <a:gd name="connsiteY1966" fmla="*/ 937304 h 4361942"/>
              <a:gd name="connsiteX1967" fmla="*/ 2073640 w 4102080"/>
              <a:gd name="connsiteY1967" fmla="*/ 941129 h 4361942"/>
              <a:gd name="connsiteX1968" fmla="*/ 2061853 w 4102080"/>
              <a:gd name="connsiteY1968" fmla="*/ 956948 h 4361942"/>
              <a:gd name="connsiteX1969" fmla="*/ 2053996 w 4102080"/>
              <a:gd name="connsiteY1969" fmla="*/ 970698 h 4361942"/>
              <a:gd name="connsiteX1970" fmla="*/ 2055960 w 4102080"/>
              <a:gd name="connsiteY1970" fmla="*/ 990341 h 4361942"/>
              <a:gd name="connsiteX1971" fmla="*/ 2052032 w 4102080"/>
              <a:gd name="connsiteY1971" fmla="*/ 1008124 h 4361942"/>
              <a:gd name="connsiteX1972" fmla="*/ 2012641 w 4102080"/>
              <a:gd name="connsiteY1972" fmla="*/ 1092797 h 4361942"/>
              <a:gd name="connsiteX1973" fmla="*/ 1983072 w 4102080"/>
              <a:gd name="connsiteY1973" fmla="*/ 1165685 h 4361942"/>
              <a:gd name="connsiteX1974" fmla="*/ 1947621 w 4102080"/>
              <a:gd name="connsiteY1974" fmla="*/ 1230696 h 4361942"/>
              <a:gd name="connsiteX1975" fmla="*/ 1947962 w 4102080"/>
              <a:gd name="connsiteY1975" fmla="*/ 1230599 h 4361942"/>
              <a:gd name="connsiteX1976" fmla="*/ 1983361 w 4102080"/>
              <a:gd name="connsiteY1976" fmla="*/ 1165685 h 4361942"/>
              <a:gd name="connsiteX1977" fmla="*/ 2012928 w 4102080"/>
              <a:gd name="connsiteY1977" fmla="*/ 1092804 h 4361942"/>
              <a:gd name="connsiteX1978" fmla="*/ 2052316 w 4102080"/>
              <a:gd name="connsiteY1978" fmla="*/ 1008137 h 4361942"/>
              <a:gd name="connsiteX1979" fmla="*/ 2056244 w 4102080"/>
              <a:gd name="connsiteY1979" fmla="*/ 990356 h 4361942"/>
              <a:gd name="connsiteX1980" fmla="*/ 2054280 w 4102080"/>
              <a:gd name="connsiteY1980" fmla="*/ 970715 h 4361942"/>
              <a:gd name="connsiteX1981" fmla="*/ 2062137 w 4102080"/>
              <a:gd name="connsiteY1981" fmla="*/ 956966 h 4361942"/>
              <a:gd name="connsiteX1982" fmla="*/ 2073922 w 4102080"/>
              <a:gd name="connsiteY1982" fmla="*/ 941149 h 4361942"/>
              <a:gd name="connsiteX1983" fmla="*/ 2087775 w 4102080"/>
              <a:gd name="connsiteY1983" fmla="*/ 937324 h 4361942"/>
              <a:gd name="connsiteX1984" fmla="*/ 2093668 w 4102080"/>
              <a:gd name="connsiteY1984" fmla="*/ 921507 h 4361942"/>
              <a:gd name="connsiteX1985" fmla="*/ 2085811 w 4102080"/>
              <a:gd name="connsiteY1985" fmla="*/ 909722 h 4361942"/>
              <a:gd name="connsiteX1986" fmla="*/ 2075990 w 4102080"/>
              <a:gd name="connsiteY1986" fmla="*/ 901762 h 4361942"/>
              <a:gd name="connsiteX1987" fmla="*/ 2060173 w 4102080"/>
              <a:gd name="connsiteY1987" fmla="*/ 899798 h 4361942"/>
              <a:gd name="connsiteX1988" fmla="*/ 2044459 w 4102080"/>
              <a:gd name="connsiteY1988" fmla="*/ 893905 h 4361942"/>
              <a:gd name="connsiteX1989" fmla="*/ 2022749 w 4102080"/>
              <a:gd name="connsiteY1989" fmla="*/ 889977 h 4361942"/>
              <a:gd name="connsiteX1990" fmla="*/ 1987290 w 4102080"/>
              <a:gd name="connsiteY1990" fmla="*/ 870335 h 4361942"/>
              <a:gd name="connsiteX1991" fmla="*/ 1969612 w 4102080"/>
              <a:gd name="connsiteY1991" fmla="*/ 862375 h 4361942"/>
              <a:gd name="connsiteX1992" fmla="*/ 1953795 w 4102080"/>
              <a:gd name="connsiteY1992" fmla="*/ 852554 h 4361942"/>
              <a:gd name="connsiteX1993" fmla="*/ 1914407 w 4102080"/>
              <a:gd name="connsiteY1993" fmla="*/ 783602 h 4361942"/>
              <a:gd name="connsiteX1994" fmla="*/ 1914113 w 4102080"/>
              <a:gd name="connsiteY1994" fmla="*/ 783677 h 4361942"/>
              <a:gd name="connsiteX1995" fmla="*/ 1914113 w 4102080"/>
              <a:gd name="connsiteY1995" fmla="*/ 799386 h 4361942"/>
              <a:gd name="connsiteX1996" fmla="*/ 1912252 w 4102080"/>
              <a:gd name="connsiteY1996" fmla="*/ 815101 h 4361942"/>
              <a:gd name="connsiteX1997" fmla="*/ 1904291 w 4102080"/>
              <a:gd name="connsiteY1997" fmla="*/ 828955 h 4361942"/>
              <a:gd name="connsiteX1998" fmla="*/ 1904291 w 4102080"/>
              <a:gd name="connsiteY1998" fmla="*/ 842705 h 4361942"/>
              <a:gd name="connsiteX1999" fmla="*/ 1918145 w 4102080"/>
              <a:gd name="connsiteY1999" fmla="*/ 854492 h 4361942"/>
              <a:gd name="connsiteX2000" fmla="*/ 1918334 w 4102080"/>
              <a:gd name="connsiteY2000" fmla="*/ 854429 h 4361942"/>
              <a:gd name="connsiteX2001" fmla="*/ 1904586 w 4102080"/>
              <a:gd name="connsiteY2001" fmla="*/ 842733 h 4361942"/>
              <a:gd name="connsiteX2002" fmla="*/ 1904586 w 4102080"/>
              <a:gd name="connsiteY2002" fmla="*/ 828984 h 4361942"/>
              <a:gd name="connsiteX2003" fmla="*/ 1912546 w 4102080"/>
              <a:gd name="connsiteY2003" fmla="*/ 815132 h 4361942"/>
              <a:gd name="connsiteX2004" fmla="*/ 1914407 w 4102080"/>
              <a:gd name="connsiteY2004" fmla="*/ 799419 h 4361942"/>
              <a:gd name="connsiteX2005" fmla="*/ 695073 w 4102080"/>
              <a:gd name="connsiteY2005" fmla="*/ 781707 h 4361942"/>
              <a:gd name="connsiteX2006" fmla="*/ 699105 w 4102080"/>
              <a:gd name="connsiteY2006" fmla="*/ 781707 h 4361942"/>
              <a:gd name="connsiteX2007" fmla="*/ 706962 w 4102080"/>
              <a:gd name="connsiteY2007" fmla="*/ 781707 h 4361942"/>
              <a:gd name="connsiteX2008" fmla="*/ 710891 w 4102080"/>
              <a:gd name="connsiteY2008" fmla="*/ 787601 h 4361942"/>
              <a:gd name="connsiteX2009" fmla="*/ 708927 w 4102080"/>
              <a:gd name="connsiteY2009" fmla="*/ 795459 h 4361942"/>
              <a:gd name="connsiteX2010" fmla="*/ 703034 w 4102080"/>
              <a:gd name="connsiteY2010" fmla="*/ 801351 h 4361942"/>
              <a:gd name="connsiteX2011" fmla="*/ 699105 w 4102080"/>
              <a:gd name="connsiteY2011" fmla="*/ 803315 h 4361942"/>
              <a:gd name="connsiteX2012" fmla="*/ 697141 w 4102080"/>
              <a:gd name="connsiteY2012" fmla="*/ 799386 h 4361942"/>
              <a:gd name="connsiteX2013" fmla="*/ 693212 w 4102080"/>
              <a:gd name="connsiteY2013" fmla="*/ 789565 h 4361942"/>
              <a:gd name="connsiteX2014" fmla="*/ 1587306 w 4102080"/>
              <a:gd name="connsiteY2014" fmla="*/ 777676 h 4361942"/>
              <a:gd name="connsiteX2015" fmla="*/ 1567559 w 4102080"/>
              <a:gd name="connsiteY2015" fmla="*/ 783569 h 4361942"/>
              <a:gd name="connsiteX2016" fmla="*/ 1555773 w 4102080"/>
              <a:gd name="connsiteY2016" fmla="*/ 797423 h 4361942"/>
              <a:gd name="connsiteX2017" fmla="*/ 1545847 w 4102080"/>
              <a:gd name="connsiteY2017" fmla="*/ 817066 h 4361942"/>
              <a:gd name="connsiteX2018" fmla="*/ 1530133 w 4102080"/>
              <a:gd name="connsiteY2018" fmla="*/ 834848 h 4361942"/>
              <a:gd name="connsiteX2019" fmla="*/ 1500667 w 4102080"/>
              <a:gd name="connsiteY2019" fmla="*/ 838777 h 4361942"/>
              <a:gd name="connsiteX2020" fmla="*/ 1498599 w 4102080"/>
              <a:gd name="connsiteY2020" fmla="*/ 850563 h 4361942"/>
              <a:gd name="connsiteX2021" fmla="*/ 1496635 w 4102080"/>
              <a:gd name="connsiteY2021" fmla="*/ 866381 h 4361942"/>
              <a:gd name="connsiteX2022" fmla="*/ 1482885 w 4102080"/>
              <a:gd name="connsiteY2022" fmla="*/ 874238 h 4361942"/>
              <a:gd name="connsiteX2023" fmla="*/ 1467066 w 4102080"/>
              <a:gd name="connsiteY2023" fmla="*/ 880131 h 4361942"/>
              <a:gd name="connsiteX2024" fmla="*/ 1447423 w 4102080"/>
              <a:gd name="connsiteY2024" fmla="*/ 866381 h 4361942"/>
              <a:gd name="connsiteX2025" fmla="*/ 1427676 w 4102080"/>
              <a:gd name="connsiteY2025" fmla="*/ 864313 h 4361942"/>
              <a:gd name="connsiteX2026" fmla="*/ 1421380 w 4102080"/>
              <a:gd name="connsiteY2026" fmla="*/ 878230 h 4361942"/>
              <a:gd name="connsiteX2027" fmla="*/ 1427668 w 4102080"/>
              <a:gd name="connsiteY2027" fmla="*/ 864343 h 4361942"/>
              <a:gd name="connsiteX2028" fmla="*/ 1447419 w 4102080"/>
              <a:gd name="connsiteY2028" fmla="*/ 866409 h 4361942"/>
              <a:gd name="connsiteX2029" fmla="*/ 1467067 w 4102080"/>
              <a:gd name="connsiteY2029" fmla="*/ 880150 h 4361942"/>
              <a:gd name="connsiteX2030" fmla="*/ 1482888 w 4102080"/>
              <a:gd name="connsiteY2030" fmla="*/ 874261 h 4361942"/>
              <a:gd name="connsiteX2031" fmla="*/ 1496642 w 4102080"/>
              <a:gd name="connsiteY2031" fmla="*/ 866409 h 4361942"/>
              <a:gd name="connsiteX2032" fmla="*/ 1498606 w 4102080"/>
              <a:gd name="connsiteY2032" fmla="*/ 850602 h 4361942"/>
              <a:gd name="connsiteX2033" fmla="*/ 1500675 w 4102080"/>
              <a:gd name="connsiteY2033" fmla="*/ 838824 h 4361942"/>
              <a:gd name="connsiteX2034" fmla="*/ 1530146 w 4102080"/>
              <a:gd name="connsiteY2034" fmla="*/ 834898 h 4361942"/>
              <a:gd name="connsiteX2035" fmla="*/ 1545864 w 4102080"/>
              <a:gd name="connsiteY2035" fmla="*/ 817128 h 4361942"/>
              <a:gd name="connsiteX2036" fmla="*/ 1555792 w 4102080"/>
              <a:gd name="connsiteY2036" fmla="*/ 797498 h 4361942"/>
              <a:gd name="connsiteX2037" fmla="*/ 1567580 w 4102080"/>
              <a:gd name="connsiteY2037" fmla="*/ 783654 h 4361942"/>
              <a:gd name="connsiteX2038" fmla="*/ 1587331 w 4102080"/>
              <a:gd name="connsiteY2038" fmla="*/ 777764 h 4361942"/>
              <a:gd name="connsiteX2039" fmla="*/ 1610909 w 4102080"/>
              <a:gd name="connsiteY2039" fmla="*/ 779830 h 4361942"/>
              <a:gd name="connsiteX2040" fmla="*/ 1622668 w 4102080"/>
              <a:gd name="connsiteY2040" fmla="*/ 799412 h 4361942"/>
              <a:gd name="connsiteX2041" fmla="*/ 1622664 w 4102080"/>
              <a:gd name="connsiteY2041" fmla="*/ 799386 h 4361942"/>
              <a:gd name="connsiteX2042" fmla="*/ 1610878 w 4102080"/>
              <a:gd name="connsiteY2042" fmla="*/ 779743 h 4361942"/>
              <a:gd name="connsiteX2043" fmla="*/ 1106761 w 4102080"/>
              <a:gd name="connsiteY2043" fmla="*/ 726499 h 4361942"/>
              <a:gd name="connsiteX2044" fmla="*/ 1110690 w 4102080"/>
              <a:gd name="connsiteY2044" fmla="*/ 726499 h 4361942"/>
              <a:gd name="connsiteX2045" fmla="*/ 1112654 w 4102080"/>
              <a:gd name="connsiteY2045" fmla="*/ 726499 h 4361942"/>
              <a:gd name="connsiteX2046" fmla="*/ 1114619 w 4102080"/>
              <a:gd name="connsiteY2046" fmla="*/ 730428 h 4361942"/>
              <a:gd name="connsiteX2047" fmla="*/ 1114619 w 4102080"/>
              <a:gd name="connsiteY2047" fmla="*/ 732495 h 4361942"/>
              <a:gd name="connsiteX2048" fmla="*/ 1116583 w 4102080"/>
              <a:gd name="connsiteY2048" fmla="*/ 748210 h 4361942"/>
              <a:gd name="connsiteX2049" fmla="*/ 1118547 w 4102080"/>
              <a:gd name="connsiteY2049" fmla="*/ 750175 h 4361942"/>
              <a:gd name="connsiteX2050" fmla="*/ 1120512 w 4102080"/>
              <a:gd name="connsiteY2050" fmla="*/ 756068 h 4361942"/>
              <a:gd name="connsiteX2051" fmla="*/ 1126405 w 4102080"/>
              <a:gd name="connsiteY2051" fmla="*/ 759997 h 4361942"/>
              <a:gd name="connsiteX2052" fmla="*/ 1134262 w 4102080"/>
              <a:gd name="connsiteY2052" fmla="*/ 767855 h 4361942"/>
              <a:gd name="connsiteX2053" fmla="*/ 1142223 w 4102080"/>
              <a:gd name="connsiteY2053" fmla="*/ 775711 h 4361942"/>
              <a:gd name="connsiteX2054" fmla="*/ 1148116 w 4102080"/>
              <a:gd name="connsiteY2054" fmla="*/ 781707 h 4361942"/>
              <a:gd name="connsiteX2055" fmla="*/ 1150080 w 4102080"/>
              <a:gd name="connsiteY2055" fmla="*/ 789565 h 4361942"/>
              <a:gd name="connsiteX2056" fmla="*/ 1142223 w 4102080"/>
              <a:gd name="connsiteY2056" fmla="*/ 799386 h 4361942"/>
              <a:gd name="connsiteX2057" fmla="*/ 1130437 w 4102080"/>
              <a:gd name="connsiteY2057" fmla="*/ 799386 h 4361942"/>
              <a:gd name="connsiteX2058" fmla="*/ 1085050 w 4102080"/>
              <a:gd name="connsiteY2058" fmla="*/ 765890 h 4361942"/>
              <a:gd name="connsiteX2059" fmla="*/ 1091046 w 4102080"/>
              <a:gd name="connsiteY2059" fmla="*/ 759997 h 4361942"/>
              <a:gd name="connsiteX2060" fmla="*/ 1094872 w 4102080"/>
              <a:gd name="connsiteY2060" fmla="*/ 754103 h 4361942"/>
              <a:gd name="connsiteX2061" fmla="*/ 1096836 w 4102080"/>
              <a:gd name="connsiteY2061" fmla="*/ 738286 h 4361942"/>
              <a:gd name="connsiteX2062" fmla="*/ 1100868 w 4102080"/>
              <a:gd name="connsiteY2062" fmla="*/ 734357 h 4361942"/>
              <a:gd name="connsiteX2063" fmla="*/ 1102832 w 4102080"/>
              <a:gd name="connsiteY2063" fmla="*/ 730428 h 4361942"/>
              <a:gd name="connsiteX2064" fmla="*/ 1071299 w 4102080"/>
              <a:gd name="connsiteY2064" fmla="*/ 669430 h 4361942"/>
              <a:gd name="connsiteX2065" fmla="*/ 1083085 w 4102080"/>
              <a:gd name="connsiteY2065" fmla="*/ 673358 h 4361942"/>
              <a:gd name="connsiteX2066" fmla="*/ 1094872 w 4102080"/>
              <a:gd name="connsiteY2066" fmla="*/ 679252 h 4361942"/>
              <a:gd name="connsiteX2067" fmla="*/ 1106761 w 4102080"/>
              <a:gd name="connsiteY2067" fmla="*/ 679252 h 4361942"/>
              <a:gd name="connsiteX2068" fmla="*/ 1118547 w 4102080"/>
              <a:gd name="connsiteY2068" fmla="*/ 681216 h 4361942"/>
              <a:gd name="connsiteX2069" fmla="*/ 1124440 w 4102080"/>
              <a:gd name="connsiteY2069" fmla="*/ 689074 h 4361942"/>
              <a:gd name="connsiteX2070" fmla="*/ 1120512 w 4102080"/>
              <a:gd name="connsiteY2070" fmla="*/ 702927 h 4361942"/>
              <a:gd name="connsiteX2071" fmla="*/ 1108726 w 4102080"/>
              <a:gd name="connsiteY2071" fmla="*/ 712749 h 4361942"/>
              <a:gd name="connsiteX2072" fmla="*/ 1094872 w 4102080"/>
              <a:gd name="connsiteY2072" fmla="*/ 714713 h 4361942"/>
              <a:gd name="connsiteX2073" fmla="*/ 1067371 w 4102080"/>
              <a:gd name="connsiteY2073" fmla="*/ 708820 h 4361942"/>
              <a:gd name="connsiteX2074" fmla="*/ 1061478 w 4102080"/>
              <a:gd name="connsiteY2074" fmla="*/ 710784 h 4361942"/>
              <a:gd name="connsiteX2075" fmla="*/ 1055481 w 4102080"/>
              <a:gd name="connsiteY2075" fmla="*/ 714713 h 4361942"/>
              <a:gd name="connsiteX2076" fmla="*/ 1047624 w 4102080"/>
              <a:gd name="connsiteY2076" fmla="*/ 714713 h 4361942"/>
              <a:gd name="connsiteX2077" fmla="*/ 1045659 w 4102080"/>
              <a:gd name="connsiteY2077" fmla="*/ 704891 h 4361942"/>
              <a:gd name="connsiteX2078" fmla="*/ 1047624 w 4102080"/>
              <a:gd name="connsiteY2078" fmla="*/ 702927 h 4361942"/>
              <a:gd name="connsiteX2079" fmla="*/ 1055481 w 4102080"/>
              <a:gd name="connsiteY2079" fmla="*/ 681216 h 4361942"/>
              <a:gd name="connsiteX2080" fmla="*/ 1063442 w 4102080"/>
              <a:gd name="connsiteY2080" fmla="*/ 673358 h 4361942"/>
              <a:gd name="connsiteX2081" fmla="*/ 1179649 w 4102080"/>
              <a:gd name="connsiteY2081" fmla="*/ 661572 h 4361942"/>
              <a:gd name="connsiteX2082" fmla="*/ 1189471 w 4102080"/>
              <a:gd name="connsiteY2082" fmla="*/ 669430 h 4361942"/>
              <a:gd name="connsiteX2083" fmla="*/ 1199293 w 4102080"/>
              <a:gd name="connsiteY2083" fmla="*/ 681216 h 4361942"/>
              <a:gd name="connsiteX2084" fmla="*/ 1209115 w 4102080"/>
              <a:gd name="connsiteY2084" fmla="*/ 691038 h 4361942"/>
              <a:gd name="connsiteX2085" fmla="*/ 1230826 w 4102080"/>
              <a:gd name="connsiteY2085" fmla="*/ 700963 h 4361942"/>
              <a:gd name="connsiteX2086" fmla="*/ 1238684 w 4102080"/>
              <a:gd name="connsiteY2086" fmla="*/ 708820 h 4361942"/>
              <a:gd name="connsiteX2087" fmla="*/ 1240648 w 4102080"/>
              <a:gd name="connsiteY2087" fmla="*/ 722570 h 4361942"/>
              <a:gd name="connsiteX2088" fmla="*/ 1240648 w 4102080"/>
              <a:gd name="connsiteY2088" fmla="*/ 728463 h 4361942"/>
              <a:gd name="connsiteX2089" fmla="*/ 1236719 w 4102080"/>
              <a:gd name="connsiteY2089" fmla="*/ 740353 h 4361942"/>
              <a:gd name="connsiteX2090" fmla="*/ 1236719 w 4102080"/>
              <a:gd name="connsiteY2090" fmla="*/ 744282 h 4361942"/>
              <a:gd name="connsiteX2091" fmla="*/ 1238684 w 4102080"/>
              <a:gd name="connsiteY2091" fmla="*/ 750175 h 4361942"/>
              <a:gd name="connsiteX2092" fmla="*/ 1244577 w 4102080"/>
              <a:gd name="connsiteY2092" fmla="*/ 761961 h 4361942"/>
              <a:gd name="connsiteX2093" fmla="*/ 1244577 w 4102080"/>
              <a:gd name="connsiteY2093" fmla="*/ 767855 h 4361942"/>
              <a:gd name="connsiteX2094" fmla="*/ 1248505 w 4102080"/>
              <a:gd name="connsiteY2094" fmla="*/ 797423 h 4361942"/>
              <a:gd name="connsiteX2095" fmla="*/ 1244577 w 4102080"/>
              <a:gd name="connsiteY2095" fmla="*/ 805280 h 4361942"/>
              <a:gd name="connsiteX2096" fmla="*/ 1248505 w 4102080"/>
              <a:gd name="connsiteY2096" fmla="*/ 809209 h 4361942"/>
              <a:gd name="connsiteX2097" fmla="*/ 1252434 w 4102080"/>
              <a:gd name="connsiteY2097" fmla="*/ 817066 h 4361942"/>
              <a:gd name="connsiteX2098" fmla="*/ 1254399 w 4102080"/>
              <a:gd name="connsiteY2098" fmla="*/ 821098 h 4361942"/>
              <a:gd name="connsiteX2099" fmla="*/ 1246541 w 4102080"/>
              <a:gd name="connsiteY2099" fmla="*/ 826991 h 4361942"/>
              <a:gd name="connsiteX2100" fmla="*/ 1238684 w 4102080"/>
              <a:gd name="connsiteY2100" fmla="*/ 842705 h 4361942"/>
              <a:gd name="connsiteX2101" fmla="*/ 1232791 w 4102080"/>
              <a:gd name="connsiteY2101" fmla="*/ 848598 h 4361942"/>
              <a:gd name="connsiteX2102" fmla="*/ 1226897 w 4102080"/>
              <a:gd name="connsiteY2102" fmla="*/ 850563 h 4361942"/>
              <a:gd name="connsiteX2103" fmla="*/ 1222865 w 4102080"/>
              <a:gd name="connsiteY2103" fmla="*/ 848598 h 4361942"/>
              <a:gd name="connsiteX2104" fmla="*/ 1217076 w 4102080"/>
              <a:gd name="connsiteY2104" fmla="*/ 840741 h 4361942"/>
              <a:gd name="connsiteX2105" fmla="*/ 1211079 w 4102080"/>
              <a:gd name="connsiteY2105" fmla="*/ 836812 h 4361942"/>
              <a:gd name="connsiteX2106" fmla="*/ 1209115 w 4102080"/>
              <a:gd name="connsiteY2106" fmla="*/ 838777 h 4361942"/>
              <a:gd name="connsiteX2107" fmla="*/ 1205186 w 4102080"/>
              <a:gd name="connsiteY2107" fmla="*/ 840741 h 4361942"/>
              <a:gd name="connsiteX2108" fmla="*/ 1203222 w 4102080"/>
              <a:gd name="connsiteY2108" fmla="*/ 842705 h 4361942"/>
              <a:gd name="connsiteX2109" fmla="*/ 1169827 w 4102080"/>
              <a:gd name="connsiteY2109" fmla="*/ 844670 h 4361942"/>
              <a:gd name="connsiteX2110" fmla="*/ 1155974 w 4102080"/>
              <a:gd name="connsiteY2110" fmla="*/ 838777 h 4361942"/>
              <a:gd name="connsiteX2111" fmla="*/ 1142223 w 4102080"/>
              <a:gd name="connsiteY2111" fmla="*/ 821098 h 4361942"/>
              <a:gd name="connsiteX2112" fmla="*/ 1163831 w 4102080"/>
              <a:gd name="connsiteY2112" fmla="*/ 815101 h 4361942"/>
              <a:gd name="connsiteX2113" fmla="*/ 1167760 w 4102080"/>
              <a:gd name="connsiteY2113" fmla="*/ 813138 h 4361942"/>
              <a:gd name="connsiteX2114" fmla="*/ 1173653 w 4102080"/>
              <a:gd name="connsiteY2114" fmla="*/ 803315 h 4361942"/>
              <a:gd name="connsiteX2115" fmla="*/ 1171688 w 4102080"/>
              <a:gd name="connsiteY2115" fmla="*/ 799386 h 4361942"/>
              <a:gd name="connsiteX2116" fmla="*/ 1169827 w 4102080"/>
              <a:gd name="connsiteY2116" fmla="*/ 797423 h 4361942"/>
              <a:gd name="connsiteX2117" fmla="*/ 1165795 w 4102080"/>
              <a:gd name="connsiteY2117" fmla="*/ 793494 h 4361942"/>
              <a:gd name="connsiteX2118" fmla="*/ 1142223 w 4102080"/>
              <a:gd name="connsiteY2118" fmla="*/ 748210 h 4361942"/>
              <a:gd name="connsiteX2119" fmla="*/ 1140259 w 4102080"/>
              <a:gd name="connsiteY2119" fmla="*/ 742318 h 4361942"/>
              <a:gd name="connsiteX2120" fmla="*/ 1144084 w 4102080"/>
              <a:gd name="connsiteY2120" fmla="*/ 732495 h 4361942"/>
              <a:gd name="connsiteX2121" fmla="*/ 1142223 w 4102080"/>
              <a:gd name="connsiteY2121" fmla="*/ 694966 h 4361942"/>
              <a:gd name="connsiteX2122" fmla="*/ 1146152 w 4102080"/>
              <a:gd name="connsiteY2122" fmla="*/ 685145 h 4361942"/>
              <a:gd name="connsiteX2123" fmla="*/ 1152045 w 4102080"/>
              <a:gd name="connsiteY2123" fmla="*/ 683180 h 4361942"/>
              <a:gd name="connsiteX2124" fmla="*/ 1167760 w 4102080"/>
              <a:gd name="connsiteY2124" fmla="*/ 665501 h 4361942"/>
              <a:gd name="connsiteX2125" fmla="*/ 63066 w 4102080"/>
              <a:gd name="connsiteY2125" fmla="*/ 643790 h 4361942"/>
              <a:gd name="connsiteX2126" fmla="*/ 66891 w 4102080"/>
              <a:gd name="connsiteY2126" fmla="*/ 643790 h 4361942"/>
              <a:gd name="connsiteX2127" fmla="*/ 72784 w 4102080"/>
              <a:gd name="connsiteY2127" fmla="*/ 645754 h 4361942"/>
              <a:gd name="connsiteX2128" fmla="*/ 72784 w 4102080"/>
              <a:gd name="connsiteY2128" fmla="*/ 651647 h 4361942"/>
              <a:gd name="connsiteX2129" fmla="*/ 70820 w 4102080"/>
              <a:gd name="connsiteY2129" fmla="*/ 659505 h 4361942"/>
              <a:gd name="connsiteX2130" fmla="*/ 68856 w 4102080"/>
              <a:gd name="connsiteY2130" fmla="*/ 667362 h 4361942"/>
              <a:gd name="connsiteX2131" fmla="*/ 66891 w 4102080"/>
              <a:gd name="connsiteY2131" fmla="*/ 675323 h 4361942"/>
              <a:gd name="connsiteX2132" fmla="*/ 61102 w 4102080"/>
              <a:gd name="connsiteY2132" fmla="*/ 677287 h 4361942"/>
              <a:gd name="connsiteX2133" fmla="*/ 55209 w 4102080"/>
              <a:gd name="connsiteY2133" fmla="*/ 677287 h 4361942"/>
              <a:gd name="connsiteX2134" fmla="*/ 51280 w 4102080"/>
              <a:gd name="connsiteY2134" fmla="*/ 677287 h 4361942"/>
              <a:gd name="connsiteX2135" fmla="*/ 49316 w 4102080"/>
              <a:gd name="connsiteY2135" fmla="*/ 681216 h 4361942"/>
              <a:gd name="connsiteX2136" fmla="*/ 47351 w 4102080"/>
              <a:gd name="connsiteY2136" fmla="*/ 683180 h 4361942"/>
              <a:gd name="connsiteX2137" fmla="*/ 47351 w 4102080"/>
              <a:gd name="connsiteY2137" fmla="*/ 679252 h 4361942"/>
              <a:gd name="connsiteX2138" fmla="*/ 45387 w 4102080"/>
              <a:gd name="connsiteY2138" fmla="*/ 675323 h 4361942"/>
              <a:gd name="connsiteX2139" fmla="*/ 39390 w 4102080"/>
              <a:gd name="connsiteY2139" fmla="*/ 667362 h 4361942"/>
              <a:gd name="connsiteX2140" fmla="*/ 41355 w 4102080"/>
              <a:gd name="connsiteY2140" fmla="*/ 661572 h 4361942"/>
              <a:gd name="connsiteX2141" fmla="*/ 53244 w 4102080"/>
              <a:gd name="connsiteY2141" fmla="*/ 653716 h 4361942"/>
              <a:gd name="connsiteX2142" fmla="*/ 59137 w 4102080"/>
              <a:gd name="connsiteY2142" fmla="*/ 645754 h 4361942"/>
              <a:gd name="connsiteX2143" fmla="*/ 1910310 w 4102080"/>
              <a:gd name="connsiteY2143" fmla="*/ 559169 h 4361942"/>
              <a:gd name="connsiteX2144" fmla="*/ 1920109 w 4102080"/>
              <a:gd name="connsiteY2144" fmla="*/ 582792 h 4361942"/>
              <a:gd name="connsiteX2145" fmla="*/ 1931896 w 4102080"/>
              <a:gd name="connsiteY2145" fmla="*/ 588685 h 4361942"/>
              <a:gd name="connsiteX2146" fmla="*/ 1943682 w 4102080"/>
              <a:gd name="connsiteY2146" fmla="*/ 592614 h 4361942"/>
              <a:gd name="connsiteX2147" fmla="*/ 1959500 w 4102080"/>
              <a:gd name="connsiteY2147" fmla="*/ 616289 h 4361942"/>
              <a:gd name="connsiteX2148" fmla="*/ 1955468 w 4102080"/>
              <a:gd name="connsiteY2148" fmla="*/ 649683 h 4361942"/>
              <a:gd name="connsiteX2149" fmla="*/ 1949678 w 4102080"/>
              <a:gd name="connsiteY2149" fmla="*/ 659505 h 4361942"/>
              <a:gd name="connsiteX2150" fmla="*/ 1935824 w 4102080"/>
              <a:gd name="connsiteY2150" fmla="*/ 665501 h 4361942"/>
              <a:gd name="connsiteX2151" fmla="*/ 1902327 w 4102080"/>
              <a:gd name="connsiteY2151" fmla="*/ 689074 h 4361942"/>
              <a:gd name="connsiteX2152" fmla="*/ 1904291 w 4102080"/>
              <a:gd name="connsiteY2152" fmla="*/ 700963 h 4361942"/>
              <a:gd name="connsiteX2153" fmla="*/ 1904291 w 4102080"/>
              <a:gd name="connsiteY2153" fmla="*/ 714713 h 4361942"/>
              <a:gd name="connsiteX2154" fmla="*/ 1900363 w 4102080"/>
              <a:gd name="connsiteY2154" fmla="*/ 726499 h 4361942"/>
              <a:gd name="connsiteX2155" fmla="*/ 1906255 w 4102080"/>
              <a:gd name="connsiteY2155" fmla="*/ 740353 h 4361942"/>
              <a:gd name="connsiteX2156" fmla="*/ 1908220 w 4102080"/>
              <a:gd name="connsiteY2156" fmla="*/ 756068 h 4361942"/>
              <a:gd name="connsiteX2157" fmla="*/ 1890541 w 4102080"/>
              <a:gd name="connsiteY2157" fmla="*/ 777676 h 4361942"/>
              <a:gd name="connsiteX2158" fmla="*/ 1898398 w 4102080"/>
              <a:gd name="connsiteY2158" fmla="*/ 787601 h 4361942"/>
              <a:gd name="connsiteX2159" fmla="*/ 1898622 w 4102080"/>
              <a:gd name="connsiteY2159" fmla="*/ 787544 h 4361942"/>
              <a:gd name="connsiteX2160" fmla="*/ 1890836 w 4102080"/>
              <a:gd name="connsiteY2160" fmla="*/ 777710 h 4361942"/>
              <a:gd name="connsiteX2161" fmla="*/ 1908514 w 4102080"/>
              <a:gd name="connsiteY2161" fmla="*/ 756103 h 4361942"/>
              <a:gd name="connsiteX2162" fmla="*/ 1906550 w 4102080"/>
              <a:gd name="connsiteY2162" fmla="*/ 740390 h 4361942"/>
              <a:gd name="connsiteX2163" fmla="*/ 1900658 w 4102080"/>
              <a:gd name="connsiteY2163" fmla="*/ 726538 h 4361942"/>
              <a:gd name="connsiteX2164" fmla="*/ 1904586 w 4102080"/>
              <a:gd name="connsiteY2164" fmla="*/ 714752 h 4361942"/>
              <a:gd name="connsiteX2165" fmla="*/ 1904586 w 4102080"/>
              <a:gd name="connsiteY2165" fmla="*/ 701003 h 4361942"/>
              <a:gd name="connsiteX2166" fmla="*/ 1902622 w 4102080"/>
              <a:gd name="connsiteY2166" fmla="*/ 689115 h 4361942"/>
              <a:gd name="connsiteX2167" fmla="*/ 1936117 w 4102080"/>
              <a:gd name="connsiteY2167" fmla="*/ 665545 h 4361942"/>
              <a:gd name="connsiteX2168" fmla="*/ 1949970 w 4102080"/>
              <a:gd name="connsiteY2168" fmla="*/ 659549 h 4361942"/>
              <a:gd name="connsiteX2169" fmla="*/ 1955759 w 4102080"/>
              <a:gd name="connsiteY2169" fmla="*/ 649728 h 4361942"/>
              <a:gd name="connsiteX2170" fmla="*/ 1959791 w 4102080"/>
              <a:gd name="connsiteY2170" fmla="*/ 616337 h 4361942"/>
              <a:gd name="connsiteX2171" fmla="*/ 1943974 w 4102080"/>
              <a:gd name="connsiteY2171" fmla="*/ 592663 h 4361942"/>
              <a:gd name="connsiteX2172" fmla="*/ 1932188 w 4102080"/>
              <a:gd name="connsiteY2172" fmla="*/ 588735 h 4361942"/>
              <a:gd name="connsiteX2173" fmla="*/ 1920403 w 4102080"/>
              <a:gd name="connsiteY2173" fmla="*/ 582842 h 4361942"/>
              <a:gd name="connsiteX2174" fmla="*/ 1910582 w 4102080"/>
              <a:gd name="connsiteY2174" fmla="*/ 559169 h 4361942"/>
              <a:gd name="connsiteX2175" fmla="*/ 59137 w 4102080"/>
              <a:gd name="connsiteY2175" fmla="*/ 527687 h 4361942"/>
              <a:gd name="connsiteX2176" fmla="*/ 78678 w 4102080"/>
              <a:gd name="connsiteY2176" fmla="*/ 533477 h 4361942"/>
              <a:gd name="connsiteX2177" fmla="*/ 84674 w 4102080"/>
              <a:gd name="connsiteY2177" fmla="*/ 541334 h 4361942"/>
              <a:gd name="connsiteX2178" fmla="*/ 84674 w 4102080"/>
              <a:gd name="connsiteY2178" fmla="*/ 555188 h 4361942"/>
              <a:gd name="connsiteX2179" fmla="*/ 74852 w 4102080"/>
              <a:gd name="connsiteY2179" fmla="*/ 561081 h 4361942"/>
              <a:gd name="connsiteX2180" fmla="*/ 63066 w 4102080"/>
              <a:gd name="connsiteY2180" fmla="*/ 553223 h 4361942"/>
              <a:gd name="connsiteX2181" fmla="*/ 45387 w 4102080"/>
              <a:gd name="connsiteY2181" fmla="*/ 555188 h 4361942"/>
              <a:gd name="connsiteX2182" fmla="*/ 43422 w 4102080"/>
              <a:gd name="connsiteY2182" fmla="*/ 557152 h 4361942"/>
              <a:gd name="connsiteX2183" fmla="*/ 43422 w 4102080"/>
              <a:gd name="connsiteY2183" fmla="*/ 565010 h 4361942"/>
              <a:gd name="connsiteX2184" fmla="*/ 49316 w 4102080"/>
              <a:gd name="connsiteY2184" fmla="*/ 568938 h 4361942"/>
              <a:gd name="connsiteX2185" fmla="*/ 57173 w 4102080"/>
              <a:gd name="connsiteY2185" fmla="*/ 568938 h 4361942"/>
              <a:gd name="connsiteX2186" fmla="*/ 61102 w 4102080"/>
              <a:gd name="connsiteY2186" fmla="*/ 572867 h 4361942"/>
              <a:gd name="connsiteX2187" fmla="*/ 47351 w 4102080"/>
              <a:gd name="connsiteY2187" fmla="*/ 582792 h 4361942"/>
              <a:gd name="connsiteX2188" fmla="*/ 19747 w 4102080"/>
              <a:gd name="connsiteY2188" fmla="*/ 578760 h 4361942"/>
              <a:gd name="connsiteX2189" fmla="*/ 0 w 4102080"/>
              <a:gd name="connsiteY2189" fmla="*/ 563046 h 4361942"/>
              <a:gd name="connsiteX2190" fmla="*/ 7961 w 4102080"/>
              <a:gd name="connsiteY2190" fmla="*/ 533477 h 4361942"/>
              <a:gd name="connsiteX2191" fmla="*/ 23675 w 4102080"/>
              <a:gd name="connsiteY2191" fmla="*/ 539473 h 4361942"/>
              <a:gd name="connsiteX2192" fmla="*/ 1841628 w 4102080"/>
              <a:gd name="connsiteY2192" fmla="*/ 462614 h 4361942"/>
              <a:gd name="connsiteX2193" fmla="*/ 1841508 w 4102080"/>
              <a:gd name="connsiteY2193" fmla="*/ 462676 h 4361942"/>
              <a:gd name="connsiteX2194" fmla="*/ 1847221 w 4102080"/>
              <a:gd name="connsiteY2194" fmla="*/ 466586 h 4361942"/>
              <a:gd name="connsiteX2195" fmla="*/ 1853115 w 4102080"/>
              <a:gd name="connsiteY2195" fmla="*/ 486229 h 4361942"/>
              <a:gd name="connsiteX2196" fmla="*/ 1857043 w 4102080"/>
              <a:gd name="connsiteY2196" fmla="*/ 525619 h 4361942"/>
              <a:gd name="connsiteX2197" fmla="*/ 1864901 w 4102080"/>
              <a:gd name="connsiteY2197" fmla="*/ 547331 h 4361942"/>
              <a:gd name="connsiteX2198" fmla="*/ 1880719 w 4102080"/>
              <a:gd name="connsiteY2198" fmla="*/ 559116 h 4361942"/>
              <a:gd name="connsiteX2199" fmla="*/ 1880944 w 4102080"/>
              <a:gd name="connsiteY2199" fmla="*/ 559116 h 4361942"/>
              <a:gd name="connsiteX2200" fmla="*/ 1865198 w 4102080"/>
              <a:gd name="connsiteY2200" fmla="*/ 547385 h 4361942"/>
              <a:gd name="connsiteX2201" fmla="*/ 1857341 w 4102080"/>
              <a:gd name="connsiteY2201" fmla="*/ 525675 h 4361942"/>
              <a:gd name="connsiteX2202" fmla="*/ 1853413 w 4102080"/>
              <a:gd name="connsiteY2202" fmla="*/ 486288 h 4361942"/>
              <a:gd name="connsiteX2203" fmla="*/ 1847520 w 4102080"/>
              <a:gd name="connsiteY2203" fmla="*/ 466646 h 4361942"/>
              <a:gd name="connsiteX2204" fmla="*/ 1817954 w 4102080"/>
              <a:gd name="connsiteY2204" fmla="*/ 460754 h 4361942"/>
              <a:gd name="connsiteX2205" fmla="*/ 1817822 w 4102080"/>
              <a:gd name="connsiteY2205" fmla="*/ 460805 h 4361942"/>
              <a:gd name="connsiteX2206" fmla="*/ 1829439 w 4102080"/>
              <a:gd name="connsiteY2206" fmla="*/ 468550 h 4361942"/>
              <a:gd name="connsiteX2207" fmla="*/ 1829560 w 4102080"/>
              <a:gd name="connsiteY2207" fmla="*/ 468491 h 4361942"/>
              <a:gd name="connsiteX2208" fmla="*/ 1614871 w 4102080"/>
              <a:gd name="connsiteY2208" fmla="*/ 417335 h 4361942"/>
              <a:gd name="connsiteX2209" fmla="*/ 1622664 w 4102080"/>
              <a:gd name="connsiteY2209" fmla="*/ 425231 h 4361942"/>
              <a:gd name="connsiteX2210" fmla="*/ 1644375 w 4102080"/>
              <a:gd name="connsiteY2210" fmla="*/ 444875 h 4361942"/>
              <a:gd name="connsiteX2211" fmla="*/ 1668051 w 4102080"/>
              <a:gd name="connsiteY2211" fmla="*/ 456764 h 4361942"/>
              <a:gd name="connsiteX2212" fmla="*/ 1668093 w 4102080"/>
              <a:gd name="connsiteY2212" fmla="*/ 456690 h 4361942"/>
              <a:gd name="connsiteX2213" fmla="*/ 1644689 w 4102080"/>
              <a:gd name="connsiteY2213" fmla="*/ 444937 h 4361942"/>
              <a:gd name="connsiteX2214" fmla="*/ 1622979 w 4102080"/>
              <a:gd name="connsiteY2214" fmla="*/ 425295 h 4361942"/>
              <a:gd name="connsiteX2215" fmla="*/ 1615122 w 4102080"/>
              <a:gd name="connsiteY2215" fmla="*/ 417335 h 4361942"/>
              <a:gd name="connsiteX2216" fmla="*/ 1747138 w 4102080"/>
              <a:gd name="connsiteY2216" fmla="*/ 401622 h 4361942"/>
              <a:gd name="connsiteX2217" fmla="*/ 1747084 w 4102080"/>
              <a:gd name="connsiteY2217" fmla="*/ 401640 h 4361942"/>
              <a:gd name="connsiteX2218" fmla="*/ 1752725 w 4102080"/>
              <a:gd name="connsiteY2218" fmla="*/ 403520 h 4361942"/>
              <a:gd name="connsiteX2219" fmla="*/ 1756654 w 4102080"/>
              <a:gd name="connsiteY2219" fmla="*/ 407449 h 4361942"/>
              <a:gd name="connsiteX2220" fmla="*/ 1754690 w 4102080"/>
              <a:gd name="connsiteY2220" fmla="*/ 413342 h 4361942"/>
              <a:gd name="connsiteX2221" fmla="*/ 1750658 w 4102080"/>
              <a:gd name="connsiteY2221" fmla="*/ 417270 h 4361942"/>
              <a:gd name="connsiteX2222" fmla="*/ 1744868 w 4102080"/>
              <a:gd name="connsiteY2222" fmla="*/ 433088 h 4361942"/>
              <a:gd name="connsiteX2223" fmla="*/ 1746832 w 4102080"/>
              <a:gd name="connsiteY2223" fmla="*/ 448907 h 4361942"/>
              <a:gd name="connsiteX2224" fmla="*/ 1756654 w 4102080"/>
              <a:gd name="connsiteY2224" fmla="*/ 456764 h 4361942"/>
              <a:gd name="connsiteX2225" fmla="*/ 1766476 w 4102080"/>
              <a:gd name="connsiteY2225" fmla="*/ 464621 h 4361942"/>
              <a:gd name="connsiteX2226" fmla="*/ 1792116 w 4102080"/>
              <a:gd name="connsiteY2226" fmla="*/ 470515 h 4361942"/>
              <a:gd name="connsiteX2227" fmla="*/ 1792131 w 4102080"/>
              <a:gd name="connsiteY2227" fmla="*/ 470509 h 4361942"/>
              <a:gd name="connsiteX2228" fmla="*/ 1766781 w 4102080"/>
              <a:gd name="connsiteY2228" fmla="*/ 464682 h 4361942"/>
              <a:gd name="connsiteX2229" fmla="*/ 1756959 w 4102080"/>
              <a:gd name="connsiteY2229" fmla="*/ 456825 h 4361942"/>
              <a:gd name="connsiteX2230" fmla="*/ 1747138 w 4102080"/>
              <a:gd name="connsiteY2230" fmla="*/ 448969 h 4361942"/>
              <a:gd name="connsiteX2231" fmla="*/ 1745174 w 4102080"/>
              <a:gd name="connsiteY2231" fmla="*/ 433152 h 4361942"/>
              <a:gd name="connsiteX2232" fmla="*/ 1750963 w 4102080"/>
              <a:gd name="connsiteY2232" fmla="*/ 417335 h 4361942"/>
              <a:gd name="connsiteX2233" fmla="*/ 1754995 w 4102080"/>
              <a:gd name="connsiteY2233" fmla="*/ 413407 h 4361942"/>
              <a:gd name="connsiteX2234" fmla="*/ 1756959 w 4102080"/>
              <a:gd name="connsiteY2234" fmla="*/ 407514 h 4361942"/>
              <a:gd name="connsiteX2235" fmla="*/ 1753031 w 4102080"/>
              <a:gd name="connsiteY2235" fmla="*/ 403586 h 4361942"/>
              <a:gd name="connsiteX2236" fmla="*/ 1684077 w 4102080"/>
              <a:gd name="connsiteY2236" fmla="*/ 401622 h 4361942"/>
              <a:gd name="connsiteX2237" fmla="*/ 1683955 w 4102080"/>
              <a:gd name="connsiteY2237" fmla="*/ 401744 h 4361942"/>
              <a:gd name="connsiteX2238" fmla="*/ 1687695 w 4102080"/>
              <a:gd name="connsiteY2238" fmla="*/ 405484 h 4361942"/>
              <a:gd name="connsiteX2239" fmla="*/ 1689659 w 4102080"/>
              <a:gd name="connsiteY2239" fmla="*/ 413342 h 4361942"/>
              <a:gd name="connsiteX2240" fmla="*/ 1691623 w 4102080"/>
              <a:gd name="connsiteY2240" fmla="*/ 421303 h 4361942"/>
              <a:gd name="connsiteX2241" fmla="*/ 1703410 w 4102080"/>
              <a:gd name="connsiteY2241" fmla="*/ 431124 h 4361942"/>
              <a:gd name="connsiteX2242" fmla="*/ 1703589 w 4102080"/>
              <a:gd name="connsiteY2242" fmla="*/ 431080 h 4361942"/>
              <a:gd name="connsiteX2243" fmla="*/ 1691933 w 4102080"/>
              <a:gd name="connsiteY2243" fmla="*/ 421367 h 4361942"/>
              <a:gd name="connsiteX2244" fmla="*/ 1689969 w 4102080"/>
              <a:gd name="connsiteY2244" fmla="*/ 413407 h 4361942"/>
              <a:gd name="connsiteX2245" fmla="*/ 1688005 w 4102080"/>
              <a:gd name="connsiteY2245" fmla="*/ 405551 h 4361942"/>
              <a:gd name="connsiteX2246" fmla="*/ 2440301 w 4102080"/>
              <a:gd name="connsiteY2246" fmla="*/ 0 h 4361942"/>
              <a:gd name="connsiteX2247" fmla="*/ 2459943 w 4102080"/>
              <a:gd name="connsiteY2247" fmla="*/ 39388 h 4361942"/>
              <a:gd name="connsiteX2248" fmla="*/ 2491371 w 4102080"/>
              <a:gd name="connsiteY2248" fmla="*/ 98416 h 4361942"/>
              <a:gd name="connsiteX2249" fmla="*/ 2497367 w 4102080"/>
              <a:gd name="connsiteY2249" fmla="*/ 123950 h 4361942"/>
              <a:gd name="connsiteX2250" fmla="*/ 2511116 w 4102080"/>
              <a:gd name="connsiteY2250" fmla="*/ 165405 h 4361942"/>
              <a:gd name="connsiteX2251" fmla="*/ 2570146 w 4102080"/>
              <a:gd name="connsiteY2251" fmla="*/ 277569 h 4361942"/>
              <a:gd name="connsiteX2252" fmla="*/ 2613566 w 4102080"/>
              <a:gd name="connsiteY2252" fmla="*/ 397693 h 4361942"/>
              <a:gd name="connsiteX2253" fmla="*/ 2621423 w 4102080"/>
              <a:gd name="connsiteY2253" fmla="*/ 411547 h 4361942"/>
              <a:gd name="connsiteX2254" fmla="*/ 2645097 w 4102080"/>
              <a:gd name="connsiteY2254" fmla="*/ 439045 h 4361942"/>
              <a:gd name="connsiteX2255" fmla="*/ 2652953 w 4102080"/>
              <a:gd name="connsiteY2255" fmla="*/ 464682 h 4361942"/>
              <a:gd name="connsiteX2256" fmla="*/ 2763156 w 4102080"/>
              <a:gd name="connsiteY2256" fmla="*/ 618198 h 4361942"/>
              <a:gd name="connsiteX2257" fmla="*/ 2804508 w 4102080"/>
              <a:gd name="connsiteY2257" fmla="*/ 681258 h 4361942"/>
              <a:gd name="connsiteX2258" fmla="*/ 2853717 w 4102080"/>
              <a:gd name="connsiteY2258" fmla="*/ 736358 h 4361942"/>
              <a:gd name="connsiteX2259" fmla="*/ 2861677 w 4102080"/>
              <a:gd name="connsiteY2259" fmla="*/ 742354 h 4361942"/>
              <a:gd name="connsiteX2260" fmla="*/ 2895173 w 4102080"/>
              <a:gd name="connsiteY2260" fmla="*/ 781741 h 4361942"/>
              <a:gd name="connsiteX2261" fmla="*/ 2897137 w 4102080"/>
              <a:gd name="connsiteY2261" fmla="*/ 799419 h 4361942"/>
              <a:gd name="connsiteX2262" fmla="*/ 2897137 w 4102080"/>
              <a:gd name="connsiteY2262" fmla="*/ 819163 h 4361942"/>
              <a:gd name="connsiteX2263" fmla="*/ 2901065 w 4102080"/>
              <a:gd name="connsiteY2263" fmla="*/ 836841 h 4361942"/>
              <a:gd name="connsiteX2264" fmla="*/ 2924636 w 4102080"/>
              <a:gd name="connsiteY2264" fmla="*/ 848626 h 4361942"/>
              <a:gd name="connsiteX2265" fmla="*/ 2930529 w 4102080"/>
              <a:gd name="connsiteY2265" fmla="*/ 862375 h 4361942"/>
              <a:gd name="connsiteX2266" fmla="*/ 2950274 w 4102080"/>
              <a:gd name="connsiteY2266" fmla="*/ 925435 h 4361942"/>
              <a:gd name="connsiteX2267" fmla="*/ 2958131 w 4102080"/>
              <a:gd name="connsiteY2267" fmla="*/ 939185 h 4361942"/>
              <a:gd name="connsiteX2268" fmla="*/ 2967952 w 4102080"/>
              <a:gd name="connsiteY2268" fmla="*/ 945181 h 4361942"/>
              <a:gd name="connsiteX2269" fmla="*/ 2977877 w 4102080"/>
              <a:gd name="connsiteY2269" fmla="*/ 953037 h 4361942"/>
              <a:gd name="connsiteX2270" fmla="*/ 3007340 w 4102080"/>
              <a:gd name="connsiteY2270" fmla="*/ 1012066 h 4361942"/>
              <a:gd name="connsiteX2271" fmla="*/ 3025121 w 4102080"/>
              <a:gd name="connsiteY2271" fmla="*/ 1033775 h 4361942"/>
              <a:gd name="connsiteX2272" fmla="*/ 3031014 w 4102080"/>
              <a:gd name="connsiteY2272" fmla="*/ 1047524 h 4361942"/>
              <a:gd name="connsiteX2273" fmla="*/ 3032978 w 4102080"/>
              <a:gd name="connsiteY2273" fmla="*/ 1059309 h 4361942"/>
              <a:gd name="connsiteX2274" fmla="*/ 3036907 w 4102080"/>
              <a:gd name="connsiteY2274" fmla="*/ 1073162 h 4361942"/>
              <a:gd name="connsiteX2275" fmla="*/ 3068437 w 4102080"/>
              <a:gd name="connsiteY2275" fmla="*/ 1106553 h 4361942"/>
              <a:gd name="connsiteX2276" fmla="*/ 3078259 w 4102080"/>
              <a:gd name="connsiteY2276" fmla="*/ 1136119 h 4361942"/>
              <a:gd name="connsiteX2277" fmla="*/ 3088079 w 4102080"/>
              <a:gd name="connsiteY2277" fmla="*/ 1197215 h 4361942"/>
              <a:gd name="connsiteX2278" fmla="*/ 3099968 w 4102080"/>
              <a:gd name="connsiteY2278" fmla="*/ 1230709 h 4361942"/>
              <a:gd name="connsiteX2279" fmla="*/ 3133463 w 4102080"/>
              <a:gd name="connsiteY2279" fmla="*/ 1277953 h 4361942"/>
              <a:gd name="connsiteX2280" fmla="*/ 3135324 w 4102080"/>
              <a:gd name="connsiteY2280" fmla="*/ 1287774 h 4361942"/>
              <a:gd name="connsiteX2281" fmla="*/ 3133463 w 4102080"/>
              <a:gd name="connsiteY2281" fmla="*/ 1297594 h 4361942"/>
              <a:gd name="connsiteX2282" fmla="*/ 3125503 w 4102080"/>
              <a:gd name="connsiteY2282" fmla="*/ 1305451 h 4361942"/>
              <a:gd name="connsiteX2283" fmla="*/ 3123539 w 4102080"/>
              <a:gd name="connsiteY2283" fmla="*/ 1315375 h 4361942"/>
              <a:gd name="connsiteX2284" fmla="*/ 3121575 w 4102080"/>
              <a:gd name="connsiteY2284" fmla="*/ 1323232 h 4361942"/>
              <a:gd name="connsiteX2285" fmla="*/ 3127467 w 4102080"/>
              <a:gd name="connsiteY2285" fmla="*/ 1348766 h 4361942"/>
              <a:gd name="connsiteX2286" fmla="*/ 3133463 w 4102080"/>
              <a:gd name="connsiteY2286" fmla="*/ 1421647 h 4361942"/>
              <a:gd name="connsiteX2287" fmla="*/ 3139356 w 4102080"/>
              <a:gd name="connsiteY2287" fmla="*/ 1455142 h 4361942"/>
              <a:gd name="connsiteX2288" fmla="*/ 3160962 w 4102080"/>
              <a:gd name="connsiteY2288" fmla="*/ 1522130 h 4361942"/>
              <a:gd name="connsiteX2289" fmla="*/ 3162927 w 4102080"/>
              <a:gd name="connsiteY2289" fmla="*/ 1555521 h 4361942"/>
              <a:gd name="connsiteX2290" fmla="*/ 3155070 w 4102080"/>
              <a:gd name="connsiteY2290" fmla="*/ 1587051 h 4361942"/>
              <a:gd name="connsiteX2291" fmla="*/ 3141320 w 4102080"/>
              <a:gd name="connsiteY2291" fmla="*/ 1614653 h 4361942"/>
              <a:gd name="connsiteX2292" fmla="*/ 3129431 w 4102080"/>
              <a:gd name="connsiteY2292" fmla="*/ 1648147 h 4361942"/>
              <a:gd name="connsiteX2293" fmla="*/ 3129165 w 4102080"/>
              <a:gd name="connsiteY2293" fmla="*/ 1648147 h 4361942"/>
              <a:gd name="connsiteX2294" fmla="*/ 3129165 w 4102080"/>
              <a:gd name="connsiteY2294" fmla="*/ 1650041 h 4361942"/>
              <a:gd name="connsiteX2295" fmla="*/ 3131233 w 4102080"/>
              <a:gd name="connsiteY2295" fmla="*/ 1681473 h 4361942"/>
              <a:gd name="connsiteX2296" fmla="*/ 3141055 w 4102080"/>
              <a:gd name="connsiteY2296" fmla="*/ 1714973 h 4361942"/>
              <a:gd name="connsiteX2297" fmla="*/ 3144984 w 4102080"/>
              <a:gd name="connsiteY2297" fmla="*/ 1748473 h 4361942"/>
              <a:gd name="connsiteX2298" fmla="*/ 3141055 w 4102080"/>
              <a:gd name="connsiteY2298" fmla="*/ 1817438 h 4361942"/>
              <a:gd name="connsiteX2299" fmla="*/ 3137023 w 4102080"/>
              <a:gd name="connsiteY2299" fmla="*/ 1833154 h 4361942"/>
              <a:gd name="connsiteX2300" fmla="*/ 3115414 w 4102080"/>
              <a:gd name="connsiteY2300" fmla="*/ 1856832 h 4361942"/>
              <a:gd name="connsiteX2301" fmla="*/ 3107556 w 4102080"/>
              <a:gd name="connsiteY2301" fmla="*/ 1870583 h 4361942"/>
              <a:gd name="connsiteX2302" fmla="*/ 3105592 w 4102080"/>
              <a:gd name="connsiteY2302" fmla="*/ 1886299 h 4361942"/>
              <a:gd name="connsiteX2303" fmla="*/ 3101663 w 4102080"/>
              <a:gd name="connsiteY2303" fmla="*/ 1982871 h 4361942"/>
              <a:gd name="connsiteX2304" fmla="*/ 3103628 w 4102080"/>
              <a:gd name="connsiteY2304" fmla="*/ 1996622 h 4361942"/>
              <a:gd name="connsiteX2305" fmla="*/ 3107556 w 4102080"/>
              <a:gd name="connsiteY2305" fmla="*/ 2004480 h 4361942"/>
              <a:gd name="connsiteX2306" fmla="*/ 3113450 w 4102080"/>
              <a:gd name="connsiteY2306" fmla="*/ 2006445 h 4361942"/>
              <a:gd name="connsiteX2307" fmla="*/ 3115414 w 4102080"/>
              <a:gd name="connsiteY2307" fmla="*/ 2010477 h 4361942"/>
              <a:gd name="connsiteX2308" fmla="*/ 3119343 w 4102080"/>
              <a:gd name="connsiteY2308" fmla="*/ 2037980 h 4361942"/>
              <a:gd name="connsiteX2309" fmla="*/ 3125236 w 4102080"/>
              <a:gd name="connsiteY2309" fmla="*/ 2059693 h 4361942"/>
              <a:gd name="connsiteX2310" fmla="*/ 3129165 w 4102080"/>
              <a:gd name="connsiteY2310" fmla="*/ 2063622 h 4361942"/>
              <a:gd name="connsiteX2311" fmla="*/ 3133198 w 4102080"/>
              <a:gd name="connsiteY2311" fmla="*/ 2067551 h 4361942"/>
              <a:gd name="connsiteX2312" fmla="*/ 3131233 w 4102080"/>
              <a:gd name="connsiteY2312" fmla="*/ 2081303 h 4361942"/>
              <a:gd name="connsiteX2313" fmla="*/ 3125236 w 4102080"/>
              <a:gd name="connsiteY2313" fmla="*/ 2087300 h 4361942"/>
              <a:gd name="connsiteX2314" fmla="*/ 3119343 w 4102080"/>
              <a:gd name="connsiteY2314" fmla="*/ 2091126 h 4361942"/>
              <a:gd name="connsiteX2315" fmla="*/ 3113450 w 4102080"/>
              <a:gd name="connsiteY2315" fmla="*/ 2093090 h 4361942"/>
              <a:gd name="connsiteX2316" fmla="*/ 3101663 w 4102080"/>
              <a:gd name="connsiteY2316" fmla="*/ 2100948 h 4361942"/>
              <a:gd name="connsiteX2317" fmla="*/ 3101663 w 4102080"/>
              <a:gd name="connsiteY2317" fmla="*/ 2112839 h 4361942"/>
              <a:gd name="connsiteX2318" fmla="*/ 3115414 w 4102080"/>
              <a:gd name="connsiteY2318" fmla="*/ 2126694 h 4361942"/>
              <a:gd name="connsiteX2319" fmla="*/ 3125236 w 4102080"/>
              <a:gd name="connsiteY2319" fmla="*/ 2136516 h 4361942"/>
              <a:gd name="connsiteX2320" fmla="*/ 3135059 w 4102080"/>
              <a:gd name="connsiteY2320" fmla="*/ 2150268 h 4361942"/>
              <a:gd name="connsiteX2321" fmla="*/ 3148913 w 4102080"/>
              <a:gd name="connsiteY2321" fmla="*/ 2152232 h 4361942"/>
              <a:gd name="connsiteX2322" fmla="*/ 3164629 w 4102080"/>
              <a:gd name="connsiteY2322" fmla="*/ 2138481 h 4361942"/>
              <a:gd name="connsiteX2323" fmla="*/ 3205985 w 4102080"/>
              <a:gd name="connsiteY2323" fmla="*/ 2093090 h 4361942"/>
              <a:gd name="connsiteX2324" fmla="*/ 3213843 w 4102080"/>
              <a:gd name="connsiteY2324" fmla="*/ 2079339 h 4361942"/>
              <a:gd name="connsiteX2325" fmla="*/ 3225733 w 4102080"/>
              <a:gd name="connsiteY2325" fmla="*/ 2089161 h 4361942"/>
              <a:gd name="connsiteX2326" fmla="*/ 3227697 w 4102080"/>
              <a:gd name="connsiteY2326" fmla="*/ 2103016 h 4361942"/>
              <a:gd name="connsiteX2327" fmla="*/ 3231626 w 4102080"/>
              <a:gd name="connsiteY2327" fmla="*/ 2116768 h 4361942"/>
              <a:gd name="connsiteX2328" fmla="*/ 3235555 w 4102080"/>
              <a:gd name="connsiteY2328" fmla="*/ 2132484 h 4361942"/>
              <a:gd name="connsiteX2329" fmla="*/ 3225733 w 4102080"/>
              <a:gd name="connsiteY2329" fmla="*/ 2148303 h 4361942"/>
              <a:gd name="connsiteX2330" fmla="*/ 3202056 w 4102080"/>
              <a:gd name="connsiteY2330" fmla="*/ 2195452 h 4361942"/>
              <a:gd name="connsiteX2331" fmla="*/ 3200092 w 4102080"/>
              <a:gd name="connsiteY2331" fmla="*/ 2215200 h 4361942"/>
              <a:gd name="connsiteX2332" fmla="*/ 3194199 w 4102080"/>
              <a:gd name="connsiteY2332" fmla="*/ 2270310 h 4361942"/>
              <a:gd name="connsiteX2333" fmla="*/ 3176415 w 4102080"/>
              <a:gd name="connsiteY2333" fmla="*/ 2319526 h 4361942"/>
              <a:gd name="connsiteX2334" fmla="*/ 3176415 w 4102080"/>
              <a:gd name="connsiteY2334" fmla="*/ 2349097 h 4361942"/>
              <a:gd name="connsiteX2335" fmla="*/ 3160700 w 4102080"/>
              <a:gd name="connsiteY2335" fmla="*/ 2400278 h 4361942"/>
              <a:gd name="connsiteX2336" fmla="*/ 3146949 w 4102080"/>
              <a:gd name="connsiteY2336" fmla="*/ 2425920 h 4361942"/>
              <a:gd name="connsiteX2337" fmla="*/ 3141055 w 4102080"/>
              <a:gd name="connsiteY2337" fmla="*/ 2437707 h 4361942"/>
              <a:gd name="connsiteX2338" fmla="*/ 3146949 w 4102080"/>
              <a:gd name="connsiteY2338" fmla="*/ 2451459 h 4361942"/>
              <a:gd name="connsiteX2339" fmla="*/ 3152842 w 4102080"/>
              <a:gd name="connsiteY2339" fmla="*/ 2459420 h 4361942"/>
              <a:gd name="connsiteX2340" fmla="*/ 3150942 w 4102080"/>
              <a:gd name="connsiteY2340" fmla="*/ 2459420 h 4361942"/>
              <a:gd name="connsiteX2341" fmla="*/ 3151105 w 4102080"/>
              <a:gd name="connsiteY2341" fmla="*/ 2459464 h 4361942"/>
              <a:gd name="connsiteX2342" fmla="*/ 3153070 w 4102080"/>
              <a:gd name="connsiteY2342" fmla="*/ 2459464 h 4361942"/>
              <a:gd name="connsiteX2343" fmla="*/ 3157000 w 4102080"/>
              <a:gd name="connsiteY2343" fmla="*/ 2467324 h 4361942"/>
              <a:gd name="connsiteX2344" fmla="*/ 3155035 w 4102080"/>
              <a:gd name="connsiteY2344" fmla="*/ 2485008 h 4361942"/>
              <a:gd name="connsiteX2345" fmla="*/ 3153070 w 4102080"/>
              <a:gd name="connsiteY2345" fmla="*/ 2504761 h 4361942"/>
              <a:gd name="connsiteX2346" fmla="*/ 3149140 w 4102080"/>
              <a:gd name="connsiteY2346" fmla="*/ 2536303 h 4361942"/>
              <a:gd name="connsiteX2347" fmla="*/ 3143246 w 4102080"/>
              <a:gd name="connsiteY2347" fmla="*/ 2549954 h 4361942"/>
              <a:gd name="connsiteX2348" fmla="*/ 3131456 w 4102080"/>
              <a:gd name="connsiteY2348" fmla="*/ 2563811 h 4361942"/>
              <a:gd name="connsiteX2349" fmla="*/ 3121529 w 4102080"/>
              <a:gd name="connsiteY2349" fmla="*/ 2569706 h 4361942"/>
              <a:gd name="connsiteX2350" fmla="*/ 3117599 w 4102080"/>
              <a:gd name="connsiteY2350" fmla="*/ 2555952 h 4361942"/>
              <a:gd name="connsiteX2351" fmla="*/ 3113669 w 4102080"/>
              <a:gd name="connsiteY2351" fmla="*/ 2536303 h 4361942"/>
              <a:gd name="connsiteX2352" fmla="*/ 3105810 w 4102080"/>
              <a:gd name="connsiteY2352" fmla="*/ 2522445 h 4361942"/>
              <a:gd name="connsiteX2353" fmla="*/ 3095882 w 4102080"/>
              <a:gd name="connsiteY2353" fmla="*/ 2520480 h 4361942"/>
              <a:gd name="connsiteX2354" fmla="*/ 3092056 w 4102080"/>
              <a:gd name="connsiteY2354" fmla="*/ 2536303 h 4361942"/>
              <a:gd name="connsiteX2355" fmla="*/ 3099915 w 4102080"/>
              <a:gd name="connsiteY2355" fmla="*/ 2538164 h 4361942"/>
              <a:gd name="connsiteX2356" fmla="*/ 3105810 w 4102080"/>
              <a:gd name="connsiteY2356" fmla="*/ 2546127 h 4361942"/>
              <a:gd name="connsiteX2357" fmla="*/ 3107775 w 4102080"/>
              <a:gd name="connsiteY2357" fmla="*/ 2555952 h 4361942"/>
              <a:gd name="connsiteX2358" fmla="*/ 3107775 w 4102080"/>
              <a:gd name="connsiteY2358" fmla="*/ 2565776 h 4361942"/>
              <a:gd name="connsiteX2359" fmla="*/ 3105810 w 4102080"/>
              <a:gd name="connsiteY2359" fmla="*/ 2577566 h 4361942"/>
              <a:gd name="connsiteX2360" fmla="*/ 3099915 w 4102080"/>
              <a:gd name="connsiteY2360" fmla="*/ 2579531 h 4361942"/>
              <a:gd name="connsiteX2361" fmla="*/ 3092056 w 4102080"/>
              <a:gd name="connsiteY2361" fmla="*/ 2579531 h 4361942"/>
              <a:gd name="connsiteX2362" fmla="*/ 3086058 w 4102080"/>
              <a:gd name="connsiteY2362" fmla="*/ 2585529 h 4361942"/>
              <a:gd name="connsiteX2363" fmla="*/ 3088023 w 4102080"/>
              <a:gd name="connsiteY2363" fmla="*/ 2591424 h 4361942"/>
              <a:gd name="connsiteX2364" fmla="*/ 3088023 w 4102080"/>
              <a:gd name="connsiteY2364" fmla="*/ 2605178 h 4361942"/>
              <a:gd name="connsiteX2365" fmla="*/ 3089987 w 4102080"/>
              <a:gd name="connsiteY2365" fmla="*/ 2620897 h 4361942"/>
              <a:gd name="connsiteX2366" fmla="*/ 3084093 w 4102080"/>
              <a:gd name="connsiteY2366" fmla="*/ 2630825 h 4361942"/>
              <a:gd name="connsiteX2367" fmla="*/ 3080163 w 4102080"/>
              <a:gd name="connsiteY2367" fmla="*/ 2640650 h 4361942"/>
              <a:gd name="connsiteX2368" fmla="*/ 3084093 w 4102080"/>
              <a:gd name="connsiteY2368" fmla="*/ 2648509 h 4361942"/>
              <a:gd name="connsiteX2369" fmla="*/ 3089987 w 4102080"/>
              <a:gd name="connsiteY2369" fmla="*/ 2652439 h 4361942"/>
              <a:gd name="connsiteX2370" fmla="*/ 3088023 w 4102080"/>
              <a:gd name="connsiteY2370" fmla="*/ 2664332 h 4361942"/>
              <a:gd name="connsiteX2371" fmla="*/ 3074269 w 4102080"/>
              <a:gd name="connsiteY2371" fmla="*/ 2668158 h 4361942"/>
              <a:gd name="connsiteX2372" fmla="*/ 3062479 w 4102080"/>
              <a:gd name="connsiteY2372" fmla="*/ 2676122 h 4361942"/>
              <a:gd name="connsiteX2373" fmla="*/ 3044796 w 4102080"/>
              <a:gd name="connsiteY2373" fmla="*/ 2693806 h 4361942"/>
              <a:gd name="connsiteX2374" fmla="*/ 3028973 w 4102080"/>
              <a:gd name="connsiteY2374" fmla="*/ 2693806 h 4361942"/>
              <a:gd name="connsiteX2375" fmla="*/ 3028828 w 4102080"/>
              <a:gd name="connsiteY2375" fmla="*/ 2693660 h 4361942"/>
              <a:gd name="connsiteX2376" fmla="*/ 3024963 w 4102080"/>
              <a:gd name="connsiteY2376" fmla="*/ 2705252 h 4361942"/>
              <a:gd name="connsiteX2377" fmla="*/ 3024963 w 4102080"/>
              <a:gd name="connsiteY2377" fmla="*/ 2719105 h 4361942"/>
              <a:gd name="connsiteX2378" fmla="*/ 3021034 w 4102080"/>
              <a:gd name="connsiteY2378" fmla="*/ 2726961 h 4361942"/>
              <a:gd name="connsiteX2379" fmla="*/ 3017105 w 4102080"/>
              <a:gd name="connsiteY2379" fmla="*/ 2732854 h 4361942"/>
              <a:gd name="connsiteX2380" fmla="*/ 3018967 w 4102080"/>
              <a:gd name="connsiteY2380" fmla="*/ 2744639 h 4361942"/>
              <a:gd name="connsiteX2381" fmla="*/ 3021034 w 4102080"/>
              <a:gd name="connsiteY2381" fmla="*/ 2748670 h 4361942"/>
              <a:gd name="connsiteX2382" fmla="*/ 3013177 w 4102080"/>
              <a:gd name="connsiteY2382" fmla="*/ 2764384 h 4361942"/>
              <a:gd name="connsiteX2383" fmla="*/ 3003252 w 4102080"/>
              <a:gd name="connsiteY2383" fmla="*/ 2785990 h 4361942"/>
              <a:gd name="connsiteX2384" fmla="*/ 2991466 w 4102080"/>
              <a:gd name="connsiteY2384" fmla="*/ 2799842 h 4361942"/>
              <a:gd name="connsiteX2385" fmla="*/ 2983608 w 4102080"/>
              <a:gd name="connsiteY2385" fmla="*/ 2811627 h 4361942"/>
              <a:gd name="connsiteX2386" fmla="*/ 2983608 w 4102080"/>
              <a:gd name="connsiteY2386" fmla="*/ 2815556 h 4361942"/>
              <a:gd name="connsiteX2387" fmla="*/ 2981644 w 4102080"/>
              <a:gd name="connsiteY2387" fmla="*/ 2811627 h 4361942"/>
              <a:gd name="connsiteX2388" fmla="*/ 2969754 w 4102080"/>
              <a:gd name="connsiteY2388" fmla="*/ 2797878 h 4361942"/>
              <a:gd name="connsiteX2389" fmla="*/ 2957968 w 4102080"/>
              <a:gd name="connsiteY2389" fmla="*/ 2784026 h 4361942"/>
              <a:gd name="connsiteX2390" fmla="*/ 2942253 w 4102080"/>
              <a:gd name="connsiteY2390" fmla="*/ 2772241 h 4361942"/>
              <a:gd name="connsiteX2391" fmla="*/ 2930364 w 4102080"/>
              <a:gd name="connsiteY2391" fmla="*/ 2754460 h 4361942"/>
              <a:gd name="connsiteX2392" fmla="*/ 2926539 w 4102080"/>
              <a:gd name="connsiteY2392" fmla="*/ 2738746 h 4361942"/>
              <a:gd name="connsiteX2393" fmla="*/ 2914649 w 4102080"/>
              <a:gd name="connsiteY2393" fmla="*/ 2728925 h 4361942"/>
              <a:gd name="connsiteX2394" fmla="*/ 2896970 w 4102080"/>
              <a:gd name="connsiteY2394" fmla="*/ 2728925 h 4361942"/>
              <a:gd name="connsiteX2395" fmla="*/ 2883116 w 4102080"/>
              <a:gd name="connsiteY2395" fmla="*/ 2734818 h 4361942"/>
              <a:gd name="connsiteX2396" fmla="*/ 2883045 w 4102080"/>
              <a:gd name="connsiteY2396" fmla="*/ 2734868 h 4361942"/>
              <a:gd name="connsiteX2397" fmla="*/ 2896774 w 4102080"/>
              <a:gd name="connsiteY2397" fmla="*/ 2729014 h 4361942"/>
              <a:gd name="connsiteX2398" fmla="*/ 2914430 w 4102080"/>
              <a:gd name="connsiteY2398" fmla="*/ 2729014 h 4361942"/>
              <a:gd name="connsiteX2399" fmla="*/ 2926305 w 4102080"/>
              <a:gd name="connsiteY2399" fmla="*/ 2738847 h 4361942"/>
              <a:gd name="connsiteX2400" fmla="*/ 2930125 w 4102080"/>
              <a:gd name="connsiteY2400" fmla="*/ 2754580 h 4361942"/>
              <a:gd name="connsiteX2401" fmla="*/ 2942000 w 4102080"/>
              <a:gd name="connsiteY2401" fmla="*/ 2772384 h 4361942"/>
              <a:gd name="connsiteX2402" fmla="*/ 2957694 w 4102080"/>
              <a:gd name="connsiteY2402" fmla="*/ 2784183 h 4361942"/>
              <a:gd name="connsiteX2403" fmla="*/ 2969466 w 4102080"/>
              <a:gd name="connsiteY2403" fmla="*/ 2798053 h 4361942"/>
              <a:gd name="connsiteX2404" fmla="*/ 2981340 w 4102080"/>
              <a:gd name="connsiteY2404" fmla="*/ 2811820 h 4361942"/>
              <a:gd name="connsiteX2405" fmla="*/ 2983302 w 4102080"/>
              <a:gd name="connsiteY2405" fmla="*/ 2815753 h 4361942"/>
              <a:gd name="connsiteX2406" fmla="*/ 2979275 w 4102080"/>
              <a:gd name="connsiteY2406" fmla="*/ 2821653 h 4361942"/>
              <a:gd name="connsiteX2407" fmla="*/ 2969466 w 4102080"/>
              <a:gd name="connsiteY2407" fmla="*/ 2821653 h 4361942"/>
              <a:gd name="connsiteX2408" fmla="*/ 2961618 w 4102080"/>
              <a:gd name="connsiteY2408" fmla="*/ 2821653 h 4361942"/>
              <a:gd name="connsiteX2409" fmla="*/ 2953771 w 4102080"/>
              <a:gd name="connsiteY2409" fmla="*/ 2821653 h 4361942"/>
              <a:gd name="connsiteX2410" fmla="*/ 2945923 w 4102080"/>
              <a:gd name="connsiteY2410" fmla="*/ 2821653 h 4361942"/>
              <a:gd name="connsiteX2411" fmla="*/ 2940038 w 4102080"/>
              <a:gd name="connsiteY2411" fmla="*/ 2825586 h 4361942"/>
              <a:gd name="connsiteX2412" fmla="*/ 2932087 w 4102080"/>
              <a:gd name="connsiteY2412" fmla="*/ 2825586 h 4361942"/>
              <a:gd name="connsiteX2413" fmla="*/ 2930125 w 4102080"/>
              <a:gd name="connsiteY2413" fmla="*/ 2837490 h 4361942"/>
              <a:gd name="connsiteX2414" fmla="*/ 2936114 w 4102080"/>
              <a:gd name="connsiteY2414" fmla="*/ 2845356 h 4361942"/>
              <a:gd name="connsiteX2415" fmla="*/ 2938076 w 4102080"/>
              <a:gd name="connsiteY2415" fmla="*/ 2855189 h 4361942"/>
              <a:gd name="connsiteX2416" fmla="*/ 2934152 w 4102080"/>
              <a:gd name="connsiteY2416" fmla="*/ 2865023 h 4361942"/>
              <a:gd name="connsiteX2417" fmla="*/ 2918354 w 4102080"/>
              <a:gd name="connsiteY2417" fmla="*/ 2870922 h 4361942"/>
              <a:gd name="connsiteX2418" fmla="*/ 2906583 w 4102080"/>
              <a:gd name="connsiteY2418" fmla="*/ 2861089 h 4361942"/>
              <a:gd name="connsiteX2419" fmla="*/ 2900698 w 4102080"/>
              <a:gd name="connsiteY2419" fmla="*/ 2855189 h 4361942"/>
              <a:gd name="connsiteX2420" fmla="*/ 2894812 w 4102080"/>
              <a:gd name="connsiteY2420" fmla="*/ 2849289 h 4361942"/>
              <a:gd name="connsiteX2421" fmla="*/ 2877052 w 4102080"/>
              <a:gd name="connsiteY2421" fmla="*/ 2867093 h 4361942"/>
              <a:gd name="connsiteX2422" fmla="*/ 2871167 w 4102080"/>
              <a:gd name="connsiteY2422" fmla="*/ 2882826 h 4361942"/>
              <a:gd name="connsiteX2423" fmla="*/ 2867243 w 4102080"/>
              <a:gd name="connsiteY2423" fmla="*/ 2898559 h 4361942"/>
              <a:gd name="connsiteX2424" fmla="*/ 2863319 w 4102080"/>
              <a:gd name="connsiteY2424" fmla="*/ 2900525 h 4361942"/>
              <a:gd name="connsiteX2425" fmla="*/ 2859395 w 4102080"/>
              <a:gd name="connsiteY2425" fmla="*/ 2892659 h 4361942"/>
              <a:gd name="connsiteX2426" fmla="*/ 2851445 w 4102080"/>
              <a:gd name="connsiteY2426" fmla="*/ 2884792 h 4361942"/>
              <a:gd name="connsiteX2427" fmla="*/ 2851445 w 4102080"/>
              <a:gd name="connsiteY2427" fmla="*/ 2892659 h 4361942"/>
              <a:gd name="connsiteX2428" fmla="*/ 2853407 w 4102080"/>
              <a:gd name="connsiteY2428" fmla="*/ 2908392 h 4361942"/>
              <a:gd name="connsiteX2429" fmla="*/ 2849586 w 4102080"/>
              <a:gd name="connsiteY2429" fmla="*/ 2908392 h 4361942"/>
              <a:gd name="connsiteX2430" fmla="*/ 2847624 w 4102080"/>
              <a:gd name="connsiteY2430" fmla="*/ 2902492 h 4361942"/>
              <a:gd name="connsiteX2431" fmla="*/ 2843597 w 4102080"/>
              <a:gd name="connsiteY2431" fmla="*/ 2902492 h 4361942"/>
              <a:gd name="connsiteX2432" fmla="*/ 2837712 w 4102080"/>
              <a:gd name="connsiteY2432" fmla="*/ 2906529 h 4361942"/>
              <a:gd name="connsiteX2433" fmla="*/ 2831826 w 4102080"/>
              <a:gd name="connsiteY2433" fmla="*/ 2910359 h 4361942"/>
              <a:gd name="connsiteX2434" fmla="*/ 2825941 w 4102080"/>
              <a:gd name="connsiteY2434" fmla="*/ 2904459 h 4361942"/>
              <a:gd name="connsiteX2435" fmla="*/ 2822017 w 4102080"/>
              <a:gd name="connsiteY2435" fmla="*/ 2886759 h 4361942"/>
              <a:gd name="connsiteX2436" fmla="*/ 2823979 w 4102080"/>
              <a:gd name="connsiteY2436" fmla="*/ 2870922 h 4361942"/>
              <a:gd name="connsiteX2437" fmla="*/ 2827903 w 4102080"/>
              <a:gd name="connsiteY2437" fmla="*/ 2851256 h 4361942"/>
              <a:gd name="connsiteX2438" fmla="*/ 2829864 w 4102080"/>
              <a:gd name="connsiteY2438" fmla="*/ 2839456 h 4361942"/>
              <a:gd name="connsiteX2439" fmla="*/ 2835750 w 4102080"/>
              <a:gd name="connsiteY2439" fmla="*/ 2829623 h 4361942"/>
              <a:gd name="connsiteX2440" fmla="*/ 2845559 w 4102080"/>
              <a:gd name="connsiteY2440" fmla="*/ 2817720 h 4361942"/>
              <a:gd name="connsiteX2441" fmla="*/ 2845611 w 4102080"/>
              <a:gd name="connsiteY2441" fmla="*/ 2817616 h 4361942"/>
              <a:gd name="connsiteX2442" fmla="*/ 2835869 w 4102080"/>
              <a:gd name="connsiteY2442" fmla="*/ 2829408 h 4361942"/>
              <a:gd name="connsiteX2443" fmla="*/ 2829975 w 4102080"/>
              <a:gd name="connsiteY2443" fmla="*/ 2839229 h 4361942"/>
              <a:gd name="connsiteX2444" fmla="*/ 2826047 w 4102080"/>
              <a:gd name="connsiteY2444" fmla="*/ 2835301 h 4361942"/>
              <a:gd name="connsiteX2445" fmla="*/ 2820154 w 4102080"/>
              <a:gd name="connsiteY2445" fmla="*/ 2845122 h 4361942"/>
              <a:gd name="connsiteX2446" fmla="*/ 2800510 w 4102080"/>
              <a:gd name="connsiteY2446" fmla="*/ 2880580 h 4361942"/>
              <a:gd name="connsiteX2447" fmla="*/ 2792549 w 4102080"/>
              <a:gd name="connsiteY2447" fmla="*/ 2880580 h 4361942"/>
              <a:gd name="connsiteX2448" fmla="*/ 2790585 w 4102080"/>
              <a:gd name="connsiteY2448" fmla="*/ 2864763 h 4361942"/>
              <a:gd name="connsiteX2449" fmla="*/ 2792549 w 4102080"/>
              <a:gd name="connsiteY2449" fmla="*/ 2849050 h 4361942"/>
              <a:gd name="connsiteX2450" fmla="*/ 2786656 w 4102080"/>
              <a:gd name="connsiteY2450" fmla="*/ 2849050 h 4361942"/>
              <a:gd name="connsiteX2451" fmla="*/ 2780763 w 4102080"/>
              <a:gd name="connsiteY2451" fmla="*/ 2860835 h 4361942"/>
              <a:gd name="connsiteX2452" fmla="*/ 2776835 w 4102080"/>
              <a:gd name="connsiteY2452" fmla="*/ 2880580 h 4361942"/>
              <a:gd name="connsiteX2453" fmla="*/ 2761120 w 4102080"/>
              <a:gd name="connsiteY2453" fmla="*/ 2878616 h 4361942"/>
              <a:gd name="connsiteX2454" fmla="*/ 2717697 w 4102080"/>
              <a:gd name="connsiteY2454" fmla="*/ 2878616 h 4361942"/>
              <a:gd name="connsiteX2455" fmla="*/ 2715733 w 4102080"/>
              <a:gd name="connsiteY2455" fmla="*/ 2864763 h 4361942"/>
              <a:gd name="connsiteX2456" fmla="*/ 2711804 w 4102080"/>
              <a:gd name="connsiteY2456" fmla="*/ 2856907 h 4361942"/>
              <a:gd name="connsiteX2457" fmla="*/ 2705911 w 4102080"/>
              <a:gd name="connsiteY2457" fmla="*/ 2878616 h 4361942"/>
              <a:gd name="connsiteX2458" fmla="*/ 2698054 w 4102080"/>
              <a:gd name="connsiteY2458" fmla="*/ 2882544 h 4361942"/>
              <a:gd name="connsiteX2459" fmla="*/ 2684304 w 4102080"/>
              <a:gd name="connsiteY2459" fmla="*/ 2874688 h 4361942"/>
              <a:gd name="connsiteX2460" fmla="*/ 2676343 w 4102080"/>
              <a:gd name="connsiteY2460" fmla="*/ 2860835 h 4361942"/>
              <a:gd name="connsiteX2461" fmla="*/ 2668485 w 4102080"/>
              <a:gd name="connsiteY2461" fmla="*/ 2860835 h 4361942"/>
              <a:gd name="connsiteX2462" fmla="*/ 2658664 w 4102080"/>
              <a:gd name="connsiteY2462" fmla="*/ 2868795 h 4361942"/>
              <a:gd name="connsiteX2463" fmla="*/ 2658664 w 4102080"/>
              <a:gd name="connsiteY2463" fmla="*/ 2833233 h 4361942"/>
              <a:gd name="connsiteX2464" fmla="*/ 2656699 w 4102080"/>
              <a:gd name="connsiteY2464" fmla="*/ 2831269 h 4361942"/>
              <a:gd name="connsiteX2465" fmla="*/ 2650806 w 4102080"/>
              <a:gd name="connsiteY2465" fmla="*/ 2833233 h 4361942"/>
              <a:gd name="connsiteX2466" fmla="*/ 2646774 w 4102080"/>
              <a:gd name="connsiteY2466" fmla="*/ 2841193 h 4361942"/>
              <a:gd name="connsiteX2467" fmla="*/ 2644913 w 4102080"/>
              <a:gd name="connsiteY2467" fmla="*/ 2852978 h 4361942"/>
              <a:gd name="connsiteX2468" fmla="*/ 2634988 w 4102080"/>
              <a:gd name="connsiteY2468" fmla="*/ 2845122 h 4361942"/>
              <a:gd name="connsiteX2469" fmla="*/ 2627131 w 4102080"/>
              <a:gd name="connsiteY2469" fmla="*/ 2833233 h 4361942"/>
              <a:gd name="connsiteX2470" fmla="*/ 2619273 w 4102080"/>
              <a:gd name="connsiteY2470" fmla="*/ 2825377 h 4361942"/>
              <a:gd name="connsiteX2471" fmla="*/ 2605523 w 4102080"/>
              <a:gd name="connsiteY2471" fmla="*/ 2831269 h 4361942"/>
              <a:gd name="connsiteX2472" fmla="*/ 2607384 w 4102080"/>
              <a:gd name="connsiteY2472" fmla="*/ 2819484 h 4361942"/>
              <a:gd name="connsiteX2473" fmla="*/ 2603559 w 4102080"/>
              <a:gd name="connsiteY2473" fmla="*/ 2803771 h 4361942"/>
              <a:gd name="connsiteX2474" fmla="*/ 2605523 w 4102080"/>
              <a:gd name="connsiteY2474" fmla="*/ 2797878 h 4361942"/>
              <a:gd name="connsiteX2475" fmla="*/ 2599526 w 4102080"/>
              <a:gd name="connsiteY2475" fmla="*/ 2776169 h 4361942"/>
              <a:gd name="connsiteX2476" fmla="*/ 2595701 w 4102080"/>
              <a:gd name="connsiteY2476" fmla="*/ 2774205 h 4361942"/>
              <a:gd name="connsiteX2477" fmla="*/ 2587740 w 4102080"/>
              <a:gd name="connsiteY2477" fmla="*/ 2782061 h 4361942"/>
              <a:gd name="connsiteX2478" fmla="*/ 2579883 w 4102080"/>
              <a:gd name="connsiteY2478" fmla="*/ 2793846 h 4361942"/>
              <a:gd name="connsiteX2479" fmla="*/ 2579883 w 4102080"/>
              <a:gd name="connsiteY2479" fmla="*/ 2803771 h 4361942"/>
              <a:gd name="connsiteX2480" fmla="*/ 2587740 w 4102080"/>
              <a:gd name="connsiteY2480" fmla="*/ 2819484 h 4361942"/>
              <a:gd name="connsiteX2481" fmla="*/ 2591669 w 4102080"/>
              <a:gd name="connsiteY2481" fmla="*/ 2841193 h 4361942"/>
              <a:gd name="connsiteX2482" fmla="*/ 2595701 w 4102080"/>
              <a:gd name="connsiteY2482" fmla="*/ 2849050 h 4361942"/>
              <a:gd name="connsiteX2483" fmla="*/ 2599526 w 4102080"/>
              <a:gd name="connsiteY2483" fmla="*/ 2858871 h 4361942"/>
              <a:gd name="connsiteX2484" fmla="*/ 2611416 w 4102080"/>
              <a:gd name="connsiteY2484" fmla="*/ 2872620 h 4361942"/>
              <a:gd name="connsiteX2485" fmla="*/ 2613380 w 4102080"/>
              <a:gd name="connsiteY2485" fmla="*/ 2880580 h 4361942"/>
              <a:gd name="connsiteX2486" fmla="*/ 2609348 w 4102080"/>
              <a:gd name="connsiteY2486" fmla="*/ 2890401 h 4361942"/>
              <a:gd name="connsiteX2487" fmla="*/ 2615345 w 4102080"/>
              <a:gd name="connsiteY2487" fmla="*/ 2892365 h 4361942"/>
              <a:gd name="connsiteX2488" fmla="*/ 2623202 w 4102080"/>
              <a:gd name="connsiteY2488" fmla="*/ 2894329 h 4361942"/>
              <a:gd name="connsiteX2489" fmla="*/ 2627131 w 4102080"/>
              <a:gd name="connsiteY2489" fmla="*/ 2896293 h 4361942"/>
              <a:gd name="connsiteX2490" fmla="*/ 2621238 w 4102080"/>
              <a:gd name="connsiteY2490" fmla="*/ 2900222 h 4361942"/>
              <a:gd name="connsiteX2491" fmla="*/ 2615345 w 4102080"/>
              <a:gd name="connsiteY2491" fmla="*/ 2902186 h 4361942"/>
              <a:gd name="connsiteX2492" fmla="*/ 2603559 w 4102080"/>
              <a:gd name="connsiteY2492" fmla="*/ 2902186 h 4361942"/>
              <a:gd name="connsiteX2493" fmla="*/ 2595701 w 4102080"/>
              <a:gd name="connsiteY2493" fmla="*/ 2900222 h 4361942"/>
              <a:gd name="connsiteX2494" fmla="*/ 2593633 w 4102080"/>
              <a:gd name="connsiteY2494" fmla="*/ 2896293 h 4361942"/>
              <a:gd name="connsiteX2495" fmla="*/ 2593633 w 4102080"/>
              <a:gd name="connsiteY2495" fmla="*/ 2890401 h 4361942"/>
              <a:gd name="connsiteX2496" fmla="*/ 2591669 w 4102080"/>
              <a:gd name="connsiteY2496" fmla="*/ 2884508 h 4361942"/>
              <a:gd name="connsiteX2497" fmla="*/ 2585776 w 4102080"/>
              <a:gd name="connsiteY2497" fmla="*/ 2878616 h 4361942"/>
              <a:gd name="connsiteX2498" fmla="*/ 2579883 w 4102080"/>
              <a:gd name="connsiteY2498" fmla="*/ 2874688 h 4361942"/>
              <a:gd name="connsiteX2499" fmla="*/ 2546386 w 4102080"/>
              <a:gd name="connsiteY2499" fmla="*/ 2862799 h 4361942"/>
              <a:gd name="connsiteX2500" fmla="*/ 2536564 w 4102080"/>
              <a:gd name="connsiteY2500" fmla="*/ 2862799 h 4361942"/>
              <a:gd name="connsiteX2501" fmla="*/ 2514853 w 4102080"/>
              <a:gd name="connsiteY2501" fmla="*/ 2866831 h 4361942"/>
              <a:gd name="connsiteX2502" fmla="*/ 2508960 w 4102080"/>
              <a:gd name="connsiteY2502" fmla="*/ 2868795 h 4361942"/>
              <a:gd name="connsiteX2503" fmla="*/ 2508960 w 4102080"/>
              <a:gd name="connsiteY2503" fmla="*/ 2874688 h 4361942"/>
              <a:gd name="connsiteX2504" fmla="*/ 2516920 w 4102080"/>
              <a:gd name="connsiteY2504" fmla="*/ 2884508 h 4361942"/>
              <a:gd name="connsiteX2505" fmla="*/ 2505031 w 4102080"/>
              <a:gd name="connsiteY2505" fmla="*/ 2888437 h 4361942"/>
              <a:gd name="connsiteX2506" fmla="*/ 2481355 w 4102080"/>
              <a:gd name="connsiteY2506" fmla="*/ 2898258 h 4361942"/>
              <a:gd name="connsiteX2507" fmla="*/ 2455819 w 4102080"/>
              <a:gd name="connsiteY2507" fmla="*/ 2906218 h 4361942"/>
              <a:gd name="connsiteX2508" fmla="*/ 2453854 w 4102080"/>
              <a:gd name="connsiteY2508" fmla="*/ 2916039 h 4361942"/>
              <a:gd name="connsiteX2509" fmla="*/ 2451890 w 4102080"/>
              <a:gd name="connsiteY2509" fmla="*/ 2927824 h 4361942"/>
              <a:gd name="connsiteX2510" fmla="*/ 2443929 w 4102080"/>
              <a:gd name="connsiteY2510" fmla="*/ 2933716 h 4361942"/>
              <a:gd name="connsiteX2511" fmla="*/ 2443929 w 4102080"/>
              <a:gd name="connsiteY2511" fmla="*/ 2939609 h 4361942"/>
              <a:gd name="connsiteX2512" fmla="*/ 2508960 w 4102080"/>
              <a:gd name="connsiteY2512" fmla="*/ 2904150 h 4361942"/>
              <a:gd name="connsiteX2513" fmla="*/ 2520746 w 4102080"/>
              <a:gd name="connsiteY2513" fmla="*/ 2904150 h 4361942"/>
              <a:gd name="connsiteX2514" fmla="*/ 2522710 w 4102080"/>
              <a:gd name="connsiteY2514" fmla="*/ 2918003 h 4361942"/>
              <a:gd name="connsiteX2515" fmla="*/ 2526742 w 4102080"/>
              <a:gd name="connsiteY2515" fmla="*/ 2927824 h 4361942"/>
              <a:gd name="connsiteX2516" fmla="*/ 2528707 w 4102080"/>
              <a:gd name="connsiteY2516" fmla="*/ 2937644 h 4361942"/>
              <a:gd name="connsiteX2517" fmla="*/ 2522710 w 4102080"/>
              <a:gd name="connsiteY2517" fmla="*/ 2947465 h 4361942"/>
              <a:gd name="connsiteX2518" fmla="*/ 2514853 w 4102080"/>
              <a:gd name="connsiteY2518" fmla="*/ 2953461 h 4361942"/>
              <a:gd name="connsiteX2519" fmla="*/ 2501102 w 4102080"/>
              <a:gd name="connsiteY2519" fmla="*/ 2955425 h 4361942"/>
              <a:gd name="connsiteX2520" fmla="*/ 2489316 w 4102080"/>
              <a:gd name="connsiteY2520" fmla="*/ 2955425 h 4361942"/>
              <a:gd name="connsiteX2521" fmla="*/ 2481355 w 4102080"/>
              <a:gd name="connsiteY2521" fmla="*/ 2951394 h 4361942"/>
              <a:gd name="connsiteX2522" fmla="*/ 2477530 w 4102080"/>
              <a:gd name="connsiteY2522" fmla="*/ 2959250 h 4361942"/>
              <a:gd name="connsiteX2523" fmla="*/ 2479494 w 4102080"/>
              <a:gd name="connsiteY2523" fmla="*/ 2963282 h 4361942"/>
              <a:gd name="connsiteX2524" fmla="*/ 2485387 w 4102080"/>
              <a:gd name="connsiteY2524" fmla="*/ 2965246 h 4361942"/>
              <a:gd name="connsiteX2525" fmla="*/ 2489316 w 4102080"/>
              <a:gd name="connsiteY2525" fmla="*/ 2973103 h 4361942"/>
              <a:gd name="connsiteX2526" fmla="*/ 2491177 w 4102080"/>
              <a:gd name="connsiteY2526" fmla="*/ 2977031 h 4361942"/>
              <a:gd name="connsiteX2527" fmla="*/ 2491177 w 4102080"/>
              <a:gd name="connsiteY2527" fmla="*/ 2982924 h 4361942"/>
              <a:gd name="connsiteX2528" fmla="*/ 2489316 w 4102080"/>
              <a:gd name="connsiteY2528" fmla="*/ 2998637 h 4361942"/>
              <a:gd name="connsiteX2529" fmla="*/ 2485387 w 4102080"/>
              <a:gd name="connsiteY2529" fmla="*/ 3032235 h 4361942"/>
              <a:gd name="connsiteX2530" fmla="*/ 2491177 w 4102080"/>
              <a:gd name="connsiteY2530" fmla="*/ 3038024 h 4361942"/>
              <a:gd name="connsiteX2531" fmla="*/ 2497173 w 4102080"/>
              <a:gd name="connsiteY2531" fmla="*/ 3036060 h 4361942"/>
              <a:gd name="connsiteX2532" fmla="*/ 2501102 w 4102080"/>
              <a:gd name="connsiteY2532" fmla="*/ 3028203 h 4361942"/>
              <a:gd name="connsiteX2533" fmla="*/ 2503067 w 4102080"/>
              <a:gd name="connsiteY2533" fmla="*/ 3022311 h 4361942"/>
              <a:gd name="connsiteX2534" fmla="*/ 2510924 w 4102080"/>
              <a:gd name="connsiteY2534" fmla="*/ 3032235 h 4361942"/>
              <a:gd name="connsiteX2535" fmla="*/ 2503067 w 4102080"/>
              <a:gd name="connsiteY2535" fmla="*/ 3047948 h 4361942"/>
              <a:gd name="connsiteX2536" fmla="*/ 2487352 w 4102080"/>
              <a:gd name="connsiteY2536" fmla="*/ 3069554 h 4361942"/>
              <a:gd name="connsiteX2537" fmla="*/ 2471534 w 4102080"/>
              <a:gd name="connsiteY2537" fmla="*/ 3073586 h 4361942"/>
              <a:gd name="connsiteX2538" fmla="*/ 2451890 w 4102080"/>
              <a:gd name="connsiteY2538" fmla="*/ 3071622 h 4361942"/>
              <a:gd name="connsiteX2539" fmla="*/ 2451890 w 4102080"/>
              <a:gd name="connsiteY2539" fmla="*/ 3059733 h 4361942"/>
              <a:gd name="connsiteX2540" fmla="*/ 2465641 w 4102080"/>
              <a:gd name="connsiteY2540" fmla="*/ 3059733 h 4361942"/>
              <a:gd name="connsiteX2541" fmla="*/ 2469569 w 4102080"/>
              <a:gd name="connsiteY2541" fmla="*/ 3059733 h 4361942"/>
              <a:gd name="connsiteX2542" fmla="*/ 2473498 w 4102080"/>
              <a:gd name="connsiteY2542" fmla="*/ 3053841 h 4361942"/>
              <a:gd name="connsiteX2543" fmla="*/ 2434108 w 4102080"/>
              <a:gd name="connsiteY2543" fmla="*/ 3049912 h 4361942"/>
              <a:gd name="connsiteX2544" fmla="*/ 2424286 w 4102080"/>
              <a:gd name="connsiteY2544" fmla="*/ 3045984 h 4361942"/>
              <a:gd name="connsiteX2545" fmla="*/ 2416428 w 4102080"/>
              <a:gd name="connsiteY2545" fmla="*/ 3032235 h 4361942"/>
              <a:gd name="connsiteX2546" fmla="*/ 2414464 w 4102080"/>
              <a:gd name="connsiteY2546" fmla="*/ 3026239 h 4361942"/>
              <a:gd name="connsiteX2547" fmla="*/ 2420357 w 4102080"/>
              <a:gd name="connsiteY2547" fmla="*/ 3022311 h 4361942"/>
              <a:gd name="connsiteX2548" fmla="*/ 2436072 w 4102080"/>
              <a:gd name="connsiteY2548" fmla="*/ 3016418 h 4361942"/>
              <a:gd name="connsiteX2549" fmla="*/ 2420357 w 4102080"/>
              <a:gd name="connsiteY2549" fmla="*/ 2986852 h 4361942"/>
              <a:gd name="connsiteX2550" fmla="*/ 2410535 w 4102080"/>
              <a:gd name="connsiteY2550" fmla="*/ 2996776 h 4361942"/>
              <a:gd name="connsiteX2551" fmla="*/ 2400714 w 4102080"/>
              <a:gd name="connsiteY2551" fmla="*/ 3018382 h 4361942"/>
              <a:gd name="connsiteX2552" fmla="*/ 2384895 w 4102080"/>
              <a:gd name="connsiteY2552" fmla="*/ 3018382 h 4361942"/>
              <a:gd name="connsiteX2553" fmla="*/ 2371145 w 4102080"/>
              <a:gd name="connsiteY2553" fmla="*/ 3000705 h 4361942"/>
              <a:gd name="connsiteX2554" fmla="*/ 2363184 w 4102080"/>
              <a:gd name="connsiteY2554" fmla="*/ 2996776 h 4361942"/>
              <a:gd name="connsiteX2555" fmla="*/ 2349434 w 4102080"/>
              <a:gd name="connsiteY2555" fmla="*/ 2994812 h 4361942"/>
              <a:gd name="connsiteX2556" fmla="*/ 2341576 w 4102080"/>
              <a:gd name="connsiteY2556" fmla="*/ 2998637 h 4361942"/>
              <a:gd name="connsiteX2557" fmla="*/ 2339612 w 4102080"/>
              <a:gd name="connsiteY2557" fmla="*/ 3008561 h 4361942"/>
              <a:gd name="connsiteX2558" fmla="*/ 2337648 w 4102080"/>
              <a:gd name="connsiteY2558" fmla="*/ 3020346 h 4361942"/>
              <a:gd name="connsiteX2559" fmla="*/ 2337648 w 4102080"/>
              <a:gd name="connsiteY2559" fmla="*/ 3032235 h 4361942"/>
              <a:gd name="connsiteX2560" fmla="*/ 2323897 w 4102080"/>
              <a:gd name="connsiteY2560" fmla="*/ 3030167 h 4361942"/>
              <a:gd name="connsiteX2561" fmla="*/ 2294329 w 4102080"/>
              <a:gd name="connsiteY2561" fmla="*/ 3030167 h 4361942"/>
              <a:gd name="connsiteX2562" fmla="*/ 2282543 w 4102080"/>
              <a:gd name="connsiteY2562" fmla="*/ 3024275 h 4361942"/>
              <a:gd name="connsiteX2563" fmla="*/ 2280578 w 4102080"/>
              <a:gd name="connsiteY2563" fmla="*/ 3020346 h 4361942"/>
              <a:gd name="connsiteX2564" fmla="*/ 2280578 w 4102080"/>
              <a:gd name="connsiteY2564" fmla="*/ 3008561 h 4361942"/>
              <a:gd name="connsiteX2565" fmla="*/ 2280578 w 4102080"/>
              <a:gd name="connsiteY2565" fmla="*/ 3004633 h 4361942"/>
              <a:gd name="connsiteX2566" fmla="*/ 2276546 w 4102080"/>
              <a:gd name="connsiteY2566" fmla="*/ 3004633 h 4361942"/>
              <a:gd name="connsiteX2567" fmla="*/ 2268689 w 4102080"/>
              <a:gd name="connsiteY2567" fmla="*/ 3006597 h 4361942"/>
              <a:gd name="connsiteX2568" fmla="*/ 2260831 w 4102080"/>
              <a:gd name="connsiteY2568" fmla="*/ 3002669 h 4361942"/>
              <a:gd name="connsiteX2569" fmla="*/ 2245117 w 4102080"/>
              <a:gd name="connsiteY2569" fmla="*/ 3002669 h 4361942"/>
              <a:gd name="connsiteX2570" fmla="*/ 2239120 w 4102080"/>
              <a:gd name="connsiteY2570" fmla="*/ 2998637 h 4361942"/>
              <a:gd name="connsiteX2571" fmla="*/ 2237156 w 4102080"/>
              <a:gd name="connsiteY2571" fmla="*/ 2992848 h 4361942"/>
              <a:gd name="connsiteX2572" fmla="*/ 2237156 w 4102080"/>
              <a:gd name="connsiteY2572" fmla="*/ 2986852 h 4361942"/>
              <a:gd name="connsiteX2573" fmla="*/ 2239120 w 4102080"/>
              <a:gd name="connsiteY2573" fmla="*/ 2980960 h 4361942"/>
              <a:gd name="connsiteX2574" fmla="*/ 2239120 w 4102080"/>
              <a:gd name="connsiteY2574" fmla="*/ 2975067 h 4361942"/>
              <a:gd name="connsiteX2575" fmla="*/ 2239120 w 4102080"/>
              <a:gd name="connsiteY2575" fmla="*/ 2916039 h 4361942"/>
              <a:gd name="connsiteX2576" fmla="*/ 2239120 w 4102080"/>
              <a:gd name="connsiteY2576" fmla="*/ 2906218 h 4361942"/>
              <a:gd name="connsiteX2577" fmla="*/ 2241188 w 4102080"/>
              <a:gd name="connsiteY2577" fmla="*/ 2902186 h 4361942"/>
              <a:gd name="connsiteX2578" fmla="*/ 2245117 w 4102080"/>
              <a:gd name="connsiteY2578" fmla="*/ 2896293 h 4361942"/>
              <a:gd name="connsiteX2579" fmla="*/ 2246978 w 4102080"/>
              <a:gd name="connsiteY2579" fmla="*/ 2888437 h 4361942"/>
              <a:gd name="connsiteX2580" fmla="*/ 2249045 w 4102080"/>
              <a:gd name="connsiteY2580" fmla="*/ 2878616 h 4361942"/>
              <a:gd name="connsiteX2581" fmla="*/ 2239120 w 4102080"/>
              <a:gd name="connsiteY2581" fmla="*/ 2892365 h 4361942"/>
              <a:gd name="connsiteX2582" fmla="*/ 2229298 w 4102080"/>
              <a:gd name="connsiteY2582" fmla="*/ 2906218 h 4361942"/>
              <a:gd name="connsiteX2583" fmla="*/ 2219477 w 4102080"/>
              <a:gd name="connsiteY2583" fmla="*/ 2916039 h 4361942"/>
              <a:gd name="connsiteX2584" fmla="*/ 2203762 w 4102080"/>
              <a:gd name="connsiteY2584" fmla="*/ 2918003 h 4361942"/>
              <a:gd name="connsiteX2585" fmla="*/ 2215548 w 4102080"/>
              <a:gd name="connsiteY2585" fmla="*/ 2945605 h 4361942"/>
              <a:gd name="connsiteX2586" fmla="*/ 2207691 w 4102080"/>
              <a:gd name="connsiteY2586" fmla="*/ 2951394 h 4361942"/>
              <a:gd name="connsiteX2587" fmla="*/ 2189908 w 4102080"/>
              <a:gd name="connsiteY2587" fmla="*/ 2951394 h 4361942"/>
              <a:gd name="connsiteX2588" fmla="*/ 2174193 w 4102080"/>
              <a:gd name="connsiteY2588" fmla="*/ 2961318 h 4361942"/>
              <a:gd name="connsiteX2589" fmla="*/ 2166336 w 4102080"/>
              <a:gd name="connsiteY2589" fmla="*/ 2943537 h 4361942"/>
              <a:gd name="connsiteX2590" fmla="*/ 2162407 w 4102080"/>
              <a:gd name="connsiteY2590" fmla="*/ 2935680 h 4361942"/>
              <a:gd name="connsiteX2591" fmla="*/ 2154550 w 4102080"/>
              <a:gd name="connsiteY2591" fmla="*/ 2929788 h 4361942"/>
              <a:gd name="connsiteX2592" fmla="*/ 2152482 w 4102080"/>
              <a:gd name="connsiteY2592" fmla="*/ 2955425 h 4361942"/>
              <a:gd name="connsiteX2593" fmla="*/ 2146589 w 4102080"/>
              <a:gd name="connsiteY2593" fmla="*/ 2975067 h 4361942"/>
              <a:gd name="connsiteX2594" fmla="*/ 2132839 w 4102080"/>
              <a:gd name="connsiteY2594" fmla="*/ 2986852 h 4361942"/>
              <a:gd name="connsiteX2595" fmla="*/ 2115159 w 4102080"/>
              <a:gd name="connsiteY2595" fmla="*/ 2988816 h 4361942"/>
              <a:gd name="connsiteX2596" fmla="*/ 2109163 w 4102080"/>
              <a:gd name="connsiteY2596" fmla="*/ 2986852 h 4361942"/>
              <a:gd name="connsiteX2597" fmla="*/ 2101306 w 4102080"/>
              <a:gd name="connsiteY2597" fmla="*/ 2984991 h 4361942"/>
              <a:gd name="connsiteX2598" fmla="*/ 2097377 w 4102080"/>
              <a:gd name="connsiteY2598" fmla="*/ 2984991 h 4361942"/>
              <a:gd name="connsiteX2599" fmla="*/ 2093448 w 4102080"/>
              <a:gd name="connsiteY2599" fmla="*/ 2988816 h 4361942"/>
              <a:gd name="connsiteX2600" fmla="*/ 2083627 w 4102080"/>
              <a:gd name="connsiteY2600" fmla="*/ 2980960 h 4361942"/>
              <a:gd name="connsiteX2601" fmla="*/ 2075769 w 4102080"/>
              <a:gd name="connsiteY2601" fmla="*/ 2978995 h 4361942"/>
              <a:gd name="connsiteX2602" fmla="*/ 2075769 w 4102080"/>
              <a:gd name="connsiteY2602" fmla="*/ 2978908 h 4361942"/>
              <a:gd name="connsiteX2603" fmla="*/ 2071784 w 4102080"/>
              <a:gd name="connsiteY2603" fmla="*/ 2976967 h 4361942"/>
              <a:gd name="connsiteX2604" fmla="*/ 2046250 w 4102080"/>
              <a:gd name="connsiteY2604" fmla="*/ 2978931 h 4361942"/>
              <a:gd name="connsiteX2605" fmla="*/ 2036429 w 4102080"/>
              <a:gd name="connsiteY2605" fmla="*/ 2976967 h 4361942"/>
              <a:gd name="connsiteX2606" fmla="*/ 2034362 w 4102080"/>
              <a:gd name="connsiteY2606" fmla="*/ 2973038 h 4361942"/>
              <a:gd name="connsiteX2607" fmla="*/ 2032397 w 4102080"/>
              <a:gd name="connsiteY2607" fmla="*/ 2967146 h 4361942"/>
              <a:gd name="connsiteX2608" fmla="*/ 2028573 w 4102080"/>
              <a:gd name="connsiteY2608" fmla="*/ 2959185 h 4361942"/>
              <a:gd name="connsiteX2609" fmla="*/ 2020613 w 4102080"/>
              <a:gd name="connsiteY2609" fmla="*/ 2953396 h 4361942"/>
              <a:gd name="connsiteX2610" fmla="*/ 2018648 w 4102080"/>
              <a:gd name="connsiteY2610" fmla="*/ 2959185 h 4361942"/>
              <a:gd name="connsiteX2611" fmla="*/ 2020613 w 4102080"/>
              <a:gd name="connsiteY2611" fmla="*/ 2969110 h 4361942"/>
              <a:gd name="connsiteX2612" fmla="*/ 2020613 w 4102080"/>
              <a:gd name="connsiteY2612" fmla="*/ 2973038 h 4361942"/>
              <a:gd name="connsiteX2613" fmla="*/ 2016684 w 4102080"/>
              <a:gd name="connsiteY2613" fmla="*/ 2986788 h 4361942"/>
              <a:gd name="connsiteX2614" fmla="*/ 2014720 w 4102080"/>
              <a:gd name="connsiteY2614" fmla="*/ 2992784 h 4361942"/>
              <a:gd name="connsiteX2615" fmla="*/ 2008828 w 4102080"/>
              <a:gd name="connsiteY2615" fmla="*/ 2998573 h 4361942"/>
              <a:gd name="connsiteX2616" fmla="*/ 1983190 w 4102080"/>
              <a:gd name="connsiteY2616" fmla="*/ 3018318 h 4361942"/>
              <a:gd name="connsiteX2617" fmla="*/ 1969441 w 4102080"/>
              <a:gd name="connsiteY2617" fmla="*/ 3024211 h 4361942"/>
              <a:gd name="connsiteX2618" fmla="*/ 1959620 w 4102080"/>
              <a:gd name="connsiteY2618" fmla="*/ 3016354 h 4361942"/>
              <a:gd name="connsiteX2619" fmla="*/ 1947732 w 4102080"/>
              <a:gd name="connsiteY2619" fmla="*/ 2990716 h 4361942"/>
              <a:gd name="connsiteX2620" fmla="*/ 1937911 w 4102080"/>
              <a:gd name="connsiteY2620" fmla="*/ 2986788 h 4361942"/>
              <a:gd name="connsiteX2621" fmla="*/ 1930054 w 4102080"/>
              <a:gd name="connsiteY2621" fmla="*/ 2996712 h 4361942"/>
              <a:gd name="connsiteX2622" fmla="*/ 1926126 w 4102080"/>
              <a:gd name="connsiteY2622" fmla="*/ 3014390 h 4361942"/>
              <a:gd name="connsiteX2623" fmla="*/ 1928090 w 4102080"/>
              <a:gd name="connsiteY2623" fmla="*/ 3026175 h 4361942"/>
              <a:gd name="connsiteX2624" fmla="*/ 1933983 w 4102080"/>
              <a:gd name="connsiteY2624" fmla="*/ 3040028 h 4361942"/>
              <a:gd name="connsiteX2625" fmla="*/ 1943803 w 4102080"/>
              <a:gd name="connsiteY2625" fmla="*/ 3059670 h 4361942"/>
              <a:gd name="connsiteX2626" fmla="*/ 1955589 w 4102080"/>
              <a:gd name="connsiteY2626" fmla="*/ 3075384 h 4361942"/>
              <a:gd name="connsiteX2627" fmla="*/ 1965513 w 4102080"/>
              <a:gd name="connsiteY2627" fmla="*/ 3081380 h 4361942"/>
              <a:gd name="connsiteX2628" fmla="*/ 1973369 w 4102080"/>
              <a:gd name="connsiteY2628" fmla="*/ 3091201 h 4361942"/>
              <a:gd name="connsiteX2629" fmla="*/ 1979262 w 4102080"/>
              <a:gd name="connsiteY2629" fmla="*/ 3093165 h 4361942"/>
              <a:gd name="connsiteX2630" fmla="*/ 1987119 w 4102080"/>
              <a:gd name="connsiteY2630" fmla="*/ 3089236 h 4361942"/>
              <a:gd name="connsiteX2631" fmla="*/ 2008828 w 4102080"/>
              <a:gd name="connsiteY2631" fmla="*/ 3069491 h 4361942"/>
              <a:gd name="connsiteX2632" fmla="*/ 2022577 w 4102080"/>
              <a:gd name="connsiteY2632" fmla="*/ 3067527 h 4361942"/>
              <a:gd name="connsiteX2633" fmla="*/ 2034362 w 4102080"/>
              <a:gd name="connsiteY2633" fmla="*/ 3069491 h 4361942"/>
              <a:gd name="connsiteX2634" fmla="*/ 2044286 w 4102080"/>
              <a:gd name="connsiteY2634" fmla="*/ 3071559 h 4361942"/>
              <a:gd name="connsiteX2635" fmla="*/ 2058035 w 4102080"/>
              <a:gd name="connsiteY2635" fmla="*/ 3065563 h 4361942"/>
              <a:gd name="connsiteX2636" fmla="*/ 2056071 w 4102080"/>
              <a:gd name="connsiteY2636" fmla="*/ 3079415 h 4361942"/>
              <a:gd name="connsiteX2637" fmla="*/ 2054107 w 4102080"/>
              <a:gd name="connsiteY2637" fmla="*/ 3091201 h 4361942"/>
              <a:gd name="connsiteX2638" fmla="*/ 2048214 w 4102080"/>
              <a:gd name="connsiteY2638" fmla="*/ 3112807 h 4361942"/>
              <a:gd name="connsiteX2639" fmla="*/ 2040357 w 4102080"/>
              <a:gd name="connsiteY2639" fmla="*/ 3154159 h 4361942"/>
              <a:gd name="connsiteX2640" fmla="*/ 2034362 w 4102080"/>
              <a:gd name="connsiteY2640" fmla="*/ 3162119 h 4361942"/>
              <a:gd name="connsiteX2641" fmla="*/ 2012756 w 4102080"/>
              <a:gd name="connsiteY2641" fmla="*/ 3169976 h 4361942"/>
              <a:gd name="connsiteX2642" fmla="*/ 1994975 w 4102080"/>
              <a:gd name="connsiteY2642" fmla="*/ 3160155 h 4361942"/>
              <a:gd name="connsiteX2643" fmla="*/ 1979262 w 4102080"/>
              <a:gd name="connsiteY2643" fmla="*/ 3158190 h 4361942"/>
              <a:gd name="connsiteX2644" fmla="*/ 1967477 w 4102080"/>
              <a:gd name="connsiteY2644" fmla="*/ 3183725 h 4361942"/>
              <a:gd name="connsiteX2645" fmla="*/ 1963549 w 4102080"/>
              <a:gd name="connsiteY2645" fmla="*/ 3181761 h 4361942"/>
              <a:gd name="connsiteX2646" fmla="*/ 1961584 w 4102080"/>
              <a:gd name="connsiteY2646" fmla="*/ 3183725 h 4361942"/>
              <a:gd name="connsiteX2647" fmla="*/ 1959620 w 4102080"/>
              <a:gd name="connsiteY2647" fmla="*/ 3183725 h 4361942"/>
              <a:gd name="connsiteX2648" fmla="*/ 1963549 w 4102080"/>
              <a:gd name="connsiteY2648" fmla="*/ 3193546 h 4361942"/>
              <a:gd name="connsiteX2649" fmla="*/ 1967477 w 4102080"/>
              <a:gd name="connsiteY2649" fmla="*/ 3205435 h 4361942"/>
              <a:gd name="connsiteX2650" fmla="*/ 1973369 w 4102080"/>
              <a:gd name="connsiteY2650" fmla="*/ 3240790 h 4361942"/>
              <a:gd name="connsiteX2651" fmla="*/ 1969441 w 4102080"/>
              <a:gd name="connsiteY2651" fmla="*/ 3246786 h 4361942"/>
              <a:gd name="connsiteX2652" fmla="*/ 1963549 w 4102080"/>
              <a:gd name="connsiteY2652" fmla="*/ 3242755 h 4361942"/>
              <a:gd name="connsiteX2653" fmla="*/ 1951763 w 4102080"/>
              <a:gd name="connsiteY2653" fmla="*/ 3232934 h 4361942"/>
              <a:gd name="connsiteX2654" fmla="*/ 1935947 w 4102080"/>
              <a:gd name="connsiteY2654" fmla="*/ 3230969 h 4361942"/>
              <a:gd name="connsiteX2655" fmla="*/ 1926126 w 4102080"/>
              <a:gd name="connsiteY2655" fmla="*/ 3225077 h 4361942"/>
              <a:gd name="connsiteX2656" fmla="*/ 1918269 w 4102080"/>
              <a:gd name="connsiteY2656" fmla="*/ 3213292 h 4361942"/>
              <a:gd name="connsiteX2657" fmla="*/ 1914238 w 4102080"/>
              <a:gd name="connsiteY2657" fmla="*/ 3195510 h 4361942"/>
              <a:gd name="connsiteX2658" fmla="*/ 1918269 w 4102080"/>
              <a:gd name="connsiteY2658" fmla="*/ 3177832 h 4361942"/>
              <a:gd name="connsiteX2659" fmla="*/ 1926126 w 4102080"/>
              <a:gd name="connsiteY2659" fmla="*/ 3162119 h 4361942"/>
              <a:gd name="connsiteX2660" fmla="*/ 1933983 w 4102080"/>
              <a:gd name="connsiteY2660" fmla="*/ 3146302 h 4361942"/>
              <a:gd name="connsiteX2661" fmla="*/ 1930054 w 4102080"/>
              <a:gd name="connsiteY2661" fmla="*/ 3132552 h 4361942"/>
              <a:gd name="connsiteX2662" fmla="*/ 1924162 w 4102080"/>
              <a:gd name="connsiteY2662" fmla="*/ 3124592 h 4361942"/>
              <a:gd name="connsiteX2663" fmla="*/ 1914238 w 4102080"/>
              <a:gd name="connsiteY2663" fmla="*/ 3102986 h 4361942"/>
              <a:gd name="connsiteX2664" fmla="*/ 1912377 w 4102080"/>
              <a:gd name="connsiteY2664" fmla="*/ 3101022 h 4361942"/>
              <a:gd name="connsiteX2665" fmla="*/ 1908345 w 4102080"/>
              <a:gd name="connsiteY2665" fmla="*/ 3101022 h 4361942"/>
              <a:gd name="connsiteX2666" fmla="*/ 1904417 w 4102080"/>
              <a:gd name="connsiteY2666" fmla="*/ 3101022 h 4361942"/>
              <a:gd name="connsiteX2667" fmla="*/ 1900489 w 4102080"/>
              <a:gd name="connsiteY2667" fmla="*/ 3097093 h 4361942"/>
              <a:gd name="connsiteX2668" fmla="*/ 1900489 w 4102080"/>
              <a:gd name="connsiteY2668" fmla="*/ 3093165 h 4361942"/>
              <a:gd name="connsiteX2669" fmla="*/ 1902453 w 4102080"/>
              <a:gd name="connsiteY2669" fmla="*/ 3089236 h 4361942"/>
              <a:gd name="connsiteX2670" fmla="*/ 1904417 w 4102080"/>
              <a:gd name="connsiteY2670" fmla="*/ 3085308 h 4361942"/>
              <a:gd name="connsiteX2671" fmla="*/ 1894596 w 4102080"/>
              <a:gd name="connsiteY2671" fmla="*/ 3063598 h 4361942"/>
              <a:gd name="connsiteX2672" fmla="*/ 1892632 w 4102080"/>
              <a:gd name="connsiteY2672" fmla="*/ 3057706 h 4361942"/>
              <a:gd name="connsiteX2673" fmla="*/ 1892632 w 4102080"/>
              <a:gd name="connsiteY2673" fmla="*/ 3051813 h 4361942"/>
              <a:gd name="connsiteX2674" fmla="*/ 1896560 w 4102080"/>
              <a:gd name="connsiteY2674" fmla="*/ 3043956 h 4361942"/>
              <a:gd name="connsiteX2675" fmla="*/ 1896560 w 4102080"/>
              <a:gd name="connsiteY2675" fmla="*/ 3040028 h 4361942"/>
              <a:gd name="connsiteX2676" fmla="*/ 1894596 w 4102080"/>
              <a:gd name="connsiteY2676" fmla="*/ 3035996 h 4361942"/>
              <a:gd name="connsiteX2677" fmla="*/ 1892632 w 4102080"/>
              <a:gd name="connsiteY2677" fmla="*/ 3032171 h 4361942"/>
              <a:gd name="connsiteX2678" fmla="*/ 1888704 w 4102080"/>
              <a:gd name="connsiteY2678" fmla="*/ 3032171 h 4361942"/>
              <a:gd name="connsiteX2679" fmla="*/ 1886739 w 4102080"/>
              <a:gd name="connsiteY2679" fmla="*/ 3034135 h 4361942"/>
              <a:gd name="connsiteX2680" fmla="*/ 1884775 w 4102080"/>
              <a:gd name="connsiteY2680" fmla="*/ 3035996 h 4361942"/>
              <a:gd name="connsiteX2681" fmla="*/ 1874955 w 4102080"/>
              <a:gd name="connsiteY2681" fmla="*/ 3065563 h 4361942"/>
              <a:gd name="connsiteX2682" fmla="*/ 1868959 w 4102080"/>
              <a:gd name="connsiteY2682" fmla="*/ 3071559 h 4361942"/>
              <a:gd name="connsiteX2683" fmla="*/ 1866995 w 4102080"/>
              <a:gd name="connsiteY2683" fmla="*/ 3071559 h 4361942"/>
              <a:gd name="connsiteX2684" fmla="*/ 1865030 w 4102080"/>
              <a:gd name="connsiteY2684" fmla="*/ 3073523 h 4361942"/>
              <a:gd name="connsiteX2685" fmla="*/ 1841460 w 4102080"/>
              <a:gd name="connsiteY2685" fmla="*/ 3081380 h 4361942"/>
              <a:gd name="connsiteX2686" fmla="*/ 1829572 w 4102080"/>
              <a:gd name="connsiteY2686" fmla="*/ 3081380 h 4361942"/>
              <a:gd name="connsiteX2687" fmla="*/ 1802074 w 4102080"/>
              <a:gd name="connsiteY2687" fmla="*/ 3081380 h 4361942"/>
              <a:gd name="connsiteX2688" fmla="*/ 1790185 w 4102080"/>
              <a:gd name="connsiteY2688" fmla="*/ 3085308 h 4361942"/>
              <a:gd name="connsiteX2689" fmla="*/ 1800110 w 4102080"/>
              <a:gd name="connsiteY2689" fmla="*/ 3091201 h 4361942"/>
              <a:gd name="connsiteX2690" fmla="*/ 1815823 w 4102080"/>
              <a:gd name="connsiteY2690" fmla="*/ 3099058 h 4361942"/>
              <a:gd name="connsiteX2691" fmla="*/ 1829572 w 4102080"/>
              <a:gd name="connsiteY2691" fmla="*/ 3102986 h 4361942"/>
              <a:gd name="connsiteX2692" fmla="*/ 1829572 w 4102080"/>
              <a:gd name="connsiteY2692" fmla="*/ 3106914 h 4361942"/>
              <a:gd name="connsiteX2693" fmla="*/ 1802074 w 4102080"/>
              <a:gd name="connsiteY2693" fmla="*/ 3116735 h 4361942"/>
              <a:gd name="connsiteX2694" fmla="*/ 1788221 w 4102080"/>
              <a:gd name="connsiteY2694" fmla="*/ 3124592 h 4361942"/>
              <a:gd name="connsiteX2695" fmla="*/ 1786257 w 4102080"/>
              <a:gd name="connsiteY2695" fmla="*/ 3134517 h 4361942"/>
              <a:gd name="connsiteX2696" fmla="*/ 1792253 w 4102080"/>
              <a:gd name="connsiteY2696" fmla="*/ 3140409 h 4361942"/>
              <a:gd name="connsiteX2697" fmla="*/ 1804038 w 4102080"/>
              <a:gd name="connsiteY2697" fmla="*/ 3134517 h 4361942"/>
              <a:gd name="connsiteX2698" fmla="*/ 1809931 w 4102080"/>
              <a:gd name="connsiteY2698" fmla="*/ 3138445 h 4361942"/>
              <a:gd name="connsiteX2699" fmla="*/ 1813859 w 4102080"/>
              <a:gd name="connsiteY2699" fmla="*/ 3146302 h 4361942"/>
              <a:gd name="connsiteX2700" fmla="*/ 1813859 w 4102080"/>
              <a:gd name="connsiteY2700" fmla="*/ 3148266 h 4361942"/>
              <a:gd name="connsiteX2701" fmla="*/ 1809931 w 4102080"/>
              <a:gd name="connsiteY2701" fmla="*/ 3148266 h 4361942"/>
              <a:gd name="connsiteX2702" fmla="*/ 1807966 w 4102080"/>
              <a:gd name="connsiteY2702" fmla="*/ 3150334 h 4361942"/>
              <a:gd name="connsiteX2703" fmla="*/ 1817787 w 4102080"/>
              <a:gd name="connsiteY2703" fmla="*/ 3181761 h 4361942"/>
              <a:gd name="connsiteX2704" fmla="*/ 1835568 w 4102080"/>
              <a:gd name="connsiteY2704" fmla="*/ 3199542 h 4361942"/>
              <a:gd name="connsiteX2705" fmla="*/ 1855209 w 4102080"/>
              <a:gd name="connsiteY2705" fmla="*/ 3213292 h 4361942"/>
              <a:gd name="connsiteX2706" fmla="*/ 1871026 w 4102080"/>
              <a:gd name="connsiteY2706" fmla="*/ 3232934 h 4361942"/>
              <a:gd name="connsiteX2707" fmla="*/ 1863169 w 4102080"/>
              <a:gd name="connsiteY2707" fmla="*/ 3230969 h 4361942"/>
              <a:gd name="connsiteX2708" fmla="*/ 1851281 w 4102080"/>
              <a:gd name="connsiteY2708" fmla="*/ 3230969 h 4361942"/>
              <a:gd name="connsiteX2709" fmla="*/ 1847353 w 4102080"/>
              <a:gd name="connsiteY2709" fmla="*/ 3232934 h 4361942"/>
              <a:gd name="connsiteX2710" fmla="*/ 1874955 w 4102080"/>
              <a:gd name="connsiteY2710" fmla="*/ 3242755 h 4361942"/>
              <a:gd name="connsiteX2711" fmla="*/ 1878883 w 4102080"/>
              <a:gd name="connsiteY2711" fmla="*/ 3252679 h 4361942"/>
              <a:gd name="connsiteX2712" fmla="*/ 1880847 w 4102080"/>
              <a:gd name="connsiteY2712" fmla="*/ 3268393 h 4361942"/>
              <a:gd name="connsiteX2713" fmla="*/ 1874955 w 4102080"/>
              <a:gd name="connsiteY2713" fmla="*/ 3274285 h 4361942"/>
              <a:gd name="connsiteX2714" fmla="*/ 1866995 w 4102080"/>
              <a:gd name="connsiteY2714" fmla="*/ 3280178 h 4361942"/>
              <a:gd name="connsiteX2715" fmla="*/ 1855209 w 4102080"/>
              <a:gd name="connsiteY2715" fmla="*/ 3280178 h 4361942"/>
              <a:gd name="connsiteX2716" fmla="*/ 1847353 w 4102080"/>
              <a:gd name="connsiteY2716" fmla="*/ 3282142 h 4361942"/>
              <a:gd name="connsiteX2717" fmla="*/ 1817787 w 4102080"/>
              <a:gd name="connsiteY2717" fmla="*/ 3262500 h 4361942"/>
              <a:gd name="connsiteX2718" fmla="*/ 1807966 w 4102080"/>
              <a:gd name="connsiteY2718" fmla="*/ 3260536 h 4361942"/>
              <a:gd name="connsiteX2719" fmla="*/ 1800110 w 4102080"/>
              <a:gd name="connsiteY2719" fmla="*/ 3262500 h 4361942"/>
              <a:gd name="connsiteX2720" fmla="*/ 1788221 w 4102080"/>
              <a:gd name="connsiteY2720" fmla="*/ 3266428 h 4361942"/>
              <a:gd name="connsiteX2721" fmla="*/ 1780365 w 4102080"/>
              <a:gd name="connsiteY2721" fmla="*/ 3272321 h 4361942"/>
              <a:gd name="connsiteX2722" fmla="*/ 1776436 w 4102080"/>
              <a:gd name="connsiteY2722" fmla="*/ 3278317 h 4361942"/>
              <a:gd name="connsiteX2723" fmla="*/ 1778401 w 4102080"/>
              <a:gd name="connsiteY2723" fmla="*/ 3282142 h 4361942"/>
              <a:gd name="connsiteX2724" fmla="*/ 1786257 w 4102080"/>
              <a:gd name="connsiteY2724" fmla="*/ 3297959 h 4361942"/>
              <a:gd name="connsiteX2725" fmla="*/ 1794217 w 4102080"/>
              <a:gd name="connsiteY2725" fmla="*/ 3299923 h 4361942"/>
              <a:gd name="connsiteX2726" fmla="*/ 1800110 w 4102080"/>
              <a:gd name="connsiteY2726" fmla="*/ 3303852 h 4361942"/>
              <a:gd name="connsiteX2727" fmla="*/ 1825644 w 4102080"/>
              <a:gd name="connsiteY2727" fmla="*/ 3297959 h 4361942"/>
              <a:gd name="connsiteX2728" fmla="*/ 1839496 w 4102080"/>
              <a:gd name="connsiteY2728" fmla="*/ 3307780 h 4361942"/>
              <a:gd name="connsiteX2729" fmla="*/ 1807966 w 4102080"/>
              <a:gd name="connsiteY2729" fmla="*/ 3337347 h 4361942"/>
              <a:gd name="connsiteX2730" fmla="*/ 1796181 w 4102080"/>
              <a:gd name="connsiteY2730" fmla="*/ 3353060 h 4361942"/>
              <a:gd name="connsiteX2731" fmla="*/ 1784396 w 4102080"/>
              <a:gd name="connsiteY2731" fmla="*/ 3347168 h 4361942"/>
              <a:gd name="connsiteX2732" fmla="*/ 1766615 w 4102080"/>
              <a:gd name="connsiteY2732" fmla="*/ 3360917 h 4361942"/>
              <a:gd name="connsiteX2733" fmla="*/ 1768580 w 4102080"/>
              <a:gd name="connsiteY2733" fmla="*/ 3374770 h 4361942"/>
              <a:gd name="connsiteX2734" fmla="*/ 1776436 w 4102080"/>
              <a:gd name="connsiteY2734" fmla="*/ 3384591 h 4361942"/>
              <a:gd name="connsiteX2735" fmla="*/ 1758759 w 4102080"/>
              <a:gd name="connsiteY2735" fmla="*/ 3384591 h 4361942"/>
              <a:gd name="connsiteX2736" fmla="*/ 1731157 w 4102080"/>
              <a:gd name="connsiteY2736" fmla="*/ 3349132 h 4361942"/>
              <a:gd name="connsiteX2737" fmla="*/ 1723301 w 4102080"/>
              <a:gd name="connsiteY2737" fmla="*/ 3329386 h 4361942"/>
              <a:gd name="connsiteX2738" fmla="*/ 1697663 w 4102080"/>
              <a:gd name="connsiteY2738" fmla="*/ 3303852 h 4361942"/>
              <a:gd name="connsiteX2739" fmla="*/ 1691771 w 4102080"/>
              <a:gd name="connsiteY2739" fmla="*/ 3305816 h 4361942"/>
              <a:gd name="connsiteX2740" fmla="*/ 1664169 w 4102080"/>
              <a:gd name="connsiteY2740" fmla="*/ 3319565 h 4361942"/>
              <a:gd name="connsiteX2741" fmla="*/ 1668201 w 4102080"/>
              <a:gd name="connsiteY2741" fmla="*/ 3327526 h 4361942"/>
              <a:gd name="connsiteX2742" fmla="*/ 1670061 w 4102080"/>
              <a:gd name="connsiteY2742" fmla="*/ 3329386 h 4361942"/>
              <a:gd name="connsiteX2743" fmla="*/ 1658380 w 4102080"/>
              <a:gd name="connsiteY2743" fmla="*/ 3327526 h 4361942"/>
              <a:gd name="connsiteX2744" fmla="*/ 1648456 w 4102080"/>
              <a:gd name="connsiteY2744" fmla="*/ 3323597 h 4361942"/>
              <a:gd name="connsiteX2745" fmla="*/ 1640599 w 4102080"/>
              <a:gd name="connsiteY2745" fmla="*/ 3319565 h 4361942"/>
              <a:gd name="connsiteX2746" fmla="*/ 1634707 w 4102080"/>
              <a:gd name="connsiteY2746" fmla="*/ 3307780 h 4361942"/>
              <a:gd name="connsiteX2747" fmla="*/ 1632639 w 4102080"/>
              <a:gd name="connsiteY2747" fmla="*/ 3297959 h 4361942"/>
              <a:gd name="connsiteX2748" fmla="*/ 1636671 w 4102080"/>
              <a:gd name="connsiteY2748" fmla="*/ 3290102 h 4361942"/>
              <a:gd name="connsiteX2749" fmla="*/ 1652384 w 4102080"/>
              <a:gd name="connsiteY2749" fmla="*/ 3282142 h 4361942"/>
              <a:gd name="connsiteX2750" fmla="*/ 1656312 w 4102080"/>
              <a:gd name="connsiteY2750" fmla="*/ 3278317 h 4361942"/>
              <a:gd name="connsiteX2751" fmla="*/ 1670061 w 4102080"/>
              <a:gd name="connsiteY2751" fmla="*/ 3260536 h 4361942"/>
              <a:gd name="connsiteX2752" fmla="*/ 1678021 w 4102080"/>
              <a:gd name="connsiteY2752" fmla="*/ 3242755 h 4361942"/>
              <a:gd name="connsiteX2753" fmla="*/ 1681950 w 4102080"/>
              <a:gd name="connsiteY2753" fmla="*/ 3236965 h 4361942"/>
              <a:gd name="connsiteX2754" fmla="*/ 1691771 w 4102080"/>
              <a:gd name="connsiteY2754" fmla="*/ 3232934 h 4361942"/>
              <a:gd name="connsiteX2755" fmla="*/ 1691771 w 4102080"/>
              <a:gd name="connsiteY2755" fmla="*/ 3246786 h 4361942"/>
              <a:gd name="connsiteX2756" fmla="*/ 1687842 w 4102080"/>
              <a:gd name="connsiteY2756" fmla="*/ 3258572 h 4361942"/>
              <a:gd name="connsiteX2757" fmla="*/ 1678021 w 4102080"/>
              <a:gd name="connsiteY2757" fmla="*/ 3282142 h 4361942"/>
              <a:gd name="connsiteX2758" fmla="*/ 1697663 w 4102080"/>
              <a:gd name="connsiteY2758" fmla="*/ 3280178 h 4361942"/>
              <a:gd name="connsiteX2759" fmla="*/ 1713480 w 4102080"/>
              <a:gd name="connsiteY2759" fmla="*/ 3274285 h 4361942"/>
              <a:gd name="connsiteX2760" fmla="*/ 1723301 w 4102080"/>
              <a:gd name="connsiteY2760" fmla="*/ 3260536 h 4361942"/>
              <a:gd name="connsiteX2761" fmla="*/ 1723301 w 4102080"/>
              <a:gd name="connsiteY2761" fmla="*/ 3238930 h 4361942"/>
              <a:gd name="connsiteX2762" fmla="*/ 1719372 w 4102080"/>
              <a:gd name="connsiteY2762" fmla="*/ 3229005 h 4361942"/>
              <a:gd name="connsiteX2763" fmla="*/ 1713480 w 4102080"/>
              <a:gd name="connsiteY2763" fmla="*/ 3223113 h 4361942"/>
              <a:gd name="connsiteX2764" fmla="*/ 1709448 w 4102080"/>
              <a:gd name="connsiteY2764" fmla="*/ 3217220 h 4361942"/>
              <a:gd name="connsiteX2765" fmla="*/ 1709448 w 4102080"/>
              <a:gd name="connsiteY2765" fmla="*/ 3205435 h 4361942"/>
              <a:gd name="connsiteX2766" fmla="*/ 1713480 w 4102080"/>
              <a:gd name="connsiteY2766" fmla="*/ 3199542 h 4361942"/>
              <a:gd name="connsiteX2767" fmla="*/ 1731157 w 4102080"/>
              <a:gd name="connsiteY2767" fmla="*/ 3177832 h 4361942"/>
              <a:gd name="connsiteX2768" fmla="*/ 1739014 w 4102080"/>
              <a:gd name="connsiteY2768" fmla="*/ 3181761 h 4361942"/>
              <a:gd name="connsiteX2769" fmla="*/ 1742942 w 4102080"/>
              <a:gd name="connsiteY2769" fmla="*/ 3187653 h 4361942"/>
              <a:gd name="connsiteX2770" fmla="*/ 1742942 w 4102080"/>
              <a:gd name="connsiteY2770" fmla="*/ 3193546 h 4361942"/>
              <a:gd name="connsiteX2771" fmla="*/ 1740978 w 4102080"/>
              <a:gd name="connsiteY2771" fmla="*/ 3201506 h 4361942"/>
              <a:gd name="connsiteX2772" fmla="*/ 1745010 w 4102080"/>
              <a:gd name="connsiteY2772" fmla="*/ 3211327 h 4361942"/>
              <a:gd name="connsiteX2773" fmla="*/ 1750799 w 4102080"/>
              <a:gd name="connsiteY2773" fmla="*/ 3219184 h 4361942"/>
              <a:gd name="connsiteX2774" fmla="*/ 1756795 w 4102080"/>
              <a:gd name="connsiteY2774" fmla="*/ 3221148 h 4361942"/>
              <a:gd name="connsiteX2775" fmla="*/ 1766615 w 4102080"/>
              <a:gd name="connsiteY2775" fmla="*/ 3217220 h 4361942"/>
              <a:gd name="connsiteX2776" fmla="*/ 1772508 w 4102080"/>
              <a:gd name="connsiteY2776" fmla="*/ 3211327 h 4361942"/>
              <a:gd name="connsiteX2777" fmla="*/ 1780365 w 4102080"/>
              <a:gd name="connsiteY2777" fmla="*/ 3191582 h 4361942"/>
              <a:gd name="connsiteX2778" fmla="*/ 1786257 w 4102080"/>
              <a:gd name="connsiteY2778" fmla="*/ 3183725 h 4361942"/>
              <a:gd name="connsiteX2779" fmla="*/ 1776436 w 4102080"/>
              <a:gd name="connsiteY2779" fmla="*/ 3169976 h 4361942"/>
              <a:gd name="connsiteX2780" fmla="*/ 1772508 w 4102080"/>
              <a:gd name="connsiteY2780" fmla="*/ 3156123 h 4361942"/>
              <a:gd name="connsiteX2781" fmla="*/ 1768580 w 4102080"/>
              <a:gd name="connsiteY2781" fmla="*/ 3150334 h 4361942"/>
              <a:gd name="connsiteX2782" fmla="*/ 1756795 w 4102080"/>
              <a:gd name="connsiteY2782" fmla="*/ 3160155 h 4361942"/>
              <a:gd name="connsiteX2783" fmla="*/ 1742942 w 4102080"/>
              <a:gd name="connsiteY2783" fmla="*/ 3166047 h 4361942"/>
              <a:gd name="connsiteX2784" fmla="*/ 1731157 w 4102080"/>
              <a:gd name="connsiteY2784" fmla="*/ 3156123 h 4361942"/>
              <a:gd name="connsiteX2785" fmla="*/ 1713480 w 4102080"/>
              <a:gd name="connsiteY2785" fmla="*/ 3130588 h 4361942"/>
              <a:gd name="connsiteX2786" fmla="*/ 1705623 w 4102080"/>
              <a:gd name="connsiteY2786" fmla="*/ 3144338 h 4361942"/>
              <a:gd name="connsiteX2787" fmla="*/ 1691771 w 4102080"/>
              <a:gd name="connsiteY2787" fmla="*/ 3177832 h 4361942"/>
              <a:gd name="connsiteX2788" fmla="*/ 1681950 w 4102080"/>
              <a:gd name="connsiteY2788" fmla="*/ 3189721 h 4361942"/>
              <a:gd name="connsiteX2789" fmla="*/ 1674093 w 4102080"/>
              <a:gd name="connsiteY2789" fmla="*/ 3193546 h 4361942"/>
              <a:gd name="connsiteX2790" fmla="*/ 1666237 w 4102080"/>
              <a:gd name="connsiteY2790" fmla="*/ 3193546 h 4361942"/>
              <a:gd name="connsiteX2791" fmla="*/ 1648456 w 4102080"/>
              <a:gd name="connsiteY2791" fmla="*/ 3189721 h 4361942"/>
              <a:gd name="connsiteX2792" fmla="*/ 1640599 w 4102080"/>
              <a:gd name="connsiteY2792" fmla="*/ 3191582 h 4361942"/>
              <a:gd name="connsiteX2793" fmla="*/ 1634707 w 4102080"/>
              <a:gd name="connsiteY2793" fmla="*/ 3199542 h 4361942"/>
              <a:gd name="connsiteX2794" fmla="*/ 1622818 w 4102080"/>
              <a:gd name="connsiteY2794" fmla="*/ 3213292 h 4361942"/>
              <a:gd name="connsiteX2795" fmla="*/ 1616926 w 4102080"/>
              <a:gd name="connsiteY2795" fmla="*/ 3219184 h 4361942"/>
              <a:gd name="connsiteX2796" fmla="*/ 1593253 w 4102080"/>
              <a:gd name="connsiteY2796" fmla="*/ 3232934 h 4361942"/>
              <a:gd name="connsiteX2797" fmla="*/ 1581467 w 4102080"/>
              <a:gd name="connsiteY2797" fmla="*/ 3242755 h 4361942"/>
              <a:gd name="connsiteX2798" fmla="*/ 1571647 w 4102080"/>
              <a:gd name="connsiteY2798" fmla="*/ 3246786 h 4361942"/>
              <a:gd name="connsiteX2799" fmla="*/ 1563790 w 4102080"/>
              <a:gd name="connsiteY2799" fmla="*/ 3248751 h 4361942"/>
              <a:gd name="connsiteX2800" fmla="*/ 1559862 w 4102080"/>
              <a:gd name="connsiteY2800" fmla="*/ 3252679 h 4361942"/>
              <a:gd name="connsiteX2801" fmla="*/ 1557898 w 4102080"/>
              <a:gd name="connsiteY2801" fmla="*/ 3258572 h 4361942"/>
              <a:gd name="connsiteX2802" fmla="*/ 1557898 w 4102080"/>
              <a:gd name="connsiteY2802" fmla="*/ 3266428 h 4361942"/>
              <a:gd name="connsiteX2803" fmla="*/ 1557898 w 4102080"/>
              <a:gd name="connsiteY2803" fmla="*/ 3276353 h 4361942"/>
              <a:gd name="connsiteX2804" fmla="*/ 1553866 w 4102080"/>
              <a:gd name="connsiteY2804" fmla="*/ 3282142 h 4361942"/>
              <a:gd name="connsiteX2805" fmla="*/ 1548077 w 4102080"/>
              <a:gd name="connsiteY2805" fmla="*/ 3290102 h 4361942"/>
              <a:gd name="connsiteX2806" fmla="*/ 1544045 w 4102080"/>
              <a:gd name="connsiteY2806" fmla="*/ 3297959 h 4361942"/>
              <a:gd name="connsiteX2807" fmla="*/ 1550041 w 4102080"/>
              <a:gd name="connsiteY2807" fmla="*/ 3307780 h 4361942"/>
              <a:gd name="connsiteX2808" fmla="*/ 1512619 w 4102080"/>
              <a:gd name="connsiteY2808" fmla="*/ 3343239 h 4361942"/>
              <a:gd name="connsiteX2809" fmla="*/ 1514583 w 4102080"/>
              <a:gd name="connsiteY2809" fmla="*/ 3376734 h 4361942"/>
              <a:gd name="connsiteX2810" fmla="*/ 1508690 w 4102080"/>
              <a:gd name="connsiteY2810" fmla="*/ 3382627 h 4361942"/>
              <a:gd name="connsiteX2811" fmla="*/ 1490909 w 4102080"/>
              <a:gd name="connsiteY2811" fmla="*/ 3372806 h 4361942"/>
              <a:gd name="connsiteX2812" fmla="*/ 1485017 w 4102080"/>
              <a:gd name="connsiteY2812" fmla="*/ 3380662 h 4361942"/>
              <a:gd name="connsiteX2813" fmla="*/ 1483053 w 4102080"/>
              <a:gd name="connsiteY2813" fmla="*/ 3388519 h 4361942"/>
              <a:gd name="connsiteX2814" fmla="*/ 1483053 w 4102080"/>
              <a:gd name="connsiteY2814" fmla="*/ 3396376 h 4361942"/>
              <a:gd name="connsiteX2815" fmla="*/ 1486981 w 4102080"/>
              <a:gd name="connsiteY2815" fmla="*/ 3406301 h 4361942"/>
              <a:gd name="connsiteX2816" fmla="*/ 1479124 w 4102080"/>
              <a:gd name="connsiteY2816" fmla="*/ 3402372 h 4361942"/>
              <a:gd name="connsiteX2817" fmla="*/ 1459379 w 4102080"/>
              <a:gd name="connsiteY2817" fmla="*/ 3390484 h 4361942"/>
              <a:gd name="connsiteX2818" fmla="*/ 1435809 w 4102080"/>
              <a:gd name="connsiteY2818" fmla="*/ 3382627 h 4361942"/>
              <a:gd name="connsiteX2819" fmla="*/ 1429917 w 4102080"/>
              <a:gd name="connsiteY2819" fmla="*/ 3378698 h 4361942"/>
              <a:gd name="connsiteX2820" fmla="*/ 1424025 w 4102080"/>
              <a:gd name="connsiteY2820" fmla="*/ 3364949 h 4361942"/>
              <a:gd name="connsiteX2821" fmla="*/ 1425885 w 4102080"/>
              <a:gd name="connsiteY2821" fmla="*/ 3323597 h 4361942"/>
              <a:gd name="connsiteX2822" fmla="*/ 1424025 w 4102080"/>
              <a:gd name="connsiteY2822" fmla="*/ 3307780 h 4361942"/>
              <a:gd name="connsiteX2823" fmla="*/ 1427849 w 4102080"/>
              <a:gd name="connsiteY2823" fmla="*/ 3297959 h 4361942"/>
              <a:gd name="connsiteX2824" fmla="*/ 1427849 w 4102080"/>
              <a:gd name="connsiteY2824" fmla="*/ 3286174 h 4361942"/>
              <a:gd name="connsiteX2825" fmla="*/ 1422060 w 4102080"/>
              <a:gd name="connsiteY2825" fmla="*/ 3276353 h 4361942"/>
              <a:gd name="connsiteX2826" fmla="*/ 1416065 w 4102080"/>
              <a:gd name="connsiteY2826" fmla="*/ 3270357 h 4361942"/>
              <a:gd name="connsiteX2827" fmla="*/ 1408208 w 4102080"/>
              <a:gd name="connsiteY2827" fmla="*/ 3272321 h 4361942"/>
              <a:gd name="connsiteX2828" fmla="*/ 1402315 w 4102080"/>
              <a:gd name="connsiteY2828" fmla="*/ 3278317 h 4361942"/>
              <a:gd name="connsiteX2829" fmla="*/ 1396423 w 4102080"/>
              <a:gd name="connsiteY2829" fmla="*/ 3288138 h 4361942"/>
              <a:gd name="connsiteX2830" fmla="*/ 1394459 w 4102080"/>
              <a:gd name="connsiteY2830" fmla="*/ 3295995 h 4361942"/>
              <a:gd name="connsiteX2831" fmla="*/ 1396423 w 4102080"/>
              <a:gd name="connsiteY2831" fmla="*/ 3305816 h 4361942"/>
              <a:gd name="connsiteX2832" fmla="*/ 1400351 w 4102080"/>
              <a:gd name="connsiteY2832" fmla="*/ 3315740 h 4361942"/>
              <a:gd name="connsiteX2833" fmla="*/ 1400351 w 4102080"/>
              <a:gd name="connsiteY2833" fmla="*/ 3321530 h 4361942"/>
              <a:gd name="connsiteX2834" fmla="*/ 1380606 w 4102080"/>
              <a:gd name="connsiteY2834" fmla="*/ 3329386 h 4361942"/>
              <a:gd name="connsiteX2835" fmla="*/ 1382674 w 4102080"/>
              <a:gd name="connsiteY2835" fmla="*/ 3339311 h 4361942"/>
              <a:gd name="connsiteX2836" fmla="*/ 1398387 w 4102080"/>
              <a:gd name="connsiteY2836" fmla="*/ 3356989 h 4361942"/>
              <a:gd name="connsiteX2837" fmla="*/ 1372750 w 4102080"/>
              <a:gd name="connsiteY2837" fmla="*/ 3370841 h 4361942"/>
              <a:gd name="connsiteX2838" fmla="*/ 1362929 w 4102080"/>
              <a:gd name="connsiteY2838" fmla="*/ 3380662 h 4361942"/>
              <a:gd name="connsiteX2839" fmla="*/ 1372750 w 4102080"/>
              <a:gd name="connsiteY2839" fmla="*/ 3384591 h 4361942"/>
              <a:gd name="connsiteX2840" fmla="*/ 1374817 w 4102080"/>
              <a:gd name="connsiteY2840" fmla="*/ 3386555 h 4361942"/>
              <a:gd name="connsiteX2841" fmla="*/ 1376678 w 4102080"/>
              <a:gd name="connsiteY2841" fmla="*/ 3390484 h 4361942"/>
              <a:gd name="connsiteX2842" fmla="*/ 1374817 w 4102080"/>
              <a:gd name="connsiteY2842" fmla="*/ 3394515 h 4361942"/>
              <a:gd name="connsiteX2843" fmla="*/ 1372750 w 4102080"/>
              <a:gd name="connsiteY2843" fmla="*/ 3394515 h 4361942"/>
              <a:gd name="connsiteX2844" fmla="*/ 1368821 w 4102080"/>
              <a:gd name="connsiteY2844" fmla="*/ 3394515 h 4361942"/>
              <a:gd name="connsiteX2845" fmla="*/ 1362929 w 4102080"/>
              <a:gd name="connsiteY2845" fmla="*/ 3390484 h 4361942"/>
              <a:gd name="connsiteX2846" fmla="*/ 1360965 w 4102080"/>
              <a:gd name="connsiteY2846" fmla="*/ 3390484 h 4361942"/>
              <a:gd name="connsiteX2847" fmla="*/ 1351144 w 4102080"/>
              <a:gd name="connsiteY2847" fmla="*/ 3390484 h 4361942"/>
              <a:gd name="connsiteX2848" fmla="*/ 1349076 w 4102080"/>
              <a:gd name="connsiteY2848" fmla="*/ 3394515 h 4361942"/>
              <a:gd name="connsiteX2849" fmla="*/ 1349076 w 4102080"/>
              <a:gd name="connsiteY2849" fmla="*/ 3400305 h 4361942"/>
              <a:gd name="connsiteX2850" fmla="*/ 1347215 w 4102080"/>
              <a:gd name="connsiteY2850" fmla="*/ 3408161 h 4361942"/>
              <a:gd name="connsiteX2851" fmla="*/ 1341220 w 4102080"/>
              <a:gd name="connsiteY2851" fmla="*/ 3412193 h 4361942"/>
              <a:gd name="connsiteX2852" fmla="*/ 1321578 w 4102080"/>
              <a:gd name="connsiteY2852" fmla="*/ 3416122 h 4361942"/>
              <a:gd name="connsiteX2853" fmla="*/ 1313721 w 4102080"/>
              <a:gd name="connsiteY2853" fmla="*/ 3422014 h 4361942"/>
              <a:gd name="connsiteX2854" fmla="*/ 1311757 w 4102080"/>
              <a:gd name="connsiteY2854" fmla="*/ 3427907 h 4361942"/>
              <a:gd name="connsiteX2855" fmla="*/ 1296044 w 4102080"/>
              <a:gd name="connsiteY2855" fmla="*/ 3481147 h 4361942"/>
              <a:gd name="connsiteX2856" fmla="*/ 1293976 w 4102080"/>
              <a:gd name="connsiteY2856" fmla="*/ 3489004 h 4361942"/>
              <a:gd name="connsiteX2857" fmla="*/ 1293976 w 4102080"/>
              <a:gd name="connsiteY2857" fmla="*/ 3498825 h 4361942"/>
              <a:gd name="connsiteX2858" fmla="*/ 1278263 w 4102080"/>
              <a:gd name="connsiteY2858" fmla="*/ 3494897 h 4361942"/>
              <a:gd name="connsiteX2859" fmla="*/ 1248697 w 4102080"/>
              <a:gd name="connsiteY2859" fmla="*/ 3504718 h 4361942"/>
              <a:gd name="connsiteX2860" fmla="*/ 1240841 w 4102080"/>
              <a:gd name="connsiteY2860" fmla="*/ 3502753 h 4361942"/>
              <a:gd name="connsiteX2861" fmla="*/ 1240841 w 4102080"/>
              <a:gd name="connsiteY2861" fmla="*/ 3492932 h 4361942"/>
              <a:gd name="connsiteX2862" fmla="*/ 1246733 w 4102080"/>
              <a:gd name="connsiteY2862" fmla="*/ 3475151 h 4361942"/>
              <a:gd name="connsiteX2863" fmla="*/ 1244769 w 4102080"/>
              <a:gd name="connsiteY2863" fmla="*/ 3465330 h 4361942"/>
              <a:gd name="connsiteX2864" fmla="*/ 1238877 w 4102080"/>
              <a:gd name="connsiteY2864" fmla="*/ 3461402 h 4361942"/>
              <a:gd name="connsiteX2865" fmla="*/ 1231020 w 4102080"/>
              <a:gd name="connsiteY2865" fmla="*/ 3459437 h 4361942"/>
              <a:gd name="connsiteX2866" fmla="*/ 1215203 w 4102080"/>
              <a:gd name="connsiteY2866" fmla="*/ 3459437 h 4361942"/>
              <a:gd name="connsiteX2867" fmla="*/ 1215203 w 4102080"/>
              <a:gd name="connsiteY2867" fmla="*/ 3455509 h 4361942"/>
              <a:gd name="connsiteX2868" fmla="*/ 1217271 w 4102080"/>
              <a:gd name="connsiteY2868" fmla="*/ 3449616 h 4361942"/>
              <a:gd name="connsiteX2869" fmla="*/ 1219235 w 4102080"/>
              <a:gd name="connsiteY2869" fmla="*/ 3447549 h 4361942"/>
              <a:gd name="connsiteX2870" fmla="*/ 1221096 w 4102080"/>
              <a:gd name="connsiteY2870" fmla="*/ 3435764 h 4361942"/>
              <a:gd name="connsiteX2871" fmla="*/ 1223060 w 4102080"/>
              <a:gd name="connsiteY2871" fmla="*/ 3433799 h 4361942"/>
              <a:gd name="connsiteX2872" fmla="*/ 1225127 w 4102080"/>
              <a:gd name="connsiteY2872" fmla="*/ 3435764 h 4361942"/>
              <a:gd name="connsiteX2873" fmla="*/ 1229056 w 4102080"/>
              <a:gd name="connsiteY2873" fmla="*/ 3433799 h 4361942"/>
              <a:gd name="connsiteX2874" fmla="*/ 1236912 w 4102080"/>
              <a:gd name="connsiteY2874" fmla="*/ 3416122 h 4361942"/>
              <a:gd name="connsiteX2875" fmla="*/ 1238877 w 4102080"/>
              <a:gd name="connsiteY2875" fmla="*/ 3408161 h 4361942"/>
              <a:gd name="connsiteX2876" fmla="*/ 1236912 w 4102080"/>
              <a:gd name="connsiteY2876" fmla="*/ 3400305 h 4361942"/>
              <a:gd name="connsiteX2877" fmla="*/ 1232984 w 4102080"/>
              <a:gd name="connsiteY2877" fmla="*/ 3398340 h 4361942"/>
              <a:gd name="connsiteX2878" fmla="*/ 1229056 w 4102080"/>
              <a:gd name="connsiteY2878" fmla="*/ 3396376 h 4361942"/>
              <a:gd name="connsiteX2879" fmla="*/ 1219235 w 4102080"/>
              <a:gd name="connsiteY2879" fmla="*/ 3394515 h 4361942"/>
              <a:gd name="connsiteX2880" fmla="*/ 1211275 w 4102080"/>
              <a:gd name="connsiteY2880" fmla="*/ 3392448 h 4361942"/>
              <a:gd name="connsiteX2881" fmla="*/ 1211275 w 4102080"/>
              <a:gd name="connsiteY2881" fmla="*/ 3388519 h 4361942"/>
              <a:gd name="connsiteX2882" fmla="*/ 1213239 w 4102080"/>
              <a:gd name="connsiteY2882" fmla="*/ 3384591 h 4361942"/>
              <a:gd name="connsiteX2883" fmla="*/ 1215203 w 4102080"/>
              <a:gd name="connsiteY2883" fmla="*/ 3384591 h 4361942"/>
              <a:gd name="connsiteX2884" fmla="*/ 1215203 w 4102080"/>
              <a:gd name="connsiteY2884" fmla="*/ 3374770 h 4361942"/>
              <a:gd name="connsiteX2885" fmla="*/ 1217271 w 4102080"/>
              <a:gd name="connsiteY2885" fmla="*/ 3364949 h 4361942"/>
              <a:gd name="connsiteX2886" fmla="*/ 1215203 w 4102080"/>
              <a:gd name="connsiteY2886" fmla="*/ 3358953 h 4361942"/>
              <a:gd name="connsiteX2887" fmla="*/ 1205382 w 4102080"/>
              <a:gd name="connsiteY2887" fmla="*/ 3362985 h 4361942"/>
              <a:gd name="connsiteX2888" fmla="*/ 1209311 w 4102080"/>
              <a:gd name="connsiteY2888" fmla="*/ 3343239 h 4361942"/>
              <a:gd name="connsiteX2889" fmla="*/ 1221096 w 4102080"/>
              <a:gd name="connsiteY2889" fmla="*/ 3333418 h 4361942"/>
              <a:gd name="connsiteX2890" fmla="*/ 1238877 w 4102080"/>
              <a:gd name="connsiteY2890" fmla="*/ 3331454 h 4361942"/>
              <a:gd name="connsiteX2891" fmla="*/ 1254590 w 4102080"/>
              <a:gd name="connsiteY2891" fmla="*/ 3329386 h 4361942"/>
              <a:gd name="connsiteX2892" fmla="*/ 1252626 w 4102080"/>
              <a:gd name="connsiteY2892" fmla="*/ 3323597 h 4361942"/>
              <a:gd name="connsiteX2893" fmla="*/ 1248697 w 4102080"/>
              <a:gd name="connsiteY2893" fmla="*/ 3319565 h 4361942"/>
              <a:gd name="connsiteX2894" fmla="*/ 1242805 w 4102080"/>
              <a:gd name="connsiteY2894" fmla="*/ 3315740 h 4361942"/>
              <a:gd name="connsiteX2895" fmla="*/ 1236912 w 4102080"/>
              <a:gd name="connsiteY2895" fmla="*/ 3313673 h 4361942"/>
              <a:gd name="connsiteX2896" fmla="*/ 1246733 w 4102080"/>
              <a:gd name="connsiteY2896" fmla="*/ 3305816 h 4361942"/>
              <a:gd name="connsiteX2897" fmla="*/ 1252626 w 4102080"/>
              <a:gd name="connsiteY2897" fmla="*/ 3297959 h 4361942"/>
              <a:gd name="connsiteX2898" fmla="*/ 1252626 w 4102080"/>
              <a:gd name="connsiteY2898" fmla="*/ 3290102 h 4361942"/>
              <a:gd name="connsiteX2899" fmla="*/ 1244769 w 4102080"/>
              <a:gd name="connsiteY2899" fmla="*/ 3286174 h 4361942"/>
              <a:gd name="connsiteX2900" fmla="*/ 1242805 w 4102080"/>
              <a:gd name="connsiteY2900" fmla="*/ 3288138 h 4361942"/>
              <a:gd name="connsiteX2901" fmla="*/ 1236912 w 4102080"/>
              <a:gd name="connsiteY2901" fmla="*/ 3295995 h 4361942"/>
              <a:gd name="connsiteX2902" fmla="*/ 1232984 w 4102080"/>
              <a:gd name="connsiteY2902" fmla="*/ 3297959 h 4361942"/>
              <a:gd name="connsiteX2903" fmla="*/ 1227091 w 4102080"/>
              <a:gd name="connsiteY2903" fmla="*/ 3297959 h 4361942"/>
              <a:gd name="connsiteX2904" fmla="*/ 1219235 w 4102080"/>
              <a:gd name="connsiteY2904" fmla="*/ 3292067 h 4361942"/>
              <a:gd name="connsiteX2905" fmla="*/ 1215203 w 4102080"/>
              <a:gd name="connsiteY2905" fmla="*/ 3292067 h 4361942"/>
              <a:gd name="connsiteX2906" fmla="*/ 1211275 w 4102080"/>
              <a:gd name="connsiteY2906" fmla="*/ 3295995 h 4361942"/>
              <a:gd name="connsiteX2907" fmla="*/ 1207347 w 4102080"/>
              <a:gd name="connsiteY2907" fmla="*/ 3301888 h 4361942"/>
              <a:gd name="connsiteX2908" fmla="*/ 1205382 w 4102080"/>
              <a:gd name="connsiteY2908" fmla="*/ 3307780 h 4361942"/>
              <a:gd name="connsiteX2909" fmla="*/ 1199490 w 4102080"/>
              <a:gd name="connsiteY2909" fmla="*/ 3309744 h 4361942"/>
              <a:gd name="connsiteX2910" fmla="*/ 1193597 w 4102080"/>
              <a:gd name="connsiteY2910" fmla="*/ 3309744 h 4361942"/>
              <a:gd name="connsiteX2911" fmla="*/ 1187705 w 4102080"/>
              <a:gd name="connsiteY2911" fmla="*/ 3307780 h 4361942"/>
              <a:gd name="connsiteX2912" fmla="*/ 1173852 w 4102080"/>
              <a:gd name="connsiteY2912" fmla="*/ 3309744 h 4361942"/>
              <a:gd name="connsiteX2913" fmla="*/ 1165996 w 4102080"/>
              <a:gd name="connsiteY2913" fmla="*/ 3309744 h 4361942"/>
              <a:gd name="connsiteX2914" fmla="*/ 1156175 w 4102080"/>
              <a:gd name="connsiteY2914" fmla="*/ 3313673 h 4361942"/>
              <a:gd name="connsiteX2915" fmla="*/ 1156175 w 4102080"/>
              <a:gd name="connsiteY2915" fmla="*/ 3301888 h 4361942"/>
              <a:gd name="connsiteX2916" fmla="*/ 1150282 w 4102080"/>
              <a:gd name="connsiteY2916" fmla="*/ 3294031 h 4361942"/>
              <a:gd name="connsiteX2917" fmla="*/ 1134466 w 4102080"/>
              <a:gd name="connsiteY2917" fmla="*/ 3286174 h 4361942"/>
              <a:gd name="connsiteX2918" fmla="*/ 1134466 w 4102080"/>
              <a:gd name="connsiteY2918" fmla="*/ 3284210 h 4361942"/>
              <a:gd name="connsiteX2919" fmla="*/ 1130641 w 4102080"/>
              <a:gd name="connsiteY2919" fmla="*/ 3278317 h 4361942"/>
              <a:gd name="connsiteX2920" fmla="*/ 1126609 w 4102080"/>
              <a:gd name="connsiteY2920" fmla="*/ 3274285 h 4361942"/>
              <a:gd name="connsiteX2921" fmla="*/ 1126609 w 4102080"/>
              <a:gd name="connsiteY2921" fmla="*/ 3278317 h 4361942"/>
              <a:gd name="connsiteX2922" fmla="*/ 1124645 w 4102080"/>
              <a:gd name="connsiteY2922" fmla="*/ 3282142 h 4361942"/>
              <a:gd name="connsiteX2923" fmla="*/ 1118752 w 4102080"/>
              <a:gd name="connsiteY2923" fmla="*/ 3284210 h 4361942"/>
              <a:gd name="connsiteX2924" fmla="*/ 1114824 w 4102080"/>
              <a:gd name="connsiteY2924" fmla="*/ 3286174 h 4361942"/>
              <a:gd name="connsiteX2925" fmla="*/ 1108932 w 4102080"/>
              <a:gd name="connsiteY2925" fmla="*/ 3284210 h 4361942"/>
              <a:gd name="connsiteX2926" fmla="*/ 1097043 w 4102080"/>
              <a:gd name="connsiteY2926" fmla="*/ 3270357 h 4361942"/>
              <a:gd name="connsiteX2927" fmla="*/ 1095079 w 4102080"/>
              <a:gd name="connsiteY2927" fmla="*/ 3270357 h 4361942"/>
              <a:gd name="connsiteX2928" fmla="*/ 1093115 w 4102080"/>
              <a:gd name="connsiteY2928" fmla="*/ 3262500 h 4361942"/>
              <a:gd name="connsiteX2929" fmla="*/ 1093115 w 4102080"/>
              <a:gd name="connsiteY2929" fmla="*/ 3260536 h 4361942"/>
              <a:gd name="connsiteX2930" fmla="*/ 1097043 w 4102080"/>
              <a:gd name="connsiteY2930" fmla="*/ 3258572 h 4361942"/>
              <a:gd name="connsiteX2931" fmla="*/ 1099111 w 4102080"/>
              <a:gd name="connsiteY2931" fmla="*/ 3254643 h 4361942"/>
              <a:gd name="connsiteX2932" fmla="*/ 1101075 w 4102080"/>
              <a:gd name="connsiteY2932" fmla="*/ 3258572 h 4361942"/>
              <a:gd name="connsiteX2933" fmla="*/ 1106967 w 4102080"/>
              <a:gd name="connsiteY2933" fmla="*/ 3258572 h 4361942"/>
              <a:gd name="connsiteX2934" fmla="*/ 1112860 w 4102080"/>
              <a:gd name="connsiteY2934" fmla="*/ 3254643 h 4361942"/>
              <a:gd name="connsiteX2935" fmla="*/ 1108932 w 4102080"/>
              <a:gd name="connsiteY2935" fmla="*/ 3246786 h 4361942"/>
              <a:gd name="connsiteX2936" fmla="*/ 1093115 w 4102080"/>
              <a:gd name="connsiteY2936" fmla="*/ 3238930 h 4361942"/>
              <a:gd name="connsiteX2937" fmla="*/ 1079366 w 4102080"/>
              <a:gd name="connsiteY2937" fmla="*/ 3229005 h 4361942"/>
              <a:gd name="connsiteX2938" fmla="*/ 1077402 w 4102080"/>
              <a:gd name="connsiteY2938" fmla="*/ 3205435 h 4361942"/>
              <a:gd name="connsiteX2939" fmla="*/ 1083294 w 4102080"/>
              <a:gd name="connsiteY2939" fmla="*/ 3179797 h 4361942"/>
              <a:gd name="connsiteX2940" fmla="*/ 1091254 w 4102080"/>
              <a:gd name="connsiteY2940" fmla="*/ 3162119 h 4361942"/>
              <a:gd name="connsiteX2941" fmla="*/ 1091254 w 4102080"/>
              <a:gd name="connsiteY2941" fmla="*/ 3156123 h 4361942"/>
              <a:gd name="connsiteX2942" fmla="*/ 1091254 w 4102080"/>
              <a:gd name="connsiteY2942" fmla="*/ 3148266 h 4361942"/>
              <a:gd name="connsiteX2943" fmla="*/ 1091254 w 4102080"/>
              <a:gd name="connsiteY2943" fmla="*/ 3142373 h 4361942"/>
              <a:gd name="connsiteX2944" fmla="*/ 1097043 w 4102080"/>
              <a:gd name="connsiteY2944" fmla="*/ 3140409 h 4361942"/>
              <a:gd name="connsiteX2945" fmla="*/ 1101075 w 4102080"/>
              <a:gd name="connsiteY2945" fmla="*/ 3140409 h 4361942"/>
              <a:gd name="connsiteX2946" fmla="*/ 1106967 w 4102080"/>
              <a:gd name="connsiteY2946" fmla="*/ 3142373 h 4361942"/>
              <a:gd name="connsiteX2947" fmla="*/ 1110896 w 4102080"/>
              <a:gd name="connsiteY2947" fmla="*/ 3144338 h 4361942"/>
              <a:gd name="connsiteX2948" fmla="*/ 1114824 w 4102080"/>
              <a:gd name="connsiteY2948" fmla="*/ 3154159 h 4361942"/>
              <a:gd name="connsiteX2949" fmla="*/ 1134466 w 4102080"/>
              <a:gd name="connsiteY2949" fmla="*/ 3183725 h 4361942"/>
              <a:gd name="connsiteX2950" fmla="*/ 1128573 w 4102080"/>
              <a:gd name="connsiteY2950" fmla="*/ 3191582 h 4361942"/>
              <a:gd name="connsiteX2951" fmla="*/ 1126609 w 4102080"/>
              <a:gd name="connsiteY2951" fmla="*/ 3199542 h 4361942"/>
              <a:gd name="connsiteX2952" fmla="*/ 1126609 w 4102080"/>
              <a:gd name="connsiteY2952" fmla="*/ 3207399 h 4361942"/>
              <a:gd name="connsiteX2953" fmla="*/ 1130641 w 4102080"/>
              <a:gd name="connsiteY2953" fmla="*/ 3217220 h 4361942"/>
              <a:gd name="connsiteX2954" fmla="*/ 1142426 w 4102080"/>
              <a:gd name="connsiteY2954" fmla="*/ 3254643 h 4361942"/>
              <a:gd name="connsiteX2955" fmla="*/ 1150282 w 4102080"/>
              <a:gd name="connsiteY2955" fmla="*/ 3260536 h 4361942"/>
              <a:gd name="connsiteX2956" fmla="*/ 1183673 w 4102080"/>
              <a:gd name="connsiteY2956" fmla="*/ 3264464 h 4361942"/>
              <a:gd name="connsiteX2957" fmla="*/ 1197526 w 4102080"/>
              <a:gd name="connsiteY2957" fmla="*/ 3274285 h 4361942"/>
              <a:gd name="connsiteX2958" fmla="*/ 1205382 w 4102080"/>
              <a:gd name="connsiteY2958" fmla="*/ 3274285 h 4361942"/>
              <a:gd name="connsiteX2959" fmla="*/ 1209311 w 4102080"/>
              <a:gd name="connsiteY2959" fmla="*/ 3260536 h 4361942"/>
              <a:gd name="connsiteX2960" fmla="*/ 1203418 w 4102080"/>
              <a:gd name="connsiteY2960" fmla="*/ 3260536 h 4361942"/>
              <a:gd name="connsiteX2961" fmla="*/ 1199490 w 4102080"/>
              <a:gd name="connsiteY2961" fmla="*/ 3258572 h 4361942"/>
              <a:gd name="connsiteX2962" fmla="*/ 1185741 w 4102080"/>
              <a:gd name="connsiteY2962" fmla="*/ 3256607 h 4361942"/>
              <a:gd name="connsiteX2963" fmla="*/ 1179848 w 4102080"/>
              <a:gd name="connsiteY2963" fmla="*/ 3246786 h 4361942"/>
              <a:gd name="connsiteX2964" fmla="*/ 1170027 w 4102080"/>
              <a:gd name="connsiteY2964" fmla="*/ 3238930 h 4361942"/>
              <a:gd name="connsiteX2965" fmla="*/ 1173852 w 4102080"/>
              <a:gd name="connsiteY2965" fmla="*/ 3219184 h 4361942"/>
              <a:gd name="connsiteX2966" fmla="*/ 1164031 w 4102080"/>
              <a:gd name="connsiteY2966" fmla="*/ 3221148 h 4361942"/>
              <a:gd name="connsiteX2967" fmla="*/ 1160103 w 4102080"/>
              <a:gd name="connsiteY2967" fmla="*/ 3232934 h 4361942"/>
              <a:gd name="connsiteX2968" fmla="*/ 1154211 w 4102080"/>
              <a:gd name="connsiteY2968" fmla="*/ 3232934 h 4361942"/>
              <a:gd name="connsiteX2969" fmla="*/ 1150282 w 4102080"/>
              <a:gd name="connsiteY2969" fmla="*/ 3219184 h 4361942"/>
              <a:gd name="connsiteX2970" fmla="*/ 1148318 w 4102080"/>
              <a:gd name="connsiteY2970" fmla="*/ 3199542 h 4361942"/>
              <a:gd name="connsiteX2971" fmla="*/ 1152246 w 4102080"/>
              <a:gd name="connsiteY2971" fmla="*/ 3187653 h 4361942"/>
              <a:gd name="connsiteX2972" fmla="*/ 1148318 w 4102080"/>
              <a:gd name="connsiteY2972" fmla="*/ 3173904 h 4361942"/>
              <a:gd name="connsiteX2973" fmla="*/ 1165996 w 4102080"/>
              <a:gd name="connsiteY2973" fmla="*/ 3171940 h 4361942"/>
              <a:gd name="connsiteX2974" fmla="*/ 1193597 w 4102080"/>
              <a:gd name="connsiteY2974" fmla="*/ 3177832 h 4361942"/>
              <a:gd name="connsiteX2975" fmla="*/ 1197526 w 4102080"/>
              <a:gd name="connsiteY2975" fmla="*/ 3183725 h 4361942"/>
              <a:gd name="connsiteX2976" fmla="*/ 1195562 w 4102080"/>
              <a:gd name="connsiteY2976" fmla="*/ 3195510 h 4361942"/>
              <a:gd name="connsiteX2977" fmla="*/ 1195562 w 4102080"/>
              <a:gd name="connsiteY2977" fmla="*/ 3197578 h 4361942"/>
              <a:gd name="connsiteX2978" fmla="*/ 1195562 w 4102080"/>
              <a:gd name="connsiteY2978" fmla="*/ 3201506 h 4361942"/>
              <a:gd name="connsiteX2979" fmla="*/ 1197526 w 4102080"/>
              <a:gd name="connsiteY2979" fmla="*/ 3205435 h 4361942"/>
              <a:gd name="connsiteX2980" fmla="*/ 1203418 w 4102080"/>
              <a:gd name="connsiteY2980" fmla="*/ 3209363 h 4361942"/>
              <a:gd name="connsiteX2981" fmla="*/ 1207347 w 4102080"/>
              <a:gd name="connsiteY2981" fmla="*/ 3215256 h 4361942"/>
              <a:gd name="connsiteX2982" fmla="*/ 1217271 w 4102080"/>
              <a:gd name="connsiteY2982" fmla="*/ 3221148 h 4361942"/>
              <a:gd name="connsiteX2983" fmla="*/ 1227091 w 4102080"/>
              <a:gd name="connsiteY2983" fmla="*/ 3225077 h 4361942"/>
              <a:gd name="connsiteX2984" fmla="*/ 1234948 w 4102080"/>
              <a:gd name="connsiteY2984" fmla="*/ 3232934 h 4361942"/>
              <a:gd name="connsiteX2985" fmla="*/ 1244769 w 4102080"/>
              <a:gd name="connsiteY2985" fmla="*/ 3238930 h 4361942"/>
              <a:gd name="connsiteX2986" fmla="*/ 1250661 w 4102080"/>
              <a:gd name="connsiteY2986" fmla="*/ 3242755 h 4361942"/>
              <a:gd name="connsiteX2987" fmla="*/ 1254590 w 4102080"/>
              <a:gd name="connsiteY2987" fmla="*/ 3240790 h 4361942"/>
              <a:gd name="connsiteX2988" fmla="*/ 1240841 w 4102080"/>
              <a:gd name="connsiteY2988" fmla="*/ 3221148 h 4361942"/>
              <a:gd name="connsiteX2989" fmla="*/ 1248697 w 4102080"/>
              <a:gd name="connsiteY2989" fmla="*/ 3219184 h 4361942"/>
              <a:gd name="connsiteX2990" fmla="*/ 1260482 w 4102080"/>
              <a:gd name="connsiteY2990" fmla="*/ 3227041 h 4361942"/>
              <a:gd name="connsiteX2991" fmla="*/ 1276299 w 4102080"/>
              <a:gd name="connsiteY2991" fmla="*/ 3234898 h 4361942"/>
              <a:gd name="connsiteX2992" fmla="*/ 1293976 w 4102080"/>
              <a:gd name="connsiteY2992" fmla="*/ 3240790 h 4361942"/>
              <a:gd name="connsiteX2993" fmla="*/ 1307829 w 4102080"/>
              <a:gd name="connsiteY2993" fmla="*/ 3238930 h 4361942"/>
              <a:gd name="connsiteX2994" fmla="*/ 1293976 w 4102080"/>
              <a:gd name="connsiteY2994" fmla="*/ 3234898 h 4361942"/>
              <a:gd name="connsiteX2995" fmla="*/ 1284156 w 4102080"/>
              <a:gd name="connsiteY2995" fmla="*/ 3229005 h 4361942"/>
              <a:gd name="connsiteX2996" fmla="*/ 1264514 w 4102080"/>
              <a:gd name="connsiteY2996" fmla="*/ 3211327 h 4361942"/>
              <a:gd name="connsiteX2997" fmla="*/ 1268442 w 4102080"/>
              <a:gd name="connsiteY2997" fmla="*/ 3205435 h 4361942"/>
              <a:gd name="connsiteX2998" fmla="*/ 1254590 w 4102080"/>
              <a:gd name="connsiteY2998" fmla="*/ 3195510 h 4361942"/>
              <a:gd name="connsiteX2999" fmla="*/ 1232984 w 4102080"/>
              <a:gd name="connsiteY2999" fmla="*/ 3168011 h 4361942"/>
              <a:gd name="connsiteX3000" fmla="*/ 1221096 w 4102080"/>
              <a:gd name="connsiteY3000" fmla="*/ 3162119 h 4361942"/>
              <a:gd name="connsiteX3001" fmla="*/ 1205382 w 4102080"/>
              <a:gd name="connsiteY3001" fmla="*/ 3160155 h 4361942"/>
              <a:gd name="connsiteX3002" fmla="*/ 1185741 w 4102080"/>
              <a:gd name="connsiteY3002" fmla="*/ 3160155 h 4361942"/>
              <a:gd name="connsiteX3003" fmla="*/ 1171888 w 4102080"/>
              <a:gd name="connsiteY3003" fmla="*/ 3152194 h 4361942"/>
              <a:gd name="connsiteX3004" fmla="*/ 1156175 w 4102080"/>
              <a:gd name="connsiteY3004" fmla="*/ 3156123 h 4361942"/>
              <a:gd name="connsiteX3005" fmla="*/ 1140461 w 4102080"/>
              <a:gd name="connsiteY3005" fmla="*/ 3152194 h 4361942"/>
              <a:gd name="connsiteX3006" fmla="*/ 1138497 w 4102080"/>
              <a:gd name="connsiteY3006" fmla="*/ 3144338 h 4361942"/>
              <a:gd name="connsiteX3007" fmla="*/ 1148318 w 4102080"/>
              <a:gd name="connsiteY3007" fmla="*/ 3132552 h 4361942"/>
              <a:gd name="connsiteX3008" fmla="*/ 1158139 w 4102080"/>
              <a:gd name="connsiteY3008" fmla="*/ 3128624 h 4361942"/>
              <a:gd name="connsiteX3009" fmla="*/ 1177884 w 4102080"/>
              <a:gd name="connsiteY3009" fmla="*/ 3130588 h 4361942"/>
              <a:gd name="connsiteX3010" fmla="*/ 1201454 w 4102080"/>
              <a:gd name="connsiteY3010" fmla="*/ 3120767 h 4361942"/>
              <a:gd name="connsiteX3011" fmla="*/ 1231020 w 4102080"/>
              <a:gd name="connsiteY3011" fmla="*/ 3142373 h 4361942"/>
              <a:gd name="connsiteX3012" fmla="*/ 1240841 w 4102080"/>
              <a:gd name="connsiteY3012" fmla="*/ 3140409 h 4361942"/>
              <a:gd name="connsiteX3013" fmla="*/ 1244769 w 4102080"/>
              <a:gd name="connsiteY3013" fmla="*/ 3142373 h 4361942"/>
              <a:gd name="connsiteX3014" fmla="*/ 1244769 w 4102080"/>
              <a:gd name="connsiteY3014" fmla="*/ 3144338 h 4361942"/>
              <a:gd name="connsiteX3015" fmla="*/ 1246733 w 4102080"/>
              <a:gd name="connsiteY3015" fmla="*/ 3144338 h 4361942"/>
              <a:gd name="connsiteX3016" fmla="*/ 1250661 w 4102080"/>
              <a:gd name="connsiteY3016" fmla="*/ 3146302 h 4361942"/>
              <a:gd name="connsiteX3017" fmla="*/ 1246733 w 4102080"/>
              <a:gd name="connsiteY3017" fmla="*/ 3130588 h 4361942"/>
              <a:gd name="connsiteX3018" fmla="*/ 1248697 w 4102080"/>
              <a:gd name="connsiteY3018" fmla="*/ 3116735 h 4361942"/>
              <a:gd name="connsiteX3019" fmla="*/ 1256657 w 4102080"/>
              <a:gd name="connsiteY3019" fmla="*/ 3106914 h 4361942"/>
              <a:gd name="connsiteX3020" fmla="*/ 1272371 w 4102080"/>
              <a:gd name="connsiteY3020" fmla="*/ 3102986 h 4361942"/>
              <a:gd name="connsiteX3021" fmla="*/ 1301833 w 4102080"/>
              <a:gd name="connsiteY3021" fmla="*/ 3110946 h 4361942"/>
              <a:gd name="connsiteX3022" fmla="*/ 1317650 w 4102080"/>
              <a:gd name="connsiteY3022" fmla="*/ 3112807 h 4361942"/>
              <a:gd name="connsiteX3023" fmla="*/ 1313721 w 4102080"/>
              <a:gd name="connsiteY3023" fmla="*/ 3102986 h 4361942"/>
              <a:gd name="connsiteX3024" fmla="*/ 1323542 w 4102080"/>
              <a:gd name="connsiteY3024" fmla="*/ 3097093 h 4361942"/>
              <a:gd name="connsiteX3025" fmla="*/ 1329435 w 4102080"/>
              <a:gd name="connsiteY3025" fmla="*/ 3097093 h 4361942"/>
              <a:gd name="connsiteX3026" fmla="*/ 1335431 w 4102080"/>
              <a:gd name="connsiteY3026" fmla="*/ 3097093 h 4361942"/>
              <a:gd name="connsiteX3027" fmla="*/ 1325506 w 4102080"/>
              <a:gd name="connsiteY3027" fmla="*/ 3085308 h 4361942"/>
              <a:gd name="connsiteX3028" fmla="*/ 1311757 w 4102080"/>
              <a:gd name="connsiteY3028" fmla="*/ 3083344 h 4361942"/>
              <a:gd name="connsiteX3029" fmla="*/ 1276299 w 4102080"/>
              <a:gd name="connsiteY3029" fmla="*/ 3087272 h 4361942"/>
              <a:gd name="connsiteX3030" fmla="*/ 1280227 w 4102080"/>
              <a:gd name="connsiteY3030" fmla="*/ 3079415 h 4361942"/>
              <a:gd name="connsiteX3031" fmla="*/ 1278263 w 4102080"/>
              <a:gd name="connsiteY3031" fmla="*/ 3073523 h 4361942"/>
              <a:gd name="connsiteX3032" fmla="*/ 1276299 w 4102080"/>
              <a:gd name="connsiteY3032" fmla="*/ 3067527 h 4361942"/>
              <a:gd name="connsiteX3033" fmla="*/ 1276299 w 4102080"/>
              <a:gd name="connsiteY3033" fmla="*/ 3059670 h 4361942"/>
              <a:gd name="connsiteX3034" fmla="*/ 1280227 w 4102080"/>
              <a:gd name="connsiteY3034" fmla="*/ 3053777 h 4361942"/>
              <a:gd name="connsiteX3035" fmla="*/ 1282191 w 4102080"/>
              <a:gd name="connsiteY3035" fmla="*/ 3049849 h 4361942"/>
              <a:gd name="connsiteX3036" fmla="*/ 1286120 w 4102080"/>
              <a:gd name="connsiteY3036" fmla="*/ 3045921 h 4361942"/>
              <a:gd name="connsiteX3037" fmla="*/ 1286120 w 4102080"/>
              <a:gd name="connsiteY3037" fmla="*/ 3037960 h 4361942"/>
              <a:gd name="connsiteX3038" fmla="*/ 1280227 w 4102080"/>
              <a:gd name="connsiteY3038" fmla="*/ 3026175 h 4361942"/>
              <a:gd name="connsiteX3039" fmla="*/ 1272371 w 4102080"/>
              <a:gd name="connsiteY3039" fmla="*/ 3022247 h 4361942"/>
              <a:gd name="connsiteX3040" fmla="*/ 1262446 w 4102080"/>
              <a:gd name="connsiteY3040" fmla="*/ 3028139 h 4361942"/>
              <a:gd name="connsiteX3041" fmla="*/ 1254590 w 4102080"/>
              <a:gd name="connsiteY3041" fmla="*/ 3037960 h 4361942"/>
              <a:gd name="connsiteX3042" fmla="*/ 1254590 w 4102080"/>
              <a:gd name="connsiteY3042" fmla="*/ 3043956 h 4361942"/>
              <a:gd name="connsiteX3043" fmla="*/ 1258621 w 4102080"/>
              <a:gd name="connsiteY3043" fmla="*/ 3057706 h 4361942"/>
              <a:gd name="connsiteX3044" fmla="*/ 1258621 w 4102080"/>
              <a:gd name="connsiteY3044" fmla="*/ 3065563 h 4361942"/>
              <a:gd name="connsiteX3045" fmla="*/ 1250661 w 4102080"/>
              <a:gd name="connsiteY3045" fmla="*/ 3081380 h 4361942"/>
              <a:gd name="connsiteX3046" fmla="*/ 1242805 w 4102080"/>
              <a:gd name="connsiteY3046" fmla="*/ 3108879 h 4361942"/>
              <a:gd name="connsiteX3047" fmla="*/ 1236912 w 4102080"/>
              <a:gd name="connsiteY3047" fmla="*/ 3116735 h 4361942"/>
              <a:gd name="connsiteX3048" fmla="*/ 1223060 w 4102080"/>
              <a:gd name="connsiteY3048" fmla="*/ 3118803 h 4361942"/>
              <a:gd name="connsiteX3049" fmla="*/ 1223060 w 4102080"/>
              <a:gd name="connsiteY3049" fmla="*/ 3116735 h 4361942"/>
              <a:gd name="connsiteX3050" fmla="*/ 1219235 w 4102080"/>
              <a:gd name="connsiteY3050" fmla="*/ 3112807 h 4361942"/>
              <a:gd name="connsiteX3051" fmla="*/ 1221096 w 4102080"/>
              <a:gd name="connsiteY3051" fmla="*/ 3108879 h 4361942"/>
              <a:gd name="connsiteX3052" fmla="*/ 1225127 w 4102080"/>
              <a:gd name="connsiteY3052" fmla="*/ 3101022 h 4361942"/>
              <a:gd name="connsiteX3053" fmla="*/ 1229056 w 4102080"/>
              <a:gd name="connsiteY3053" fmla="*/ 3097093 h 4361942"/>
              <a:gd name="connsiteX3054" fmla="*/ 1219235 w 4102080"/>
              <a:gd name="connsiteY3054" fmla="*/ 3093165 h 4361942"/>
              <a:gd name="connsiteX3055" fmla="*/ 1213239 w 4102080"/>
              <a:gd name="connsiteY3055" fmla="*/ 3095129 h 4361942"/>
              <a:gd name="connsiteX3056" fmla="*/ 1207347 w 4102080"/>
              <a:gd name="connsiteY3056" fmla="*/ 3101022 h 4361942"/>
              <a:gd name="connsiteX3057" fmla="*/ 1199490 w 4102080"/>
              <a:gd name="connsiteY3057" fmla="*/ 3102986 h 4361942"/>
              <a:gd name="connsiteX3058" fmla="*/ 1181709 w 4102080"/>
              <a:gd name="connsiteY3058" fmla="*/ 3099058 h 4361942"/>
              <a:gd name="connsiteX3059" fmla="*/ 1175816 w 4102080"/>
              <a:gd name="connsiteY3059" fmla="*/ 3101022 h 4361942"/>
              <a:gd name="connsiteX3060" fmla="*/ 1175816 w 4102080"/>
              <a:gd name="connsiteY3060" fmla="*/ 3108879 h 4361942"/>
              <a:gd name="connsiteX3061" fmla="*/ 1165996 w 4102080"/>
              <a:gd name="connsiteY3061" fmla="*/ 3108879 h 4361942"/>
              <a:gd name="connsiteX3062" fmla="*/ 1152246 w 4102080"/>
              <a:gd name="connsiteY3062" fmla="*/ 3114771 h 4361942"/>
              <a:gd name="connsiteX3063" fmla="*/ 1146354 w 4102080"/>
              <a:gd name="connsiteY3063" fmla="*/ 3110946 h 4361942"/>
              <a:gd name="connsiteX3064" fmla="*/ 1142426 w 4102080"/>
              <a:gd name="connsiteY3064" fmla="*/ 3102986 h 4361942"/>
              <a:gd name="connsiteX3065" fmla="*/ 1148318 w 4102080"/>
              <a:gd name="connsiteY3065" fmla="*/ 3095129 h 4361942"/>
              <a:gd name="connsiteX3066" fmla="*/ 1162067 w 4102080"/>
              <a:gd name="connsiteY3066" fmla="*/ 3081380 h 4361942"/>
              <a:gd name="connsiteX3067" fmla="*/ 1165996 w 4102080"/>
              <a:gd name="connsiteY3067" fmla="*/ 3073523 h 4361942"/>
              <a:gd name="connsiteX3068" fmla="*/ 1167960 w 4102080"/>
              <a:gd name="connsiteY3068" fmla="*/ 3067527 h 4361942"/>
              <a:gd name="connsiteX3069" fmla="*/ 1170027 w 4102080"/>
              <a:gd name="connsiteY3069" fmla="*/ 3063598 h 4361942"/>
              <a:gd name="connsiteX3070" fmla="*/ 1170027 w 4102080"/>
              <a:gd name="connsiteY3070" fmla="*/ 3057706 h 4361942"/>
              <a:gd name="connsiteX3071" fmla="*/ 1167960 w 4102080"/>
              <a:gd name="connsiteY3071" fmla="*/ 3043956 h 4361942"/>
              <a:gd name="connsiteX3072" fmla="*/ 1170027 w 4102080"/>
              <a:gd name="connsiteY3072" fmla="*/ 3040028 h 4361942"/>
              <a:gd name="connsiteX3073" fmla="*/ 1179848 w 4102080"/>
              <a:gd name="connsiteY3073" fmla="*/ 3032171 h 4361942"/>
              <a:gd name="connsiteX3074" fmla="*/ 1170027 w 4102080"/>
              <a:gd name="connsiteY3074" fmla="*/ 3026175 h 4361942"/>
              <a:gd name="connsiteX3075" fmla="*/ 1164031 w 4102080"/>
              <a:gd name="connsiteY3075" fmla="*/ 3012426 h 4361942"/>
              <a:gd name="connsiteX3076" fmla="*/ 1160103 w 4102080"/>
              <a:gd name="connsiteY3076" fmla="*/ 2996712 h 4361942"/>
              <a:gd name="connsiteX3077" fmla="*/ 1162067 w 4102080"/>
              <a:gd name="connsiteY3077" fmla="*/ 2982859 h 4361942"/>
              <a:gd name="connsiteX3078" fmla="*/ 1170027 w 4102080"/>
              <a:gd name="connsiteY3078" fmla="*/ 2975002 h 4361942"/>
              <a:gd name="connsiteX3079" fmla="*/ 1181709 w 4102080"/>
              <a:gd name="connsiteY3079" fmla="*/ 2967146 h 4361942"/>
              <a:gd name="connsiteX3080" fmla="*/ 1185741 w 4102080"/>
              <a:gd name="connsiteY3080" fmla="*/ 2959185 h 4361942"/>
              <a:gd name="connsiteX3081" fmla="*/ 1170027 w 4102080"/>
              <a:gd name="connsiteY3081" fmla="*/ 2955360 h 4361942"/>
              <a:gd name="connsiteX3082" fmla="*/ 1162067 w 4102080"/>
              <a:gd name="connsiteY3082" fmla="*/ 2957325 h 4361942"/>
              <a:gd name="connsiteX3083" fmla="*/ 1158139 w 4102080"/>
              <a:gd name="connsiteY3083" fmla="*/ 2961253 h 4361942"/>
              <a:gd name="connsiteX3084" fmla="*/ 1154211 w 4102080"/>
              <a:gd name="connsiteY3084" fmla="*/ 2965181 h 4361942"/>
              <a:gd name="connsiteX3085" fmla="*/ 1150282 w 4102080"/>
              <a:gd name="connsiteY3085" fmla="*/ 2967146 h 4361942"/>
              <a:gd name="connsiteX3086" fmla="*/ 1144286 w 4102080"/>
              <a:gd name="connsiteY3086" fmla="*/ 2969110 h 4361942"/>
              <a:gd name="connsiteX3087" fmla="*/ 1144286 w 4102080"/>
              <a:gd name="connsiteY3087" fmla="*/ 2976967 h 4361942"/>
              <a:gd name="connsiteX3088" fmla="*/ 1148318 w 4102080"/>
              <a:gd name="connsiteY3088" fmla="*/ 2986788 h 4361942"/>
              <a:gd name="connsiteX3089" fmla="*/ 1148318 w 4102080"/>
              <a:gd name="connsiteY3089" fmla="*/ 2994748 h 4361942"/>
              <a:gd name="connsiteX3090" fmla="*/ 1138497 w 4102080"/>
              <a:gd name="connsiteY3090" fmla="*/ 3002605 h 4361942"/>
              <a:gd name="connsiteX3091" fmla="*/ 1126609 w 4102080"/>
              <a:gd name="connsiteY3091" fmla="*/ 3002605 h 4361942"/>
              <a:gd name="connsiteX3092" fmla="*/ 1114824 w 4102080"/>
              <a:gd name="connsiteY3092" fmla="*/ 2998573 h 4361942"/>
              <a:gd name="connsiteX3093" fmla="*/ 1106967 w 4102080"/>
              <a:gd name="connsiteY3093" fmla="*/ 2994748 h 4361942"/>
              <a:gd name="connsiteX3094" fmla="*/ 1112860 w 4102080"/>
              <a:gd name="connsiteY3094" fmla="*/ 2990716 h 4361942"/>
              <a:gd name="connsiteX3095" fmla="*/ 1116788 w 4102080"/>
              <a:gd name="connsiteY3095" fmla="*/ 2988752 h 4361942"/>
              <a:gd name="connsiteX3096" fmla="*/ 1110896 w 4102080"/>
              <a:gd name="connsiteY3096" fmla="*/ 2984927 h 4361942"/>
              <a:gd name="connsiteX3097" fmla="*/ 1104900 w 4102080"/>
              <a:gd name="connsiteY3097" fmla="*/ 2978931 h 4361942"/>
              <a:gd name="connsiteX3098" fmla="*/ 1101075 w 4102080"/>
              <a:gd name="connsiteY3098" fmla="*/ 2973038 h 4361942"/>
              <a:gd name="connsiteX3099" fmla="*/ 1099111 w 4102080"/>
              <a:gd name="connsiteY3099" fmla="*/ 2967146 h 4361942"/>
              <a:gd name="connsiteX3100" fmla="*/ 1106967 w 4102080"/>
              <a:gd name="connsiteY3100" fmla="*/ 2963217 h 4361942"/>
              <a:gd name="connsiteX3101" fmla="*/ 1112860 w 4102080"/>
              <a:gd name="connsiteY3101" fmla="*/ 2963217 h 4361942"/>
              <a:gd name="connsiteX3102" fmla="*/ 1130641 w 4102080"/>
              <a:gd name="connsiteY3102" fmla="*/ 2967146 h 4361942"/>
              <a:gd name="connsiteX3103" fmla="*/ 1128573 w 4102080"/>
              <a:gd name="connsiteY3103" fmla="*/ 2949364 h 4361942"/>
              <a:gd name="connsiteX3104" fmla="*/ 1146354 w 4102080"/>
              <a:gd name="connsiteY3104" fmla="*/ 2931687 h 4361942"/>
              <a:gd name="connsiteX3105" fmla="*/ 1140461 w 4102080"/>
              <a:gd name="connsiteY3105" fmla="*/ 2914009 h 4361942"/>
              <a:gd name="connsiteX3106" fmla="*/ 1122681 w 4102080"/>
              <a:gd name="connsiteY3106" fmla="*/ 2888371 h 4361942"/>
              <a:gd name="connsiteX3107" fmla="*/ 1110896 w 4102080"/>
              <a:gd name="connsiteY3107" fmla="*/ 2878550 h 4361942"/>
              <a:gd name="connsiteX3108" fmla="*/ 1099111 w 4102080"/>
              <a:gd name="connsiteY3108" fmla="*/ 2874621 h 4361942"/>
              <a:gd name="connsiteX3109" fmla="*/ 1103039 w 4102080"/>
              <a:gd name="connsiteY3109" fmla="*/ 2892299 h 4361942"/>
              <a:gd name="connsiteX3110" fmla="*/ 1099111 w 4102080"/>
              <a:gd name="connsiteY3110" fmla="*/ 2902120 h 4361942"/>
              <a:gd name="connsiteX3111" fmla="*/ 1089187 w 4102080"/>
              <a:gd name="connsiteY3111" fmla="*/ 2902120 h 4361942"/>
              <a:gd name="connsiteX3112" fmla="*/ 1081330 w 4102080"/>
              <a:gd name="connsiteY3112" fmla="*/ 2890335 h 4361942"/>
              <a:gd name="connsiteX3113" fmla="*/ 1087222 w 4102080"/>
              <a:gd name="connsiteY3113" fmla="*/ 2882478 h 4361942"/>
              <a:gd name="connsiteX3114" fmla="*/ 1069545 w 4102080"/>
              <a:gd name="connsiteY3114" fmla="*/ 2860768 h 4361942"/>
              <a:gd name="connsiteX3115" fmla="*/ 1067581 w 4102080"/>
              <a:gd name="connsiteY3115" fmla="*/ 2847019 h 4361942"/>
              <a:gd name="connsiteX3116" fmla="*/ 1077402 w 4102080"/>
              <a:gd name="connsiteY3116" fmla="*/ 2835234 h 4361942"/>
              <a:gd name="connsiteX3117" fmla="*/ 1091254 w 4102080"/>
              <a:gd name="connsiteY3117" fmla="*/ 2833166 h 4361942"/>
              <a:gd name="connsiteX3118" fmla="*/ 1103039 w 4102080"/>
              <a:gd name="connsiteY3118" fmla="*/ 2841126 h 4361942"/>
              <a:gd name="connsiteX3119" fmla="*/ 1106967 w 4102080"/>
              <a:gd name="connsiteY3119" fmla="*/ 2852912 h 4361942"/>
              <a:gd name="connsiteX3120" fmla="*/ 1116788 w 4102080"/>
              <a:gd name="connsiteY3120" fmla="*/ 2847019 h 4361942"/>
              <a:gd name="connsiteX3121" fmla="*/ 1120716 w 4102080"/>
              <a:gd name="connsiteY3121" fmla="*/ 2839162 h 4361942"/>
              <a:gd name="connsiteX3122" fmla="*/ 1126609 w 4102080"/>
              <a:gd name="connsiteY3122" fmla="*/ 2819417 h 4361942"/>
              <a:gd name="connsiteX3123" fmla="*/ 1130641 w 4102080"/>
              <a:gd name="connsiteY3123" fmla="*/ 2829341 h 4361942"/>
              <a:gd name="connsiteX3124" fmla="*/ 1130641 w 4102080"/>
              <a:gd name="connsiteY3124" fmla="*/ 2837198 h 4361942"/>
              <a:gd name="connsiteX3125" fmla="*/ 1128573 w 4102080"/>
              <a:gd name="connsiteY3125" fmla="*/ 2850947 h 4361942"/>
              <a:gd name="connsiteX3126" fmla="*/ 1126609 w 4102080"/>
              <a:gd name="connsiteY3126" fmla="*/ 2858804 h 4361942"/>
              <a:gd name="connsiteX3127" fmla="*/ 1126609 w 4102080"/>
              <a:gd name="connsiteY3127" fmla="*/ 2862733 h 4361942"/>
              <a:gd name="connsiteX3128" fmla="*/ 1126609 w 4102080"/>
              <a:gd name="connsiteY3128" fmla="*/ 2868729 h 4361942"/>
              <a:gd name="connsiteX3129" fmla="*/ 1128573 w 4102080"/>
              <a:gd name="connsiteY3129" fmla="*/ 2868729 h 4361942"/>
              <a:gd name="connsiteX3130" fmla="*/ 1132501 w 4102080"/>
              <a:gd name="connsiteY3130" fmla="*/ 2866764 h 4361942"/>
              <a:gd name="connsiteX3131" fmla="*/ 1134466 w 4102080"/>
              <a:gd name="connsiteY3131" fmla="*/ 2868729 h 4361942"/>
              <a:gd name="connsiteX3132" fmla="*/ 1136430 w 4102080"/>
              <a:gd name="connsiteY3132" fmla="*/ 2878550 h 4361942"/>
              <a:gd name="connsiteX3133" fmla="*/ 1138497 w 4102080"/>
              <a:gd name="connsiteY3133" fmla="*/ 2884442 h 4361942"/>
              <a:gd name="connsiteX3134" fmla="*/ 1140461 w 4102080"/>
              <a:gd name="connsiteY3134" fmla="*/ 2886406 h 4361942"/>
              <a:gd name="connsiteX3135" fmla="*/ 1148318 w 4102080"/>
              <a:gd name="connsiteY3135" fmla="*/ 2890335 h 4361942"/>
              <a:gd name="connsiteX3136" fmla="*/ 1154211 w 4102080"/>
              <a:gd name="connsiteY3136" fmla="*/ 2892299 h 4361942"/>
              <a:gd name="connsiteX3137" fmla="*/ 1165996 w 4102080"/>
              <a:gd name="connsiteY3137" fmla="*/ 2894263 h 4361942"/>
              <a:gd name="connsiteX3138" fmla="*/ 1170027 w 4102080"/>
              <a:gd name="connsiteY3138" fmla="*/ 2896227 h 4361942"/>
              <a:gd name="connsiteX3139" fmla="*/ 1165996 w 4102080"/>
              <a:gd name="connsiteY3139" fmla="*/ 2906152 h 4361942"/>
              <a:gd name="connsiteX3140" fmla="*/ 1167960 w 4102080"/>
              <a:gd name="connsiteY3140" fmla="*/ 2914009 h 4361942"/>
              <a:gd name="connsiteX3141" fmla="*/ 1171888 w 4102080"/>
              <a:gd name="connsiteY3141" fmla="*/ 2921865 h 4361942"/>
              <a:gd name="connsiteX3142" fmla="*/ 1179848 w 4102080"/>
              <a:gd name="connsiteY3142" fmla="*/ 2929722 h 4361942"/>
              <a:gd name="connsiteX3143" fmla="*/ 1195562 w 4102080"/>
              <a:gd name="connsiteY3143" fmla="*/ 2892299 h 4361942"/>
              <a:gd name="connsiteX3144" fmla="*/ 1197526 w 4102080"/>
              <a:gd name="connsiteY3144" fmla="*/ 2878550 h 4361942"/>
              <a:gd name="connsiteX3145" fmla="*/ 1197526 w 4102080"/>
              <a:gd name="connsiteY3145" fmla="*/ 2864697 h 4361942"/>
              <a:gd name="connsiteX3146" fmla="*/ 1193597 w 4102080"/>
              <a:gd name="connsiteY3146" fmla="*/ 2860768 h 4361942"/>
              <a:gd name="connsiteX3147" fmla="*/ 1181709 w 4102080"/>
              <a:gd name="connsiteY3147" fmla="*/ 2856840 h 4361942"/>
              <a:gd name="connsiteX3148" fmla="*/ 1175816 w 4102080"/>
              <a:gd name="connsiteY3148" fmla="*/ 2854876 h 4361942"/>
              <a:gd name="connsiteX3149" fmla="*/ 1171888 w 4102080"/>
              <a:gd name="connsiteY3149" fmla="*/ 2848983 h 4361942"/>
              <a:gd name="connsiteX3150" fmla="*/ 1165996 w 4102080"/>
              <a:gd name="connsiteY3150" fmla="*/ 2831202 h 4361942"/>
              <a:gd name="connsiteX3151" fmla="*/ 1144286 w 4102080"/>
              <a:gd name="connsiteY3151" fmla="*/ 2807631 h 4361942"/>
              <a:gd name="connsiteX3152" fmla="*/ 1138497 w 4102080"/>
              <a:gd name="connsiteY3152" fmla="*/ 2795846 h 4361942"/>
              <a:gd name="connsiteX3153" fmla="*/ 1140461 w 4102080"/>
              <a:gd name="connsiteY3153" fmla="*/ 2791918 h 4361942"/>
              <a:gd name="connsiteX3154" fmla="*/ 1144286 w 4102080"/>
              <a:gd name="connsiteY3154" fmla="*/ 2787989 h 4361942"/>
              <a:gd name="connsiteX3155" fmla="*/ 1146354 w 4102080"/>
              <a:gd name="connsiteY3155" fmla="*/ 2783958 h 4361942"/>
              <a:gd name="connsiteX3156" fmla="*/ 1148318 w 4102080"/>
              <a:gd name="connsiteY3156" fmla="*/ 2776101 h 4361942"/>
              <a:gd name="connsiteX3157" fmla="*/ 1140461 w 4102080"/>
              <a:gd name="connsiteY3157" fmla="*/ 2772172 h 4361942"/>
              <a:gd name="connsiteX3158" fmla="*/ 1138497 w 4102080"/>
              <a:gd name="connsiteY3158" fmla="*/ 2766280 h 4361942"/>
              <a:gd name="connsiteX3159" fmla="*/ 1138497 w 4102080"/>
              <a:gd name="connsiteY3159" fmla="*/ 2754391 h 4361942"/>
              <a:gd name="connsiteX3160" fmla="*/ 1130641 w 4102080"/>
              <a:gd name="connsiteY3160" fmla="*/ 2758423 h 4361942"/>
              <a:gd name="connsiteX3161" fmla="*/ 1122681 w 4102080"/>
              <a:gd name="connsiteY3161" fmla="*/ 2758423 h 4361942"/>
              <a:gd name="connsiteX3162" fmla="*/ 1103039 w 4102080"/>
              <a:gd name="connsiteY3162" fmla="*/ 2760387 h 4361942"/>
              <a:gd name="connsiteX3163" fmla="*/ 1110896 w 4102080"/>
              <a:gd name="connsiteY3163" fmla="*/ 2750566 h 4361942"/>
              <a:gd name="connsiteX3164" fmla="*/ 1122681 w 4102080"/>
              <a:gd name="connsiteY3164" fmla="*/ 2748602 h 4361942"/>
              <a:gd name="connsiteX3165" fmla="*/ 1136430 w 4102080"/>
              <a:gd name="connsiteY3165" fmla="*/ 2746534 h 4361942"/>
              <a:gd name="connsiteX3166" fmla="*/ 1148318 w 4102080"/>
              <a:gd name="connsiteY3166" fmla="*/ 2744570 h 4361942"/>
              <a:gd name="connsiteX3167" fmla="*/ 1144286 w 4102080"/>
              <a:gd name="connsiteY3167" fmla="*/ 2742606 h 4361942"/>
              <a:gd name="connsiteX3168" fmla="*/ 1142426 w 4102080"/>
              <a:gd name="connsiteY3168" fmla="*/ 2740745 h 4361942"/>
              <a:gd name="connsiteX3169" fmla="*/ 1140461 w 4102080"/>
              <a:gd name="connsiteY3169" fmla="*/ 2738677 h 4361942"/>
              <a:gd name="connsiteX3170" fmla="*/ 1134466 w 4102080"/>
              <a:gd name="connsiteY3170" fmla="*/ 2738677 h 4361942"/>
              <a:gd name="connsiteX3171" fmla="*/ 1138497 w 4102080"/>
              <a:gd name="connsiteY3171" fmla="*/ 2730821 h 4361942"/>
              <a:gd name="connsiteX3172" fmla="*/ 1142426 w 4102080"/>
              <a:gd name="connsiteY3172" fmla="*/ 2726892 h 4361942"/>
              <a:gd name="connsiteX3173" fmla="*/ 1146354 w 4102080"/>
              <a:gd name="connsiteY3173" fmla="*/ 2722964 h 4361942"/>
              <a:gd name="connsiteX3174" fmla="*/ 1150282 w 4102080"/>
              <a:gd name="connsiteY3174" fmla="*/ 2719035 h 4361942"/>
              <a:gd name="connsiteX3175" fmla="*/ 1152246 w 4102080"/>
              <a:gd name="connsiteY3175" fmla="*/ 2713143 h 4361942"/>
              <a:gd name="connsiteX3176" fmla="*/ 1150282 w 4102080"/>
              <a:gd name="connsiteY3176" fmla="*/ 2707147 h 4361942"/>
              <a:gd name="connsiteX3177" fmla="*/ 1148318 w 4102080"/>
              <a:gd name="connsiteY3177" fmla="*/ 2703218 h 4361942"/>
              <a:gd name="connsiteX3178" fmla="*/ 1148318 w 4102080"/>
              <a:gd name="connsiteY3178" fmla="*/ 2697326 h 4361942"/>
              <a:gd name="connsiteX3179" fmla="*/ 1150282 w 4102080"/>
              <a:gd name="connsiteY3179" fmla="*/ 2685541 h 4361942"/>
              <a:gd name="connsiteX3180" fmla="*/ 1156175 w 4102080"/>
              <a:gd name="connsiteY3180" fmla="*/ 2671791 h 4361942"/>
              <a:gd name="connsiteX3181" fmla="*/ 1170027 w 4102080"/>
              <a:gd name="connsiteY3181" fmla="*/ 2650081 h 4361942"/>
              <a:gd name="connsiteX3182" fmla="*/ 1173852 w 4102080"/>
              <a:gd name="connsiteY3182" fmla="*/ 2654010 h 4361942"/>
              <a:gd name="connsiteX3183" fmla="*/ 1183673 w 4102080"/>
              <a:gd name="connsiteY3183" fmla="*/ 2667759 h 4361942"/>
              <a:gd name="connsiteX3184" fmla="*/ 1195562 w 4102080"/>
              <a:gd name="connsiteY3184" fmla="*/ 2669827 h 4361942"/>
              <a:gd name="connsiteX3185" fmla="*/ 1201454 w 4102080"/>
              <a:gd name="connsiteY3185" fmla="*/ 2669827 h 4361942"/>
              <a:gd name="connsiteX3186" fmla="*/ 1199490 w 4102080"/>
              <a:gd name="connsiteY3186" fmla="*/ 2663934 h 4361942"/>
              <a:gd name="connsiteX3187" fmla="*/ 1187705 w 4102080"/>
              <a:gd name="connsiteY3187" fmla="*/ 2650081 h 4361942"/>
              <a:gd name="connsiteX3188" fmla="*/ 1199490 w 4102080"/>
              <a:gd name="connsiteY3188" fmla="*/ 2646153 h 4361942"/>
              <a:gd name="connsiteX3189" fmla="*/ 1262446 w 4102080"/>
              <a:gd name="connsiteY3189" fmla="*/ 2628372 h 4361942"/>
              <a:gd name="connsiteX3190" fmla="*/ 1282083 w 4102080"/>
              <a:gd name="connsiteY3190" fmla="*/ 2632381 h 4361942"/>
              <a:gd name="connsiteX3191" fmla="*/ 1282094 w 4102080"/>
              <a:gd name="connsiteY3191" fmla="*/ 2632295 h 4361942"/>
              <a:gd name="connsiteX3192" fmla="*/ 1262351 w 4102080"/>
              <a:gd name="connsiteY3192" fmla="*/ 2628263 h 4361942"/>
              <a:gd name="connsiteX3193" fmla="*/ 1199400 w 4102080"/>
              <a:gd name="connsiteY3193" fmla="*/ 2646042 h 4361942"/>
              <a:gd name="connsiteX3194" fmla="*/ 1187616 w 4102080"/>
              <a:gd name="connsiteY3194" fmla="*/ 2649970 h 4361942"/>
              <a:gd name="connsiteX3195" fmla="*/ 1177796 w 4102080"/>
              <a:gd name="connsiteY3195" fmla="*/ 2640151 h 4361942"/>
              <a:gd name="connsiteX3196" fmla="*/ 1173765 w 4102080"/>
              <a:gd name="connsiteY3196" fmla="*/ 2630331 h 4361942"/>
              <a:gd name="connsiteX3197" fmla="*/ 1179760 w 4102080"/>
              <a:gd name="connsiteY3197" fmla="*/ 2612552 h 4361942"/>
              <a:gd name="connsiteX3198" fmla="*/ 1189580 w 4102080"/>
              <a:gd name="connsiteY3198" fmla="*/ 2588881 h 4361942"/>
              <a:gd name="connsiteX3199" fmla="*/ 1207256 w 4102080"/>
              <a:gd name="connsiteY3199" fmla="*/ 2547637 h 4361942"/>
              <a:gd name="connsiteX3200" fmla="*/ 1222968 w 4102080"/>
              <a:gd name="connsiteY3200" fmla="*/ 2525930 h 4361942"/>
              <a:gd name="connsiteX3201" fmla="*/ 1244675 w 4102080"/>
              <a:gd name="connsiteY3201" fmla="*/ 2518075 h 4361942"/>
              <a:gd name="connsiteX3202" fmla="*/ 1268346 w 4102080"/>
              <a:gd name="connsiteY3202" fmla="*/ 2514147 h 4361942"/>
              <a:gd name="connsiteX3203" fmla="*/ 1287986 w 4102080"/>
              <a:gd name="connsiteY3203" fmla="*/ 2512183 h 4361942"/>
              <a:gd name="connsiteX3204" fmla="*/ 1297909 w 4102080"/>
              <a:gd name="connsiteY3204" fmla="*/ 2504327 h 4361942"/>
              <a:gd name="connsiteX3205" fmla="*/ 1307729 w 4102080"/>
              <a:gd name="connsiteY3205" fmla="*/ 2492440 h 4361942"/>
              <a:gd name="connsiteX3206" fmla="*/ 1321477 w 4102080"/>
              <a:gd name="connsiteY3206" fmla="*/ 2488512 h 4361942"/>
              <a:gd name="connsiteX3207" fmla="*/ 1331296 w 4102080"/>
              <a:gd name="connsiteY3207" fmla="*/ 2502260 h 4361942"/>
              <a:gd name="connsiteX3208" fmla="*/ 1343183 w 4102080"/>
              <a:gd name="connsiteY3208" fmla="*/ 2516111 h 4361942"/>
              <a:gd name="connsiteX3209" fmla="*/ 1353003 w 4102080"/>
              <a:gd name="connsiteY3209" fmla="*/ 2520039 h 4361942"/>
              <a:gd name="connsiteX3210" fmla="*/ 1345147 w 4102080"/>
              <a:gd name="connsiteY3210" fmla="*/ 2488512 h 4361942"/>
              <a:gd name="connsiteX3211" fmla="*/ 1339152 w 4102080"/>
              <a:gd name="connsiteY3211" fmla="*/ 2474764 h 4361942"/>
              <a:gd name="connsiteX3212" fmla="*/ 1329332 w 4102080"/>
              <a:gd name="connsiteY3212" fmla="*/ 2470836 h 4361942"/>
              <a:gd name="connsiteX3213" fmla="*/ 1236819 w 4102080"/>
              <a:gd name="connsiteY3213" fmla="*/ 2484584 h 4361942"/>
              <a:gd name="connsiteX3214" fmla="*/ 1203328 w 4102080"/>
              <a:gd name="connsiteY3214" fmla="*/ 2464944 h 4361942"/>
              <a:gd name="connsiteX3215" fmla="*/ 1205292 w 4102080"/>
              <a:gd name="connsiteY3215" fmla="*/ 2443237 h 4361942"/>
              <a:gd name="connsiteX3216" fmla="*/ 1207256 w 4102080"/>
              <a:gd name="connsiteY3216" fmla="*/ 2435381 h 4361942"/>
              <a:gd name="connsiteX3217" fmla="*/ 1221004 w 4102080"/>
              <a:gd name="connsiteY3217" fmla="*/ 2427526 h 4361942"/>
              <a:gd name="connsiteX3218" fmla="*/ 1234855 w 4102080"/>
              <a:gd name="connsiteY3218" fmla="*/ 2413674 h 4361942"/>
              <a:gd name="connsiteX3219" fmla="*/ 1246639 w 4102080"/>
              <a:gd name="connsiteY3219" fmla="*/ 2399927 h 4361942"/>
              <a:gd name="connsiteX3220" fmla="*/ 1266382 w 4102080"/>
              <a:gd name="connsiteY3220" fmla="*/ 2388143 h 4361942"/>
              <a:gd name="connsiteX3221" fmla="*/ 1289950 w 4102080"/>
              <a:gd name="connsiteY3221" fmla="*/ 2376256 h 4361942"/>
              <a:gd name="connsiteX3222" fmla="*/ 1309589 w 4102080"/>
              <a:gd name="connsiteY3222" fmla="*/ 2350724 h 4361942"/>
              <a:gd name="connsiteX3223" fmla="*/ 1311657 w 4102080"/>
              <a:gd name="connsiteY3223" fmla="*/ 2327053 h 4361942"/>
              <a:gd name="connsiteX3224" fmla="*/ 1321477 w 4102080"/>
              <a:gd name="connsiteY3224" fmla="*/ 2321161 h 4361942"/>
              <a:gd name="connsiteX3225" fmla="*/ 1329332 w 4102080"/>
              <a:gd name="connsiteY3225" fmla="*/ 2315269 h 4361942"/>
              <a:gd name="connsiteX3226" fmla="*/ 1333260 w 4102080"/>
              <a:gd name="connsiteY3226" fmla="*/ 2311341 h 4361942"/>
              <a:gd name="connsiteX3227" fmla="*/ 1356931 w 4102080"/>
              <a:gd name="connsiteY3227" fmla="*/ 2309378 h 4361942"/>
              <a:gd name="connsiteX3228" fmla="*/ 1378535 w 4102080"/>
              <a:gd name="connsiteY3228" fmla="*/ 2313305 h 4361942"/>
              <a:gd name="connsiteX3229" fmla="*/ 1394350 w 4102080"/>
              <a:gd name="connsiteY3229" fmla="*/ 2323125 h 4361942"/>
              <a:gd name="connsiteX3230" fmla="*/ 1404170 w 4102080"/>
              <a:gd name="connsiteY3230" fmla="*/ 2327053 h 4361942"/>
              <a:gd name="connsiteX3231" fmla="*/ 1410062 w 4102080"/>
              <a:gd name="connsiteY3231" fmla="*/ 2338940 h 4361942"/>
              <a:gd name="connsiteX3232" fmla="*/ 1414093 w 4102080"/>
              <a:gd name="connsiteY3232" fmla="*/ 2331085 h 4361942"/>
              <a:gd name="connsiteX3233" fmla="*/ 1415954 w 4102080"/>
              <a:gd name="connsiteY3233" fmla="*/ 2323125 h 4361942"/>
              <a:gd name="connsiteX3234" fmla="*/ 1415954 w 4102080"/>
              <a:gd name="connsiteY3234" fmla="*/ 2313305 h 4361942"/>
              <a:gd name="connsiteX3235" fmla="*/ 1408098 w 4102080"/>
              <a:gd name="connsiteY3235" fmla="*/ 2307414 h 4361942"/>
              <a:gd name="connsiteX3236" fmla="*/ 1402206 w 4102080"/>
              <a:gd name="connsiteY3236" fmla="*/ 2301522 h 4361942"/>
              <a:gd name="connsiteX3237" fmla="*/ 1390422 w 4102080"/>
              <a:gd name="connsiteY3237" fmla="*/ 2295526 h 4361942"/>
              <a:gd name="connsiteX3238" fmla="*/ 1376571 w 4102080"/>
              <a:gd name="connsiteY3238" fmla="*/ 2285707 h 4361942"/>
              <a:gd name="connsiteX3239" fmla="*/ 1364787 w 4102080"/>
              <a:gd name="connsiteY3239" fmla="*/ 2277851 h 4361942"/>
              <a:gd name="connsiteX3240" fmla="*/ 1358895 w 4102080"/>
              <a:gd name="connsiteY3240" fmla="*/ 2273923 h 4361942"/>
              <a:gd name="connsiteX3241" fmla="*/ 1360859 w 4102080"/>
              <a:gd name="connsiteY3241" fmla="*/ 2268031 h 4361942"/>
              <a:gd name="connsiteX3242" fmla="*/ 1364787 w 4102080"/>
              <a:gd name="connsiteY3242" fmla="*/ 2260175 h 4361942"/>
              <a:gd name="connsiteX3243" fmla="*/ 1370679 w 4102080"/>
              <a:gd name="connsiteY3243" fmla="*/ 2256144 h 4361942"/>
              <a:gd name="connsiteX3244" fmla="*/ 1376571 w 4102080"/>
              <a:gd name="connsiteY3244" fmla="*/ 2254283 h 4361942"/>
              <a:gd name="connsiteX3245" fmla="*/ 1412026 w 4102080"/>
              <a:gd name="connsiteY3245" fmla="*/ 2256144 h 4361942"/>
              <a:gd name="connsiteX3246" fmla="*/ 1419882 w 4102080"/>
              <a:gd name="connsiteY3246" fmla="*/ 2256144 h 4361942"/>
              <a:gd name="connsiteX3247" fmla="*/ 1425774 w 4102080"/>
              <a:gd name="connsiteY3247" fmla="*/ 2252319 h 4361942"/>
              <a:gd name="connsiteX3248" fmla="*/ 1429805 w 4102080"/>
              <a:gd name="connsiteY3248" fmla="*/ 2246324 h 4361942"/>
              <a:gd name="connsiteX3249" fmla="*/ 1431769 w 4102080"/>
              <a:gd name="connsiteY3249" fmla="*/ 2240432 h 4361942"/>
              <a:gd name="connsiteX3250" fmla="*/ 1435697 w 4102080"/>
              <a:gd name="connsiteY3250" fmla="*/ 2236504 h 4361942"/>
              <a:gd name="connsiteX3251" fmla="*/ 1443553 w 4102080"/>
              <a:gd name="connsiteY3251" fmla="*/ 2234540 h 4361942"/>
              <a:gd name="connsiteX3252" fmla="*/ 1447481 w 4102080"/>
              <a:gd name="connsiteY3252" fmla="*/ 2232576 h 4361942"/>
              <a:gd name="connsiteX3253" fmla="*/ 1443553 w 4102080"/>
              <a:gd name="connsiteY3253" fmla="*/ 2226684 h 4361942"/>
              <a:gd name="connsiteX3254" fmla="*/ 1437661 w 4102080"/>
              <a:gd name="connsiteY3254" fmla="*/ 2218725 h 4361942"/>
              <a:gd name="connsiteX3255" fmla="*/ 1429805 w 4102080"/>
              <a:gd name="connsiteY3255" fmla="*/ 2216761 h 4361942"/>
              <a:gd name="connsiteX3256" fmla="*/ 1427738 w 4102080"/>
              <a:gd name="connsiteY3256" fmla="*/ 2218725 h 4361942"/>
              <a:gd name="connsiteX3257" fmla="*/ 1378535 w 4102080"/>
              <a:gd name="connsiteY3257" fmla="*/ 2238468 h 4361942"/>
              <a:gd name="connsiteX3258" fmla="*/ 1362823 w 4102080"/>
              <a:gd name="connsiteY3258" fmla="*/ 2238468 h 4361942"/>
              <a:gd name="connsiteX3259" fmla="*/ 1331296 w 4102080"/>
              <a:gd name="connsiteY3259" fmla="*/ 2236504 h 4361942"/>
              <a:gd name="connsiteX3260" fmla="*/ 1299769 w 4102080"/>
              <a:gd name="connsiteY3260" fmla="*/ 2234540 h 4361942"/>
              <a:gd name="connsiteX3261" fmla="*/ 1299769 w 4102080"/>
              <a:gd name="connsiteY3261" fmla="*/ 2220792 h 4361942"/>
              <a:gd name="connsiteX3262" fmla="*/ 1297909 w 4102080"/>
              <a:gd name="connsiteY3262" fmla="*/ 2201049 h 4361942"/>
              <a:gd name="connsiteX3263" fmla="*/ 1291914 w 4102080"/>
              <a:gd name="connsiteY3263" fmla="*/ 2195157 h 4361942"/>
              <a:gd name="connsiteX3264" fmla="*/ 1272274 w 4102080"/>
              <a:gd name="connsiteY3264" fmla="*/ 2189266 h 4361942"/>
              <a:gd name="connsiteX3265" fmla="*/ 1244675 w 4102080"/>
              <a:gd name="connsiteY3265" fmla="*/ 2193193 h 4361942"/>
              <a:gd name="connsiteX3266" fmla="*/ 1240747 w 4102080"/>
              <a:gd name="connsiteY3266" fmla="*/ 2169626 h 4361942"/>
              <a:gd name="connsiteX3267" fmla="*/ 1299769 w 4102080"/>
              <a:gd name="connsiteY3267" fmla="*/ 2163734 h 4361942"/>
              <a:gd name="connsiteX3268" fmla="*/ 1333260 w 4102080"/>
              <a:gd name="connsiteY3268" fmla="*/ 2159806 h 4361942"/>
              <a:gd name="connsiteX3269" fmla="*/ 1364787 w 4102080"/>
              <a:gd name="connsiteY3269" fmla="*/ 2157842 h 4361942"/>
              <a:gd name="connsiteX3270" fmla="*/ 1374710 w 4102080"/>
              <a:gd name="connsiteY3270" fmla="*/ 2151950 h 4361942"/>
              <a:gd name="connsiteX3271" fmla="*/ 1386494 w 4102080"/>
              <a:gd name="connsiteY3271" fmla="*/ 2153914 h 4361942"/>
              <a:gd name="connsiteX3272" fmla="*/ 1400242 w 4102080"/>
              <a:gd name="connsiteY3272" fmla="*/ 2148022 h 4361942"/>
              <a:gd name="connsiteX3273" fmla="*/ 1423913 w 4102080"/>
              <a:gd name="connsiteY3273" fmla="*/ 2128279 h 4361942"/>
              <a:gd name="connsiteX3274" fmla="*/ 1455336 w 4102080"/>
              <a:gd name="connsiteY3274" fmla="*/ 2116495 h 4361942"/>
              <a:gd name="connsiteX3275" fmla="*/ 1467120 w 4102080"/>
              <a:gd name="connsiteY3275" fmla="*/ 2108640 h 4361942"/>
              <a:gd name="connsiteX3276" fmla="*/ 1469188 w 4102080"/>
              <a:gd name="connsiteY3276" fmla="*/ 2096856 h 4361942"/>
              <a:gd name="connsiteX3277" fmla="*/ 1429805 w 4102080"/>
              <a:gd name="connsiteY3277" fmla="*/ 2108640 h 4361942"/>
              <a:gd name="connsiteX3278" fmla="*/ 1459264 w 4102080"/>
              <a:gd name="connsiteY3278" fmla="*/ 2071221 h 4361942"/>
              <a:gd name="connsiteX3279" fmla="*/ 1490791 w 4102080"/>
              <a:gd name="connsiteY3279" fmla="*/ 2069257 h 4361942"/>
              <a:gd name="connsiteX3280" fmla="*/ 1528210 w 4102080"/>
              <a:gd name="connsiteY3280" fmla="*/ 2061401 h 4361942"/>
              <a:gd name="connsiteX3281" fmla="*/ 1595115 w 4102080"/>
              <a:gd name="connsiteY3281" fmla="*/ 2039719 h 4361942"/>
              <a:gd name="connsiteX3282" fmla="*/ 1595003 w 4102080"/>
              <a:gd name="connsiteY3282" fmla="*/ 2039701 h 4361942"/>
              <a:gd name="connsiteX3283" fmla="*/ 1528019 w 4102080"/>
              <a:gd name="connsiteY3283" fmla="*/ 2061407 h 4361942"/>
              <a:gd name="connsiteX3284" fmla="*/ 1490599 w 4102080"/>
              <a:gd name="connsiteY3284" fmla="*/ 2069262 h 4361942"/>
              <a:gd name="connsiteX3285" fmla="*/ 1459071 w 4102080"/>
              <a:gd name="connsiteY3285" fmla="*/ 2071226 h 4361942"/>
              <a:gd name="connsiteX3286" fmla="*/ 1429611 w 4102080"/>
              <a:gd name="connsiteY3286" fmla="*/ 2108643 h 4361942"/>
              <a:gd name="connsiteX3287" fmla="*/ 1417723 w 4102080"/>
              <a:gd name="connsiteY3287" fmla="*/ 2112571 h 4361942"/>
              <a:gd name="connsiteX3288" fmla="*/ 1403975 w 4102080"/>
              <a:gd name="connsiteY3288" fmla="*/ 2120427 h 4361942"/>
              <a:gd name="connsiteX3289" fmla="*/ 1392191 w 4102080"/>
              <a:gd name="connsiteY3289" fmla="*/ 2132210 h 4361942"/>
              <a:gd name="connsiteX3290" fmla="*/ 1380303 w 4102080"/>
              <a:gd name="connsiteY3290" fmla="*/ 2138205 h 4361942"/>
              <a:gd name="connsiteX3291" fmla="*/ 1366555 w 4102080"/>
              <a:gd name="connsiteY3291" fmla="*/ 2140066 h 4361942"/>
              <a:gd name="connsiteX3292" fmla="*/ 1352807 w 4102080"/>
              <a:gd name="connsiteY3292" fmla="*/ 2146061 h 4361942"/>
              <a:gd name="connsiteX3293" fmla="*/ 1342987 w 4102080"/>
              <a:gd name="connsiteY3293" fmla="*/ 2142133 h 4361942"/>
              <a:gd name="connsiteX3294" fmla="*/ 1338955 w 4102080"/>
              <a:gd name="connsiteY3294" fmla="*/ 2136241 h 4361942"/>
              <a:gd name="connsiteX3295" fmla="*/ 1338955 w 4102080"/>
              <a:gd name="connsiteY3295" fmla="*/ 2128282 h 4361942"/>
              <a:gd name="connsiteX3296" fmla="*/ 1335131 w 4102080"/>
              <a:gd name="connsiteY3296" fmla="*/ 2118463 h 4361942"/>
              <a:gd name="connsiteX3297" fmla="*/ 1329135 w 4102080"/>
              <a:gd name="connsiteY3297" fmla="*/ 2108643 h 4361942"/>
              <a:gd name="connsiteX3298" fmla="*/ 1319315 w 4102080"/>
              <a:gd name="connsiteY3298" fmla="*/ 2094896 h 4361942"/>
              <a:gd name="connsiteX3299" fmla="*/ 1313423 w 4102080"/>
              <a:gd name="connsiteY3299" fmla="*/ 2084973 h 4361942"/>
              <a:gd name="connsiteX3300" fmla="*/ 1321279 w 4102080"/>
              <a:gd name="connsiteY3300" fmla="*/ 2077118 h 4361942"/>
              <a:gd name="connsiteX3301" fmla="*/ 1317351 w 4102080"/>
              <a:gd name="connsiteY3301" fmla="*/ 2073190 h 4361942"/>
              <a:gd name="connsiteX3302" fmla="*/ 1309391 w 4102080"/>
              <a:gd name="connsiteY3302" fmla="*/ 2069262 h 4361942"/>
              <a:gd name="connsiteX3303" fmla="*/ 1299571 w 4102080"/>
              <a:gd name="connsiteY3303" fmla="*/ 2067298 h 4361942"/>
              <a:gd name="connsiteX3304" fmla="*/ 1285823 w 4102080"/>
              <a:gd name="connsiteY3304" fmla="*/ 2041665 h 4361942"/>
              <a:gd name="connsiteX3305" fmla="*/ 1274039 w 4102080"/>
              <a:gd name="connsiteY3305" fmla="*/ 2035773 h 4361942"/>
              <a:gd name="connsiteX3306" fmla="*/ 1266183 w 4102080"/>
              <a:gd name="connsiteY3306" fmla="*/ 2041665 h 4361942"/>
              <a:gd name="connsiteX3307" fmla="*/ 1262151 w 4102080"/>
              <a:gd name="connsiteY3307" fmla="*/ 2041665 h 4361942"/>
              <a:gd name="connsiteX3308" fmla="*/ 1260187 w 4102080"/>
              <a:gd name="connsiteY3308" fmla="*/ 2031845 h 4361942"/>
              <a:gd name="connsiteX3309" fmla="*/ 1246439 w 4102080"/>
              <a:gd name="connsiteY3309" fmla="*/ 2022026 h 4361942"/>
              <a:gd name="connsiteX3310" fmla="*/ 1234655 w 4102080"/>
              <a:gd name="connsiteY3310" fmla="*/ 2023990 h 4361942"/>
              <a:gd name="connsiteX3311" fmla="*/ 1230727 w 4102080"/>
              <a:gd name="connsiteY3311" fmla="*/ 2039701 h 4361942"/>
              <a:gd name="connsiteX3312" fmla="*/ 1226798 w 4102080"/>
              <a:gd name="connsiteY3312" fmla="*/ 2045592 h 4361942"/>
              <a:gd name="connsiteX3313" fmla="*/ 1222767 w 4102080"/>
              <a:gd name="connsiteY3313" fmla="*/ 2041665 h 4361942"/>
              <a:gd name="connsiteX3314" fmla="*/ 1224834 w 4102080"/>
              <a:gd name="connsiteY3314" fmla="*/ 2018098 h 4361942"/>
              <a:gd name="connsiteX3315" fmla="*/ 1248403 w 4102080"/>
              <a:gd name="connsiteY3315" fmla="*/ 2006211 h 4361942"/>
              <a:gd name="connsiteX3316" fmla="*/ 1268147 w 4102080"/>
              <a:gd name="connsiteY3316" fmla="*/ 2000320 h 4361942"/>
              <a:gd name="connsiteX3317" fmla="*/ 1293679 w 4102080"/>
              <a:gd name="connsiteY3317" fmla="*/ 2008279 h 4361942"/>
              <a:gd name="connsiteX3318" fmla="*/ 1285823 w 4102080"/>
              <a:gd name="connsiteY3318" fmla="*/ 1992464 h 4361942"/>
              <a:gd name="connsiteX3319" fmla="*/ 1279931 w 4102080"/>
              <a:gd name="connsiteY3319" fmla="*/ 1986572 h 4361942"/>
              <a:gd name="connsiteX3320" fmla="*/ 1272075 w 4102080"/>
              <a:gd name="connsiteY3320" fmla="*/ 1980681 h 4361942"/>
              <a:gd name="connsiteX3321" fmla="*/ 1268147 w 4102080"/>
              <a:gd name="connsiteY3321" fmla="*/ 1978717 h 4361942"/>
              <a:gd name="connsiteX3322" fmla="*/ 1262151 w 4102080"/>
              <a:gd name="connsiteY3322" fmla="*/ 1982645 h 4361942"/>
              <a:gd name="connsiteX3323" fmla="*/ 1258326 w 4102080"/>
              <a:gd name="connsiteY3323" fmla="*/ 1980681 h 4361942"/>
              <a:gd name="connsiteX3324" fmla="*/ 1254295 w 4102080"/>
              <a:gd name="connsiteY3324" fmla="*/ 1974686 h 4361942"/>
              <a:gd name="connsiteX3325" fmla="*/ 1250367 w 4102080"/>
              <a:gd name="connsiteY3325" fmla="*/ 1968897 h 4361942"/>
              <a:gd name="connsiteX3326" fmla="*/ 1264219 w 4102080"/>
              <a:gd name="connsiteY3326" fmla="*/ 1931480 h 4361942"/>
              <a:gd name="connsiteX3327" fmla="*/ 1272075 w 4102080"/>
              <a:gd name="connsiteY3327" fmla="*/ 1915666 h 4361942"/>
              <a:gd name="connsiteX3328" fmla="*/ 1281895 w 4102080"/>
              <a:gd name="connsiteY3328" fmla="*/ 1907810 h 4361942"/>
              <a:gd name="connsiteX3329" fmla="*/ 1274039 w 4102080"/>
              <a:gd name="connsiteY3329" fmla="*/ 1899955 h 4361942"/>
              <a:gd name="connsiteX3330" fmla="*/ 1246439 w 4102080"/>
              <a:gd name="connsiteY3330" fmla="*/ 1892099 h 4361942"/>
              <a:gd name="connsiteX3331" fmla="*/ 1236619 w 4102080"/>
              <a:gd name="connsiteY3331" fmla="*/ 1886104 h 4361942"/>
              <a:gd name="connsiteX3332" fmla="*/ 1246439 w 4102080"/>
              <a:gd name="connsiteY3332" fmla="*/ 1876285 h 4361942"/>
              <a:gd name="connsiteX3333" fmla="*/ 1276003 w 4102080"/>
              <a:gd name="connsiteY3333" fmla="*/ 1870393 h 4361942"/>
              <a:gd name="connsiteX3334" fmla="*/ 1281895 w 4102080"/>
              <a:gd name="connsiteY3334" fmla="*/ 1862537 h 4361942"/>
              <a:gd name="connsiteX3335" fmla="*/ 1277967 w 4102080"/>
              <a:gd name="connsiteY3335" fmla="*/ 1850754 h 4361942"/>
              <a:gd name="connsiteX3336" fmla="*/ 1266183 w 4102080"/>
              <a:gd name="connsiteY3336" fmla="*/ 1848687 h 4361942"/>
              <a:gd name="connsiteX3337" fmla="*/ 1244475 w 4102080"/>
              <a:gd name="connsiteY3337" fmla="*/ 1848687 h 4361942"/>
              <a:gd name="connsiteX3338" fmla="*/ 1240547 w 4102080"/>
              <a:gd name="connsiteY3338" fmla="*/ 1844862 h 4361942"/>
              <a:gd name="connsiteX3339" fmla="*/ 1232691 w 4102080"/>
              <a:gd name="connsiteY3339" fmla="*/ 1834940 h 4361942"/>
              <a:gd name="connsiteX3340" fmla="*/ 1228763 w 4102080"/>
              <a:gd name="connsiteY3340" fmla="*/ 1831012 h 4361942"/>
              <a:gd name="connsiteX3341" fmla="*/ 1228763 w 4102080"/>
              <a:gd name="connsiteY3341" fmla="*/ 1825120 h 4361942"/>
              <a:gd name="connsiteX3342" fmla="*/ 1236619 w 4102080"/>
              <a:gd name="connsiteY3342" fmla="*/ 1825120 h 4361942"/>
              <a:gd name="connsiteX3343" fmla="*/ 1226798 w 4102080"/>
              <a:gd name="connsiteY3343" fmla="*/ 1807342 h 4361942"/>
              <a:gd name="connsiteX3344" fmla="*/ 1238583 w 4102080"/>
              <a:gd name="connsiteY3344" fmla="*/ 1801450 h 4361942"/>
              <a:gd name="connsiteX3345" fmla="*/ 1252331 w 4102080"/>
              <a:gd name="connsiteY3345" fmla="*/ 1797522 h 4361942"/>
              <a:gd name="connsiteX3346" fmla="*/ 1264219 w 4102080"/>
              <a:gd name="connsiteY3346" fmla="*/ 1777884 h 4361942"/>
              <a:gd name="connsiteX3347" fmla="*/ 1291715 w 4102080"/>
              <a:gd name="connsiteY3347" fmla="*/ 1771992 h 4361942"/>
              <a:gd name="connsiteX3348" fmla="*/ 1303603 w 4102080"/>
              <a:gd name="connsiteY3348" fmla="*/ 1764136 h 4361942"/>
              <a:gd name="connsiteX3349" fmla="*/ 1266183 w 4102080"/>
              <a:gd name="connsiteY3349" fmla="*/ 1764136 h 4361942"/>
              <a:gd name="connsiteX3350" fmla="*/ 1256362 w 4102080"/>
              <a:gd name="connsiteY3350" fmla="*/ 1769925 h 4361942"/>
              <a:gd name="connsiteX3351" fmla="*/ 1242511 w 4102080"/>
              <a:gd name="connsiteY3351" fmla="*/ 1789667 h 4361942"/>
              <a:gd name="connsiteX3352" fmla="*/ 1232691 w 4102080"/>
              <a:gd name="connsiteY3352" fmla="*/ 1791631 h 4361942"/>
              <a:gd name="connsiteX3353" fmla="*/ 1226798 w 4102080"/>
              <a:gd name="connsiteY3353" fmla="*/ 1783775 h 4361942"/>
              <a:gd name="connsiteX3354" fmla="*/ 1220803 w 4102080"/>
              <a:gd name="connsiteY3354" fmla="*/ 1769925 h 4361942"/>
              <a:gd name="connsiteX3355" fmla="*/ 1216978 w 4102080"/>
              <a:gd name="connsiteY3355" fmla="*/ 1754214 h 4361942"/>
              <a:gd name="connsiteX3356" fmla="*/ 1216978 w 4102080"/>
              <a:gd name="connsiteY3356" fmla="*/ 1744394 h 4361942"/>
              <a:gd name="connsiteX3357" fmla="*/ 1230727 w 4102080"/>
              <a:gd name="connsiteY3357" fmla="*/ 1728683 h 4361942"/>
              <a:gd name="connsiteX3358" fmla="*/ 1236619 w 4102080"/>
              <a:gd name="connsiteY3358" fmla="*/ 1718760 h 4361942"/>
              <a:gd name="connsiteX3359" fmla="*/ 1234655 w 4102080"/>
              <a:gd name="connsiteY3359" fmla="*/ 1714832 h 4361942"/>
              <a:gd name="connsiteX3360" fmla="*/ 1222767 w 4102080"/>
              <a:gd name="connsiteY3360" fmla="*/ 1718760 h 4361942"/>
              <a:gd name="connsiteX3361" fmla="*/ 1216978 w 4102080"/>
              <a:gd name="connsiteY3361" fmla="*/ 1714832 h 4361942"/>
              <a:gd name="connsiteX3362" fmla="*/ 1210983 w 4102080"/>
              <a:gd name="connsiteY3362" fmla="*/ 1710905 h 4361942"/>
              <a:gd name="connsiteX3363" fmla="*/ 1209019 w 4102080"/>
              <a:gd name="connsiteY3363" fmla="*/ 1710905 h 4361942"/>
              <a:gd name="connsiteX3364" fmla="*/ 1205091 w 4102080"/>
              <a:gd name="connsiteY3364" fmla="*/ 1703049 h 4361942"/>
              <a:gd name="connsiteX3365" fmla="*/ 1207055 w 4102080"/>
              <a:gd name="connsiteY3365" fmla="*/ 1695194 h 4361942"/>
              <a:gd name="connsiteX3366" fmla="*/ 1207055 w 4102080"/>
              <a:gd name="connsiteY3366" fmla="*/ 1689302 h 4361942"/>
              <a:gd name="connsiteX3367" fmla="*/ 1205091 w 4102080"/>
              <a:gd name="connsiteY3367" fmla="*/ 1675451 h 4361942"/>
              <a:gd name="connsiteX3368" fmla="*/ 1201163 w 4102080"/>
              <a:gd name="connsiteY3368" fmla="*/ 1669560 h 4361942"/>
              <a:gd name="connsiteX3369" fmla="*/ 1199199 w 4102080"/>
              <a:gd name="connsiteY3369" fmla="*/ 1665632 h 4361942"/>
              <a:gd name="connsiteX3370" fmla="*/ 1209019 w 4102080"/>
              <a:gd name="connsiteY3370" fmla="*/ 1665632 h 4361942"/>
              <a:gd name="connsiteX3371" fmla="*/ 1222767 w 4102080"/>
              <a:gd name="connsiteY3371" fmla="*/ 1659740 h 4361942"/>
              <a:gd name="connsiteX3372" fmla="*/ 1234655 w 4102080"/>
              <a:gd name="connsiteY3372" fmla="*/ 1659740 h 4361942"/>
              <a:gd name="connsiteX3373" fmla="*/ 1236619 w 4102080"/>
              <a:gd name="connsiteY3373" fmla="*/ 1649921 h 4361942"/>
              <a:gd name="connsiteX3374" fmla="*/ 1240547 w 4102080"/>
              <a:gd name="connsiteY3374" fmla="*/ 1640101 h 4361942"/>
              <a:gd name="connsiteX3375" fmla="*/ 1234655 w 4102080"/>
              <a:gd name="connsiteY3375" fmla="*/ 1634106 h 4361942"/>
              <a:gd name="connsiteX3376" fmla="*/ 1226798 w 4102080"/>
              <a:gd name="connsiteY3376" fmla="*/ 1632142 h 4361942"/>
              <a:gd name="connsiteX3377" fmla="*/ 1216978 w 4102080"/>
              <a:gd name="connsiteY3377" fmla="*/ 1622323 h 4361942"/>
              <a:gd name="connsiteX3378" fmla="*/ 1222767 w 4102080"/>
              <a:gd name="connsiteY3378" fmla="*/ 1612504 h 4361942"/>
              <a:gd name="connsiteX3379" fmla="*/ 1232691 w 4102080"/>
              <a:gd name="connsiteY3379" fmla="*/ 1604545 h 4361942"/>
              <a:gd name="connsiteX3380" fmla="*/ 1226798 w 4102080"/>
              <a:gd name="connsiteY3380" fmla="*/ 1592761 h 4361942"/>
              <a:gd name="connsiteX3381" fmla="*/ 1210983 w 4102080"/>
              <a:gd name="connsiteY3381" fmla="*/ 1590797 h 4361942"/>
              <a:gd name="connsiteX3382" fmla="*/ 1207055 w 4102080"/>
              <a:gd name="connsiteY3382" fmla="*/ 1577050 h 4361942"/>
              <a:gd name="connsiteX3383" fmla="*/ 1212947 w 4102080"/>
              <a:gd name="connsiteY3383" fmla="*/ 1567231 h 4361942"/>
              <a:gd name="connsiteX3384" fmla="*/ 1228763 w 4102080"/>
              <a:gd name="connsiteY3384" fmla="*/ 1565164 h 4361942"/>
              <a:gd name="connsiteX3385" fmla="*/ 1218942 w 4102080"/>
              <a:gd name="connsiteY3385" fmla="*/ 1555344 h 4361942"/>
              <a:gd name="connsiteX3386" fmla="*/ 1216978 w 4102080"/>
              <a:gd name="connsiteY3386" fmla="*/ 1549452 h 4361942"/>
              <a:gd name="connsiteX3387" fmla="*/ 1214911 w 4102080"/>
              <a:gd name="connsiteY3387" fmla="*/ 1543561 h 4361942"/>
              <a:gd name="connsiteX3388" fmla="*/ 1209019 w 4102080"/>
              <a:gd name="connsiteY3388" fmla="*/ 1547489 h 4361942"/>
              <a:gd name="connsiteX3389" fmla="*/ 1199199 w 4102080"/>
              <a:gd name="connsiteY3389" fmla="*/ 1557308 h 4361942"/>
              <a:gd name="connsiteX3390" fmla="*/ 1189378 w 4102080"/>
              <a:gd name="connsiteY3390" fmla="*/ 1561339 h 4361942"/>
              <a:gd name="connsiteX3391" fmla="*/ 1187414 w 4102080"/>
              <a:gd name="connsiteY3391" fmla="*/ 1567231 h 4361942"/>
              <a:gd name="connsiteX3392" fmla="*/ 1187414 w 4102080"/>
              <a:gd name="connsiteY3392" fmla="*/ 1573123 h 4361942"/>
              <a:gd name="connsiteX3393" fmla="*/ 1191342 w 4102080"/>
              <a:gd name="connsiteY3393" fmla="*/ 1580978 h 4361942"/>
              <a:gd name="connsiteX3394" fmla="*/ 1193307 w 4102080"/>
              <a:gd name="connsiteY3394" fmla="*/ 1594725 h 4361942"/>
              <a:gd name="connsiteX3395" fmla="*/ 1187414 w 4102080"/>
              <a:gd name="connsiteY3395" fmla="*/ 1610540 h 4361942"/>
              <a:gd name="connsiteX3396" fmla="*/ 1191342 w 4102080"/>
              <a:gd name="connsiteY3396" fmla="*/ 1630179 h 4361942"/>
              <a:gd name="connsiteX3397" fmla="*/ 1183383 w 4102080"/>
              <a:gd name="connsiteY3397" fmla="*/ 1649921 h 4361942"/>
              <a:gd name="connsiteX3398" fmla="*/ 1177594 w 4102080"/>
              <a:gd name="connsiteY3398" fmla="*/ 1655812 h 4361942"/>
              <a:gd name="connsiteX3399" fmla="*/ 1165706 w 4102080"/>
              <a:gd name="connsiteY3399" fmla="*/ 1647957 h 4361942"/>
              <a:gd name="connsiteX3400" fmla="*/ 1153922 w 4102080"/>
              <a:gd name="connsiteY3400" fmla="*/ 1645993 h 4361942"/>
              <a:gd name="connsiteX3401" fmla="*/ 1140174 w 4102080"/>
              <a:gd name="connsiteY3401" fmla="*/ 1638138 h 4361942"/>
              <a:gd name="connsiteX3402" fmla="*/ 1143999 w 4102080"/>
              <a:gd name="connsiteY3402" fmla="*/ 1594725 h 4361942"/>
              <a:gd name="connsiteX3403" fmla="*/ 1148030 w 4102080"/>
              <a:gd name="connsiteY3403" fmla="*/ 1579014 h 4361942"/>
              <a:gd name="connsiteX3404" fmla="*/ 1140174 w 4102080"/>
              <a:gd name="connsiteY3404" fmla="*/ 1575086 h 4361942"/>
              <a:gd name="connsiteX3405" fmla="*/ 1142138 w 4102080"/>
              <a:gd name="connsiteY3405" fmla="*/ 1555344 h 4361942"/>
              <a:gd name="connsiteX3406" fmla="*/ 1136143 w 4102080"/>
              <a:gd name="connsiteY3406" fmla="*/ 1545525 h 4361942"/>
              <a:gd name="connsiteX3407" fmla="*/ 1126322 w 4102080"/>
              <a:gd name="connsiteY3407" fmla="*/ 1547489 h 4361942"/>
              <a:gd name="connsiteX3408" fmla="*/ 1120430 w 4102080"/>
              <a:gd name="connsiteY3408" fmla="*/ 1559375 h 4361942"/>
              <a:gd name="connsiteX3409" fmla="*/ 1118466 w 4102080"/>
              <a:gd name="connsiteY3409" fmla="*/ 1571159 h 4361942"/>
              <a:gd name="connsiteX3410" fmla="*/ 1112574 w 4102080"/>
              <a:gd name="connsiteY3410" fmla="*/ 1580978 h 4361942"/>
              <a:gd name="connsiteX3411" fmla="*/ 1098826 w 4102080"/>
              <a:gd name="connsiteY3411" fmla="*/ 1580978 h 4361942"/>
              <a:gd name="connsiteX3412" fmla="*/ 1104615 w 4102080"/>
              <a:gd name="connsiteY3412" fmla="*/ 1594725 h 4361942"/>
              <a:gd name="connsiteX3413" fmla="*/ 1116502 w 4102080"/>
              <a:gd name="connsiteY3413" fmla="*/ 1612504 h 4361942"/>
              <a:gd name="connsiteX3414" fmla="*/ 1120430 w 4102080"/>
              <a:gd name="connsiteY3414" fmla="*/ 1626251 h 4361942"/>
              <a:gd name="connsiteX3415" fmla="*/ 1112574 w 4102080"/>
              <a:gd name="connsiteY3415" fmla="*/ 1632142 h 4361942"/>
              <a:gd name="connsiteX3416" fmla="*/ 1114538 w 4102080"/>
              <a:gd name="connsiteY3416" fmla="*/ 1638138 h 4361942"/>
              <a:gd name="connsiteX3417" fmla="*/ 1126322 w 4102080"/>
              <a:gd name="connsiteY3417" fmla="*/ 1653849 h 4361942"/>
              <a:gd name="connsiteX3418" fmla="*/ 1114538 w 4102080"/>
              <a:gd name="connsiteY3418" fmla="*/ 1655812 h 4361942"/>
              <a:gd name="connsiteX3419" fmla="*/ 1106682 w 4102080"/>
              <a:gd name="connsiteY3419" fmla="*/ 1659740 h 4361942"/>
              <a:gd name="connsiteX3420" fmla="*/ 1100790 w 4102080"/>
              <a:gd name="connsiteY3420" fmla="*/ 1667596 h 4361942"/>
              <a:gd name="connsiteX3421" fmla="*/ 1094794 w 4102080"/>
              <a:gd name="connsiteY3421" fmla="*/ 1675451 h 4361942"/>
              <a:gd name="connsiteX3422" fmla="*/ 1094794 w 4102080"/>
              <a:gd name="connsiteY3422" fmla="*/ 1669560 h 4361942"/>
              <a:gd name="connsiteX3423" fmla="*/ 1092830 w 4102080"/>
              <a:gd name="connsiteY3423" fmla="*/ 1663668 h 4361942"/>
              <a:gd name="connsiteX3424" fmla="*/ 1092830 w 4102080"/>
              <a:gd name="connsiteY3424" fmla="*/ 1657776 h 4361942"/>
              <a:gd name="connsiteX3425" fmla="*/ 1090970 w 4102080"/>
              <a:gd name="connsiteY3425" fmla="*/ 1653849 h 4361942"/>
              <a:gd name="connsiteX3426" fmla="*/ 1098826 w 4102080"/>
              <a:gd name="connsiteY3426" fmla="*/ 1634106 h 4361942"/>
              <a:gd name="connsiteX3427" fmla="*/ 1079082 w 4102080"/>
              <a:gd name="connsiteY3427" fmla="*/ 1602581 h 4361942"/>
              <a:gd name="connsiteX3428" fmla="*/ 1084974 w 4102080"/>
              <a:gd name="connsiteY3428" fmla="*/ 1586870 h 4361942"/>
              <a:gd name="connsiteX3429" fmla="*/ 1081046 w 4102080"/>
              <a:gd name="connsiteY3429" fmla="*/ 1565164 h 4361942"/>
              <a:gd name="connsiteX3430" fmla="*/ 1069262 w 4102080"/>
              <a:gd name="connsiteY3430" fmla="*/ 1571159 h 4361942"/>
              <a:gd name="connsiteX3431" fmla="*/ 1051586 w 4102080"/>
              <a:gd name="connsiteY3431" fmla="*/ 1592761 h 4361942"/>
              <a:gd name="connsiteX3432" fmla="*/ 1037734 w 4102080"/>
              <a:gd name="connsiteY3432" fmla="*/ 1598756 h 4361942"/>
              <a:gd name="connsiteX3433" fmla="*/ 1031842 w 4102080"/>
              <a:gd name="connsiteY3433" fmla="*/ 1598756 h 4361942"/>
              <a:gd name="connsiteX3434" fmla="*/ 1023986 w 4102080"/>
              <a:gd name="connsiteY3434" fmla="*/ 1602581 h 4361942"/>
              <a:gd name="connsiteX3435" fmla="*/ 1017990 w 4102080"/>
              <a:gd name="connsiteY3435" fmla="*/ 1602581 h 4361942"/>
              <a:gd name="connsiteX3436" fmla="*/ 1010134 w 4102080"/>
              <a:gd name="connsiteY3436" fmla="*/ 1598756 h 4361942"/>
              <a:gd name="connsiteX3437" fmla="*/ 1008170 w 4102080"/>
              <a:gd name="connsiteY3437" fmla="*/ 1594725 h 4361942"/>
              <a:gd name="connsiteX3438" fmla="*/ 1006206 w 4102080"/>
              <a:gd name="connsiteY3438" fmla="*/ 1586870 h 4361942"/>
              <a:gd name="connsiteX3439" fmla="*/ 1004242 w 4102080"/>
              <a:gd name="connsiteY3439" fmla="*/ 1579014 h 4361942"/>
              <a:gd name="connsiteX3440" fmla="*/ 1008170 w 4102080"/>
              <a:gd name="connsiteY3440" fmla="*/ 1575086 h 4361942"/>
              <a:gd name="connsiteX3441" fmla="*/ 1033806 w 4102080"/>
              <a:gd name="connsiteY3441" fmla="*/ 1577050 h 4361942"/>
              <a:gd name="connsiteX3442" fmla="*/ 1041662 w 4102080"/>
              <a:gd name="connsiteY3442" fmla="*/ 1571159 h 4361942"/>
              <a:gd name="connsiteX3443" fmla="*/ 1041662 w 4102080"/>
              <a:gd name="connsiteY3443" fmla="*/ 1559375 h 4361942"/>
              <a:gd name="connsiteX3444" fmla="*/ 1033806 w 4102080"/>
              <a:gd name="connsiteY3444" fmla="*/ 1545525 h 4361942"/>
              <a:gd name="connsiteX3445" fmla="*/ 1023986 w 4102080"/>
              <a:gd name="connsiteY3445" fmla="*/ 1541597 h 4361942"/>
              <a:gd name="connsiteX3446" fmla="*/ 1014166 w 4102080"/>
              <a:gd name="connsiteY3446" fmla="*/ 1537669 h 4361942"/>
              <a:gd name="connsiteX3447" fmla="*/ 1004242 w 4102080"/>
              <a:gd name="connsiteY3447" fmla="*/ 1531778 h 4361942"/>
              <a:gd name="connsiteX3448" fmla="*/ 1002278 w 4102080"/>
              <a:gd name="connsiteY3448" fmla="*/ 1541597 h 4361942"/>
              <a:gd name="connsiteX3449" fmla="*/ 1000314 w 4102080"/>
              <a:gd name="connsiteY3449" fmla="*/ 1561339 h 4361942"/>
              <a:gd name="connsiteX3450" fmla="*/ 996386 w 4102080"/>
              <a:gd name="connsiteY3450" fmla="*/ 1571159 h 4361942"/>
              <a:gd name="connsiteX3451" fmla="*/ 988530 w 4102080"/>
              <a:gd name="connsiteY3451" fmla="*/ 1577050 h 4361942"/>
              <a:gd name="connsiteX3452" fmla="*/ 986566 w 4102080"/>
              <a:gd name="connsiteY3452" fmla="*/ 1571159 h 4361942"/>
              <a:gd name="connsiteX3453" fmla="*/ 986566 w 4102080"/>
              <a:gd name="connsiteY3453" fmla="*/ 1551520 h 4361942"/>
              <a:gd name="connsiteX3454" fmla="*/ 986566 w 4102080"/>
              <a:gd name="connsiteY3454" fmla="*/ 1531778 h 4361942"/>
              <a:gd name="connsiteX3455" fmla="*/ 986566 w 4102080"/>
              <a:gd name="connsiteY3455" fmla="*/ 1525782 h 4361942"/>
              <a:gd name="connsiteX3456" fmla="*/ 1004242 w 4102080"/>
              <a:gd name="connsiteY3456" fmla="*/ 1504180 h 4361942"/>
              <a:gd name="connsiteX3457" fmla="*/ 1008170 w 4102080"/>
              <a:gd name="connsiteY3457" fmla="*/ 1496324 h 4361942"/>
              <a:gd name="connsiteX3458" fmla="*/ 1010134 w 4102080"/>
              <a:gd name="connsiteY3458" fmla="*/ 1486401 h 4361942"/>
              <a:gd name="connsiteX3459" fmla="*/ 1012202 w 4102080"/>
              <a:gd name="connsiteY3459" fmla="*/ 1494360 h 4361942"/>
              <a:gd name="connsiteX3460" fmla="*/ 1014166 w 4102080"/>
              <a:gd name="connsiteY3460" fmla="*/ 1502216 h 4361942"/>
              <a:gd name="connsiteX3461" fmla="*/ 1017990 w 4102080"/>
              <a:gd name="connsiteY3461" fmla="*/ 1508108 h 4361942"/>
              <a:gd name="connsiteX3462" fmla="*/ 1022022 w 4102080"/>
              <a:gd name="connsiteY3462" fmla="*/ 1513999 h 4361942"/>
              <a:gd name="connsiteX3463" fmla="*/ 1025950 w 4102080"/>
              <a:gd name="connsiteY3463" fmla="*/ 1512139 h 4361942"/>
              <a:gd name="connsiteX3464" fmla="*/ 1029878 w 4102080"/>
              <a:gd name="connsiteY3464" fmla="*/ 1512139 h 4361942"/>
              <a:gd name="connsiteX3465" fmla="*/ 1035770 w 4102080"/>
              <a:gd name="connsiteY3465" fmla="*/ 1513999 h 4361942"/>
              <a:gd name="connsiteX3466" fmla="*/ 1041662 w 4102080"/>
              <a:gd name="connsiteY3466" fmla="*/ 1513999 h 4361942"/>
              <a:gd name="connsiteX3467" fmla="*/ 1033806 w 4102080"/>
              <a:gd name="connsiteY3467" fmla="*/ 1506144 h 4361942"/>
              <a:gd name="connsiteX3468" fmla="*/ 1027914 w 4102080"/>
              <a:gd name="connsiteY3468" fmla="*/ 1492396 h 4361942"/>
              <a:gd name="connsiteX3469" fmla="*/ 1045590 w 4102080"/>
              <a:gd name="connsiteY3469" fmla="*/ 1498288 h 4361942"/>
              <a:gd name="connsiteX3470" fmla="*/ 1053550 w 4102080"/>
              <a:gd name="connsiteY3470" fmla="*/ 1496324 h 4361942"/>
              <a:gd name="connsiteX3471" fmla="*/ 1057374 w 4102080"/>
              <a:gd name="connsiteY3471" fmla="*/ 1486401 h 4361942"/>
              <a:gd name="connsiteX3472" fmla="*/ 1041662 w 4102080"/>
              <a:gd name="connsiteY3472" fmla="*/ 1484541 h 4361942"/>
              <a:gd name="connsiteX3473" fmla="*/ 1031842 w 4102080"/>
              <a:gd name="connsiteY3473" fmla="*/ 1480613 h 4361942"/>
              <a:gd name="connsiteX3474" fmla="*/ 1029878 w 4102080"/>
              <a:gd name="connsiteY3474" fmla="*/ 1470690 h 4361942"/>
              <a:gd name="connsiteX3475" fmla="*/ 1041662 w 4102080"/>
              <a:gd name="connsiteY3475" fmla="*/ 1453015 h 4361942"/>
              <a:gd name="connsiteX3476" fmla="*/ 1025950 w 4102080"/>
              <a:gd name="connsiteY3476" fmla="*/ 1441232 h 4361942"/>
              <a:gd name="connsiteX3477" fmla="*/ 1027914 w 4102080"/>
              <a:gd name="connsiteY3477" fmla="*/ 1429345 h 4361942"/>
              <a:gd name="connsiteX3478" fmla="*/ 1037734 w 4102080"/>
              <a:gd name="connsiteY3478" fmla="*/ 1421490 h 4361942"/>
              <a:gd name="connsiteX3479" fmla="*/ 1053550 w 4102080"/>
              <a:gd name="connsiteY3479" fmla="*/ 1415598 h 4361942"/>
              <a:gd name="connsiteX3480" fmla="*/ 1049518 w 4102080"/>
              <a:gd name="connsiteY3480" fmla="*/ 1435340 h 4361942"/>
              <a:gd name="connsiteX3481" fmla="*/ 1051586 w 4102080"/>
              <a:gd name="connsiteY3481" fmla="*/ 1441232 h 4361942"/>
              <a:gd name="connsiteX3482" fmla="*/ 1061406 w 4102080"/>
              <a:gd name="connsiteY3482" fmla="*/ 1443196 h 4361942"/>
              <a:gd name="connsiteX3483" fmla="*/ 1077118 w 4102080"/>
              <a:gd name="connsiteY3483" fmla="*/ 1441232 h 4361942"/>
              <a:gd name="connsiteX3484" fmla="*/ 1081046 w 4102080"/>
              <a:gd name="connsiteY3484" fmla="*/ 1439165 h 4361942"/>
              <a:gd name="connsiteX3485" fmla="*/ 1084974 w 4102080"/>
              <a:gd name="connsiteY3485" fmla="*/ 1431309 h 4361942"/>
              <a:gd name="connsiteX3486" fmla="*/ 1086938 w 4102080"/>
              <a:gd name="connsiteY3486" fmla="*/ 1413634 h 4361942"/>
              <a:gd name="connsiteX3487" fmla="*/ 1084974 w 4102080"/>
              <a:gd name="connsiteY3487" fmla="*/ 1388000 h 4361942"/>
              <a:gd name="connsiteX3488" fmla="*/ 1088902 w 4102080"/>
              <a:gd name="connsiteY3488" fmla="*/ 1368361 h 4361942"/>
              <a:gd name="connsiteX3489" fmla="*/ 1102754 w 4102080"/>
              <a:gd name="connsiteY3489" fmla="*/ 1364434 h 4361942"/>
              <a:gd name="connsiteX3490" fmla="*/ 1100790 w 4102080"/>
              <a:gd name="connsiteY3490" fmla="*/ 1376217 h 4361942"/>
              <a:gd name="connsiteX3491" fmla="*/ 1100790 w 4102080"/>
              <a:gd name="connsiteY3491" fmla="*/ 1391928 h 4361942"/>
              <a:gd name="connsiteX3492" fmla="*/ 1104615 w 4102080"/>
              <a:gd name="connsiteY3492" fmla="*/ 1409706 h 4361942"/>
              <a:gd name="connsiteX3493" fmla="*/ 1112574 w 4102080"/>
              <a:gd name="connsiteY3493" fmla="*/ 1431309 h 4361942"/>
              <a:gd name="connsiteX3494" fmla="*/ 1108646 w 4102080"/>
              <a:gd name="connsiteY3494" fmla="*/ 1439165 h 4361942"/>
              <a:gd name="connsiteX3495" fmla="*/ 1102754 w 4102080"/>
              <a:gd name="connsiteY3495" fmla="*/ 1447124 h 4361942"/>
              <a:gd name="connsiteX3496" fmla="*/ 1098826 w 4102080"/>
              <a:gd name="connsiteY3496" fmla="*/ 1453015 h 4361942"/>
              <a:gd name="connsiteX3497" fmla="*/ 1098826 w 4102080"/>
              <a:gd name="connsiteY3497" fmla="*/ 1460871 h 4361942"/>
              <a:gd name="connsiteX3498" fmla="*/ 1102754 w 4102080"/>
              <a:gd name="connsiteY3498" fmla="*/ 1472758 h 4361942"/>
              <a:gd name="connsiteX3499" fmla="*/ 1102754 w 4102080"/>
              <a:gd name="connsiteY3499" fmla="*/ 1476582 h 4361942"/>
              <a:gd name="connsiteX3500" fmla="*/ 1098826 w 4102080"/>
              <a:gd name="connsiteY3500" fmla="*/ 1480613 h 4361942"/>
              <a:gd name="connsiteX3501" fmla="*/ 1086938 w 4102080"/>
              <a:gd name="connsiteY3501" fmla="*/ 1488469 h 4361942"/>
              <a:gd name="connsiteX3502" fmla="*/ 1084974 w 4102080"/>
              <a:gd name="connsiteY3502" fmla="*/ 1490433 h 4361942"/>
              <a:gd name="connsiteX3503" fmla="*/ 1086938 w 4102080"/>
              <a:gd name="connsiteY3503" fmla="*/ 1496324 h 4361942"/>
              <a:gd name="connsiteX3504" fmla="*/ 1088902 w 4102080"/>
              <a:gd name="connsiteY3504" fmla="*/ 1504180 h 4361942"/>
              <a:gd name="connsiteX3505" fmla="*/ 1090970 w 4102080"/>
              <a:gd name="connsiteY3505" fmla="*/ 1508108 h 4361942"/>
              <a:gd name="connsiteX3506" fmla="*/ 1096758 w 4102080"/>
              <a:gd name="connsiteY3506" fmla="*/ 1506144 h 4361942"/>
              <a:gd name="connsiteX3507" fmla="*/ 1106682 w 4102080"/>
              <a:gd name="connsiteY3507" fmla="*/ 1496324 h 4361942"/>
              <a:gd name="connsiteX3508" fmla="*/ 1116502 w 4102080"/>
              <a:gd name="connsiteY3508" fmla="*/ 1496324 h 4361942"/>
              <a:gd name="connsiteX3509" fmla="*/ 1134178 w 4102080"/>
              <a:gd name="connsiteY3509" fmla="*/ 1508108 h 4361942"/>
              <a:gd name="connsiteX3510" fmla="*/ 1120430 w 4102080"/>
              <a:gd name="connsiteY3510" fmla="*/ 1480613 h 4361942"/>
              <a:gd name="connsiteX3511" fmla="*/ 1116502 w 4102080"/>
              <a:gd name="connsiteY3511" fmla="*/ 1460871 h 4361942"/>
              <a:gd name="connsiteX3512" fmla="*/ 1122394 w 4102080"/>
              <a:gd name="connsiteY3512" fmla="*/ 1453015 h 4361942"/>
              <a:gd name="connsiteX3513" fmla="*/ 1134178 w 4102080"/>
              <a:gd name="connsiteY3513" fmla="*/ 1466763 h 4361942"/>
              <a:gd name="connsiteX3514" fmla="*/ 1140174 w 4102080"/>
              <a:gd name="connsiteY3514" fmla="*/ 1470690 h 4361942"/>
              <a:gd name="connsiteX3515" fmla="*/ 1142138 w 4102080"/>
              <a:gd name="connsiteY3515" fmla="*/ 1462835 h 4361942"/>
              <a:gd name="connsiteX3516" fmla="*/ 1146066 w 4102080"/>
              <a:gd name="connsiteY3516" fmla="*/ 1458907 h 4361942"/>
              <a:gd name="connsiteX3517" fmla="*/ 1151958 w 4102080"/>
              <a:gd name="connsiteY3517" fmla="*/ 1456943 h 4361942"/>
              <a:gd name="connsiteX3518" fmla="*/ 1165706 w 4102080"/>
              <a:gd name="connsiteY3518" fmla="*/ 1453015 h 4361942"/>
              <a:gd name="connsiteX3519" fmla="*/ 1165706 w 4102080"/>
              <a:gd name="connsiteY3519" fmla="*/ 1449088 h 4361942"/>
              <a:gd name="connsiteX3520" fmla="*/ 1159814 w 4102080"/>
              <a:gd name="connsiteY3520" fmla="*/ 1447124 h 4361942"/>
              <a:gd name="connsiteX3521" fmla="*/ 1148030 w 4102080"/>
              <a:gd name="connsiteY3521" fmla="*/ 1443196 h 4361942"/>
              <a:gd name="connsiteX3522" fmla="*/ 1148030 w 4102080"/>
              <a:gd name="connsiteY3522" fmla="*/ 1437201 h 4361942"/>
              <a:gd name="connsiteX3523" fmla="*/ 1163742 w 4102080"/>
              <a:gd name="connsiteY3523" fmla="*/ 1433376 h 4361942"/>
              <a:gd name="connsiteX3524" fmla="*/ 1171599 w 4102080"/>
              <a:gd name="connsiteY3524" fmla="*/ 1419526 h 4361942"/>
              <a:gd name="connsiteX3525" fmla="*/ 1175527 w 4102080"/>
              <a:gd name="connsiteY3525" fmla="*/ 1399784 h 4361942"/>
              <a:gd name="connsiteX3526" fmla="*/ 1169738 w 4102080"/>
              <a:gd name="connsiteY3526" fmla="*/ 1386036 h 4361942"/>
              <a:gd name="connsiteX3527" fmla="*/ 1163742 w 4102080"/>
              <a:gd name="connsiteY3527" fmla="*/ 1384073 h 4361942"/>
              <a:gd name="connsiteX3528" fmla="*/ 1148030 w 4102080"/>
              <a:gd name="connsiteY3528" fmla="*/ 1384073 h 4361942"/>
              <a:gd name="connsiteX3529" fmla="*/ 1138210 w 4102080"/>
              <a:gd name="connsiteY3529" fmla="*/ 1382109 h 4361942"/>
              <a:gd name="connsiteX3530" fmla="*/ 1132214 w 4102080"/>
              <a:gd name="connsiteY3530" fmla="*/ 1374253 h 4361942"/>
              <a:gd name="connsiteX3531" fmla="*/ 1130354 w 4102080"/>
              <a:gd name="connsiteY3531" fmla="*/ 1366398 h 4361942"/>
              <a:gd name="connsiteX3532" fmla="*/ 1134178 w 4102080"/>
              <a:gd name="connsiteY3532" fmla="*/ 1362470 h 4361942"/>
              <a:gd name="connsiteX3533" fmla="*/ 1142138 w 4102080"/>
              <a:gd name="connsiteY3533" fmla="*/ 1370325 h 4361942"/>
              <a:gd name="connsiteX3534" fmla="*/ 1148030 w 4102080"/>
              <a:gd name="connsiteY3534" fmla="*/ 1356578 h 4361942"/>
              <a:gd name="connsiteX3535" fmla="*/ 1142138 w 4102080"/>
              <a:gd name="connsiteY3535" fmla="*/ 1350583 h 4361942"/>
              <a:gd name="connsiteX3536" fmla="*/ 1132214 w 4102080"/>
              <a:gd name="connsiteY3536" fmla="*/ 1346759 h 4361942"/>
              <a:gd name="connsiteX3537" fmla="*/ 1120430 w 4102080"/>
              <a:gd name="connsiteY3537" fmla="*/ 1348619 h 4361942"/>
              <a:gd name="connsiteX3538" fmla="*/ 1126322 w 4102080"/>
              <a:gd name="connsiteY3538" fmla="*/ 1340764 h 4361942"/>
              <a:gd name="connsiteX3539" fmla="*/ 1132214 w 4102080"/>
              <a:gd name="connsiteY3539" fmla="*/ 1336836 h 4361942"/>
              <a:gd name="connsiteX3540" fmla="*/ 1138210 w 4102080"/>
              <a:gd name="connsiteY3540" fmla="*/ 1336836 h 4361942"/>
              <a:gd name="connsiteX3541" fmla="*/ 1146066 w 4102080"/>
              <a:gd name="connsiteY3541" fmla="*/ 1338800 h 4361942"/>
              <a:gd name="connsiteX3542" fmla="*/ 1151958 w 4102080"/>
              <a:gd name="connsiteY3542" fmla="*/ 1344691 h 4361942"/>
              <a:gd name="connsiteX3543" fmla="*/ 1155886 w 4102080"/>
              <a:gd name="connsiteY3543" fmla="*/ 1344691 h 4361942"/>
              <a:gd name="connsiteX3544" fmla="*/ 1159814 w 4102080"/>
              <a:gd name="connsiteY3544" fmla="*/ 1342728 h 4361942"/>
              <a:gd name="connsiteX3545" fmla="*/ 1155886 w 4102080"/>
              <a:gd name="connsiteY3545" fmla="*/ 1336836 h 4361942"/>
              <a:gd name="connsiteX3546" fmla="*/ 1155886 w 4102080"/>
              <a:gd name="connsiteY3546" fmla="*/ 1330944 h 4361942"/>
              <a:gd name="connsiteX3547" fmla="*/ 1179558 w 4102080"/>
              <a:gd name="connsiteY3547" fmla="*/ 1330944 h 4361942"/>
              <a:gd name="connsiteX3548" fmla="*/ 1191342 w 4102080"/>
              <a:gd name="connsiteY3548" fmla="*/ 1334872 h 4361942"/>
              <a:gd name="connsiteX3549" fmla="*/ 1197235 w 4102080"/>
              <a:gd name="connsiteY3549" fmla="*/ 1344691 h 4361942"/>
              <a:gd name="connsiteX3550" fmla="*/ 1193307 w 4102080"/>
              <a:gd name="connsiteY3550" fmla="*/ 1352547 h 4361942"/>
              <a:gd name="connsiteX3551" fmla="*/ 1187414 w 4102080"/>
              <a:gd name="connsiteY3551" fmla="*/ 1358542 h 4361942"/>
              <a:gd name="connsiteX3552" fmla="*/ 1183383 w 4102080"/>
              <a:gd name="connsiteY3552" fmla="*/ 1368361 h 4361942"/>
              <a:gd name="connsiteX3553" fmla="*/ 1187414 w 4102080"/>
              <a:gd name="connsiteY3553" fmla="*/ 1382109 h 4361942"/>
              <a:gd name="connsiteX3554" fmla="*/ 1193307 w 4102080"/>
              <a:gd name="connsiteY3554" fmla="*/ 1376217 h 4361942"/>
              <a:gd name="connsiteX3555" fmla="*/ 1201163 w 4102080"/>
              <a:gd name="connsiteY3555" fmla="*/ 1372289 h 4361942"/>
              <a:gd name="connsiteX3556" fmla="*/ 1207055 w 4102080"/>
              <a:gd name="connsiteY3556" fmla="*/ 1372289 h 4361942"/>
              <a:gd name="connsiteX3557" fmla="*/ 1209019 w 4102080"/>
              <a:gd name="connsiteY3557" fmla="*/ 1378181 h 4361942"/>
              <a:gd name="connsiteX3558" fmla="*/ 1210983 w 4102080"/>
              <a:gd name="connsiteY3558" fmla="*/ 1384073 h 4361942"/>
              <a:gd name="connsiteX3559" fmla="*/ 1212947 w 4102080"/>
              <a:gd name="connsiteY3559" fmla="*/ 1389964 h 4361942"/>
              <a:gd name="connsiteX3560" fmla="*/ 1214911 w 4102080"/>
              <a:gd name="connsiteY3560" fmla="*/ 1393995 h 4361942"/>
              <a:gd name="connsiteX3561" fmla="*/ 1212947 w 4102080"/>
              <a:gd name="connsiteY3561" fmla="*/ 1397820 h 4361942"/>
              <a:gd name="connsiteX3562" fmla="*/ 1207055 w 4102080"/>
              <a:gd name="connsiteY3562" fmla="*/ 1403815 h 4361942"/>
              <a:gd name="connsiteX3563" fmla="*/ 1205091 w 4102080"/>
              <a:gd name="connsiteY3563" fmla="*/ 1409706 h 4361942"/>
              <a:gd name="connsiteX3564" fmla="*/ 1205091 w 4102080"/>
              <a:gd name="connsiteY3564" fmla="*/ 1445160 h 4361942"/>
              <a:gd name="connsiteX3565" fmla="*/ 1207055 w 4102080"/>
              <a:gd name="connsiteY3565" fmla="*/ 1454979 h 4361942"/>
              <a:gd name="connsiteX3566" fmla="*/ 1212947 w 4102080"/>
              <a:gd name="connsiteY3566" fmla="*/ 1462835 h 4361942"/>
              <a:gd name="connsiteX3567" fmla="*/ 1216978 w 4102080"/>
              <a:gd name="connsiteY3567" fmla="*/ 1466763 h 4361942"/>
              <a:gd name="connsiteX3568" fmla="*/ 1218942 w 4102080"/>
              <a:gd name="connsiteY3568" fmla="*/ 1462835 h 4361942"/>
              <a:gd name="connsiteX3569" fmla="*/ 1220803 w 4102080"/>
              <a:gd name="connsiteY3569" fmla="*/ 1441232 h 4361942"/>
              <a:gd name="connsiteX3570" fmla="*/ 1232691 w 4102080"/>
              <a:gd name="connsiteY3570" fmla="*/ 1403815 h 4361942"/>
              <a:gd name="connsiteX3571" fmla="*/ 1236619 w 4102080"/>
              <a:gd name="connsiteY3571" fmla="*/ 1384073 h 4361942"/>
              <a:gd name="connsiteX3572" fmla="*/ 1240547 w 4102080"/>
              <a:gd name="connsiteY3572" fmla="*/ 1380145 h 4361942"/>
              <a:gd name="connsiteX3573" fmla="*/ 1248403 w 4102080"/>
              <a:gd name="connsiteY3573" fmla="*/ 1384073 h 4361942"/>
              <a:gd name="connsiteX3574" fmla="*/ 1258326 w 4102080"/>
              <a:gd name="connsiteY3574" fmla="*/ 1397820 h 4361942"/>
              <a:gd name="connsiteX3575" fmla="*/ 1264219 w 4102080"/>
              <a:gd name="connsiteY3575" fmla="*/ 1405779 h 4361942"/>
              <a:gd name="connsiteX3576" fmla="*/ 1266183 w 4102080"/>
              <a:gd name="connsiteY3576" fmla="*/ 1413634 h 4361942"/>
              <a:gd name="connsiteX3577" fmla="*/ 1272075 w 4102080"/>
              <a:gd name="connsiteY3577" fmla="*/ 1419526 h 4361942"/>
              <a:gd name="connsiteX3578" fmla="*/ 1281895 w 4102080"/>
              <a:gd name="connsiteY3578" fmla="*/ 1419526 h 4361942"/>
              <a:gd name="connsiteX3579" fmla="*/ 1281895 w 4102080"/>
              <a:gd name="connsiteY3579" fmla="*/ 1415598 h 4361942"/>
              <a:gd name="connsiteX3580" fmla="*/ 1276003 w 4102080"/>
              <a:gd name="connsiteY3580" fmla="*/ 1409706 h 4361942"/>
              <a:gd name="connsiteX3581" fmla="*/ 1270111 w 4102080"/>
              <a:gd name="connsiteY3581" fmla="*/ 1391928 h 4361942"/>
              <a:gd name="connsiteX3582" fmla="*/ 1266183 w 4102080"/>
              <a:gd name="connsiteY3582" fmla="*/ 1384073 h 4361942"/>
              <a:gd name="connsiteX3583" fmla="*/ 1226798 w 4102080"/>
              <a:gd name="connsiteY3583" fmla="*/ 1342728 h 4361942"/>
              <a:gd name="connsiteX3584" fmla="*/ 1222767 w 4102080"/>
              <a:gd name="connsiteY3584" fmla="*/ 1338800 h 4361942"/>
              <a:gd name="connsiteX3585" fmla="*/ 1224834 w 4102080"/>
              <a:gd name="connsiteY3585" fmla="*/ 1330944 h 4361942"/>
              <a:gd name="connsiteX3586" fmla="*/ 1230727 w 4102080"/>
              <a:gd name="connsiteY3586" fmla="*/ 1330944 h 4361942"/>
              <a:gd name="connsiteX3587" fmla="*/ 1238583 w 4102080"/>
              <a:gd name="connsiteY3587" fmla="*/ 1338800 h 4361942"/>
              <a:gd name="connsiteX3588" fmla="*/ 1248403 w 4102080"/>
              <a:gd name="connsiteY3588" fmla="*/ 1350583 h 4361942"/>
              <a:gd name="connsiteX3589" fmla="*/ 1254295 w 4102080"/>
              <a:gd name="connsiteY3589" fmla="*/ 1356578 h 4361942"/>
              <a:gd name="connsiteX3590" fmla="*/ 1260187 w 4102080"/>
              <a:gd name="connsiteY3590" fmla="*/ 1358542 h 4361942"/>
              <a:gd name="connsiteX3591" fmla="*/ 1268147 w 4102080"/>
              <a:gd name="connsiteY3591" fmla="*/ 1358542 h 4361942"/>
              <a:gd name="connsiteX3592" fmla="*/ 1274039 w 4102080"/>
              <a:gd name="connsiteY3592" fmla="*/ 1354614 h 4361942"/>
              <a:gd name="connsiteX3593" fmla="*/ 1274039 w 4102080"/>
              <a:gd name="connsiteY3593" fmla="*/ 1350583 h 4361942"/>
              <a:gd name="connsiteX3594" fmla="*/ 1270111 w 4102080"/>
              <a:gd name="connsiteY3594" fmla="*/ 1344691 h 4361942"/>
              <a:gd name="connsiteX3595" fmla="*/ 1262151 w 4102080"/>
              <a:gd name="connsiteY3595" fmla="*/ 1342728 h 4361942"/>
              <a:gd name="connsiteX3596" fmla="*/ 1248403 w 4102080"/>
              <a:gd name="connsiteY3596" fmla="*/ 1336836 h 4361942"/>
              <a:gd name="connsiteX3597" fmla="*/ 1234655 w 4102080"/>
              <a:gd name="connsiteY3597" fmla="*/ 1323089 h 4361942"/>
              <a:gd name="connsiteX3598" fmla="*/ 1228763 w 4102080"/>
              <a:gd name="connsiteY3598" fmla="*/ 1305310 h 4361942"/>
              <a:gd name="connsiteX3599" fmla="*/ 1228763 w 4102080"/>
              <a:gd name="connsiteY3599" fmla="*/ 1291563 h 4361942"/>
              <a:gd name="connsiteX3600" fmla="*/ 1240547 w 4102080"/>
              <a:gd name="connsiteY3600" fmla="*/ 1291563 h 4361942"/>
              <a:gd name="connsiteX3601" fmla="*/ 1250367 w 4102080"/>
              <a:gd name="connsiteY3601" fmla="*/ 1297455 h 4361942"/>
              <a:gd name="connsiteX3602" fmla="*/ 1260187 w 4102080"/>
              <a:gd name="connsiteY3602" fmla="*/ 1305310 h 4361942"/>
              <a:gd name="connsiteX3603" fmla="*/ 1272075 w 4102080"/>
              <a:gd name="connsiteY3603" fmla="*/ 1315233 h 4361942"/>
              <a:gd name="connsiteX3604" fmla="*/ 1285823 w 4102080"/>
              <a:gd name="connsiteY3604" fmla="*/ 1323089 h 4361942"/>
              <a:gd name="connsiteX3605" fmla="*/ 1289751 w 4102080"/>
              <a:gd name="connsiteY3605" fmla="*/ 1328980 h 4361942"/>
              <a:gd name="connsiteX3606" fmla="*/ 1299571 w 4102080"/>
              <a:gd name="connsiteY3606" fmla="*/ 1334872 h 4361942"/>
              <a:gd name="connsiteX3607" fmla="*/ 1309391 w 4102080"/>
              <a:gd name="connsiteY3607" fmla="*/ 1340764 h 4361942"/>
              <a:gd name="connsiteX3608" fmla="*/ 1315387 w 4102080"/>
              <a:gd name="connsiteY3608" fmla="*/ 1350583 h 4361942"/>
              <a:gd name="connsiteX3609" fmla="*/ 1313423 w 4102080"/>
              <a:gd name="connsiteY3609" fmla="*/ 1362470 h 4361942"/>
              <a:gd name="connsiteX3610" fmla="*/ 1307531 w 4102080"/>
              <a:gd name="connsiteY3610" fmla="*/ 1370325 h 4361942"/>
              <a:gd name="connsiteX3611" fmla="*/ 1307531 w 4102080"/>
              <a:gd name="connsiteY3611" fmla="*/ 1376217 h 4361942"/>
              <a:gd name="connsiteX3612" fmla="*/ 1313423 w 4102080"/>
              <a:gd name="connsiteY3612" fmla="*/ 1388000 h 4361942"/>
              <a:gd name="connsiteX3613" fmla="*/ 1315387 w 4102080"/>
              <a:gd name="connsiteY3613" fmla="*/ 1395959 h 4361942"/>
              <a:gd name="connsiteX3614" fmla="*/ 1313423 w 4102080"/>
              <a:gd name="connsiteY3614" fmla="*/ 1409706 h 4361942"/>
              <a:gd name="connsiteX3615" fmla="*/ 1319315 w 4102080"/>
              <a:gd name="connsiteY3615" fmla="*/ 1403815 h 4361942"/>
              <a:gd name="connsiteX3616" fmla="*/ 1323243 w 4102080"/>
              <a:gd name="connsiteY3616" fmla="*/ 1397820 h 4361942"/>
              <a:gd name="connsiteX3617" fmla="*/ 1325207 w 4102080"/>
              <a:gd name="connsiteY3617" fmla="*/ 1391928 h 4361942"/>
              <a:gd name="connsiteX3618" fmla="*/ 1321279 w 4102080"/>
              <a:gd name="connsiteY3618" fmla="*/ 1372289 h 4361942"/>
              <a:gd name="connsiteX3619" fmla="*/ 1325207 w 4102080"/>
              <a:gd name="connsiteY3619" fmla="*/ 1364434 h 4361942"/>
              <a:gd name="connsiteX3620" fmla="*/ 1329135 w 4102080"/>
              <a:gd name="connsiteY3620" fmla="*/ 1358542 h 4361942"/>
              <a:gd name="connsiteX3621" fmla="*/ 1335131 w 4102080"/>
              <a:gd name="connsiteY3621" fmla="*/ 1346759 h 4361942"/>
              <a:gd name="connsiteX3622" fmla="*/ 1344951 w 4102080"/>
              <a:gd name="connsiteY3622" fmla="*/ 1340764 h 4361942"/>
              <a:gd name="connsiteX3623" fmla="*/ 1354771 w 4102080"/>
              <a:gd name="connsiteY3623" fmla="*/ 1340764 h 4361942"/>
              <a:gd name="connsiteX3624" fmla="*/ 1366555 w 4102080"/>
              <a:gd name="connsiteY3624" fmla="*/ 1342728 h 4361942"/>
              <a:gd name="connsiteX3625" fmla="*/ 1378339 w 4102080"/>
              <a:gd name="connsiteY3625" fmla="*/ 1346759 h 4361942"/>
              <a:gd name="connsiteX3626" fmla="*/ 1394155 w 4102080"/>
              <a:gd name="connsiteY3626" fmla="*/ 1350583 h 4361942"/>
              <a:gd name="connsiteX3627" fmla="*/ 1405939 w 4102080"/>
              <a:gd name="connsiteY3627" fmla="*/ 1358542 h 4361942"/>
              <a:gd name="connsiteX3628" fmla="*/ 1419687 w 4102080"/>
              <a:gd name="connsiteY3628" fmla="*/ 1372289 h 4361942"/>
              <a:gd name="connsiteX3629" fmla="*/ 1421755 w 4102080"/>
              <a:gd name="connsiteY3629" fmla="*/ 1389964 h 4361942"/>
              <a:gd name="connsiteX3630" fmla="*/ 1409867 w 4102080"/>
              <a:gd name="connsiteY3630" fmla="*/ 1425418 h 4361942"/>
              <a:gd name="connsiteX3631" fmla="*/ 1417723 w 4102080"/>
              <a:gd name="connsiteY3631" fmla="*/ 1419526 h 4361942"/>
              <a:gd name="connsiteX3632" fmla="*/ 1431575 w 4102080"/>
              <a:gd name="connsiteY3632" fmla="*/ 1403815 h 4361942"/>
              <a:gd name="connsiteX3633" fmla="*/ 1437467 w 4102080"/>
              <a:gd name="connsiteY3633" fmla="*/ 1403815 h 4361942"/>
              <a:gd name="connsiteX3634" fmla="*/ 1441395 w 4102080"/>
              <a:gd name="connsiteY3634" fmla="*/ 1409706 h 4361942"/>
              <a:gd name="connsiteX3635" fmla="*/ 1445323 w 4102080"/>
              <a:gd name="connsiteY3635" fmla="*/ 1421490 h 4361942"/>
              <a:gd name="connsiteX3636" fmla="*/ 1445323 w 4102080"/>
              <a:gd name="connsiteY3636" fmla="*/ 1445160 h 4361942"/>
              <a:gd name="connsiteX3637" fmla="*/ 1445323 w 4102080"/>
              <a:gd name="connsiteY3637" fmla="*/ 1451051 h 4361942"/>
              <a:gd name="connsiteX3638" fmla="*/ 1443359 w 4102080"/>
              <a:gd name="connsiteY3638" fmla="*/ 1460871 h 4361942"/>
              <a:gd name="connsiteX3639" fmla="*/ 1441395 w 4102080"/>
              <a:gd name="connsiteY3639" fmla="*/ 1466763 h 4361942"/>
              <a:gd name="connsiteX3640" fmla="*/ 1443359 w 4102080"/>
              <a:gd name="connsiteY3640" fmla="*/ 1474618 h 4361942"/>
              <a:gd name="connsiteX3641" fmla="*/ 1449251 w 4102080"/>
              <a:gd name="connsiteY3641" fmla="*/ 1484541 h 4361942"/>
              <a:gd name="connsiteX3642" fmla="*/ 1455143 w 4102080"/>
              <a:gd name="connsiteY3642" fmla="*/ 1510071 h 4361942"/>
              <a:gd name="connsiteX3643" fmla="*/ 1453179 w 4102080"/>
              <a:gd name="connsiteY3643" fmla="*/ 1515963 h 4361942"/>
              <a:gd name="connsiteX3644" fmla="*/ 1441395 w 4102080"/>
              <a:gd name="connsiteY3644" fmla="*/ 1519994 h 4361942"/>
              <a:gd name="connsiteX3645" fmla="*/ 1443359 w 4102080"/>
              <a:gd name="connsiteY3645" fmla="*/ 1525782 h 4361942"/>
              <a:gd name="connsiteX3646" fmla="*/ 1447287 w 4102080"/>
              <a:gd name="connsiteY3646" fmla="*/ 1531778 h 4361942"/>
              <a:gd name="connsiteX3647" fmla="*/ 1449251 w 4102080"/>
              <a:gd name="connsiteY3647" fmla="*/ 1533741 h 4361942"/>
              <a:gd name="connsiteX3648" fmla="*/ 1455143 w 4102080"/>
              <a:gd name="connsiteY3648" fmla="*/ 1537669 h 4361942"/>
              <a:gd name="connsiteX3649" fmla="*/ 1459071 w 4102080"/>
              <a:gd name="connsiteY3649" fmla="*/ 1517927 h 4361942"/>
              <a:gd name="connsiteX3650" fmla="*/ 1464964 w 4102080"/>
              <a:gd name="connsiteY3650" fmla="*/ 1508108 h 4361942"/>
              <a:gd name="connsiteX3651" fmla="*/ 1468995 w 4102080"/>
              <a:gd name="connsiteY3651" fmla="*/ 1496324 h 4361942"/>
              <a:gd name="connsiteX3652" fmla="*/ 1463103 w 4102080"/>
              <a:gd name="connsiteY3652" fmla="*/ 1476582 h 4361942"/>
              <a:gd name="connsiteX3653" fmla="*/ 1476851 w 4102080"/>
              <a:gd name="connsiteY3653" fmla="*/ 1480613 h 4361942"/>
              <a:gd name="connsiteX3654" fmla="*/ 1490599 w 4102080"/>
              <a:gd name="connsiteY3654" fmla="*/ 1482577 h 4361942"/>
              <a:gd name="connsiteX3655" fmla="*/ 1468995 w 4102080"/>
              <a:gd name="connsiteY3655" fmla="*/ 1456943 h 4361942"/>
              <a:gd name="connsiteX3656" fmla="*/ 1461139 w 4102080"/>
              <a:gd name="connsiteY3656" fmla="*/ 1443196 h 4361942"/>
              <a:gd name="connsiteX3657" fmla="*/ 1474887 w 4102080"/>
              <a:gd name="connsiteY3657" fmla="*/ 1437201 h 4361942"/>
              <a:gd name="connsiteX3658" fmla="*/ 1486671 w 4102080"/>
              <a:gd name="connsiteY3658" fmla="*/ 1435340 h 4361942"/>
              <a:gd name="connsiteX3659" fmla="*/ 1514271 w 4102080"/>
              <a:gd name="connsiteY3659" fmla="*/ 1423454 h 4361942"/>
              <a:gd name="connsiteX3660" fmla="*/ 1528019 w 4102080"/>
              <a:gd name="connsiteY3660" fmla="*/ 1413634 h 4361942"/>
              <a:gd name="connsiteX3661" fmla="*/ 1528305 w 4102080"/>
              <a:gd name="connsiteY3661" fmla="*/ 1413710 h 4361942"/>
              <a:gd name="connsiteX3662" fmla="*/ 1536025 w 4102080"/>
              <a:gd name="connsiteY3662" fmla="*/ 1407920 h 4361942"/>
              <a:gd name="connsiteX3663" fmla="*/ 1545847 w 4102080"/>
              <a:gd name="connsiteY3663" fmla="*/ 1403991 h 4361942"/>
              <a:gd name="connsiteX3664" fmla="*/ 1553705 w 4102080"/>
              <a:gd name="connsiteY3664" fmla="*/ 1396134 h 4361942"/>
              <a:gd name="connsiteX3665" fmla="*/ 1557737 w 4102080"/>
              <a:gd name="connsiteY3665" fmla="*/ 1376387 h 4361942"/>
              <a:gd name="connsiteX3666" fmla="*/ 1555773 w 4102080"/>
              <a:gd name="connsiteY3666" fmla="*/ 1372458 h 4361942"/>
              <a:gd name="connsiteX3667" fmla="*/ 1549879 w 4102080"/>
              <a:gd name="connsiteY3667" fmla="*/ 1366565 h 4361942"/>
              <a:gd name="connsiteX3668" fmla="*/ 1549879 w 4102080"/>
              <a:gd name="connsiteY3668" fmla="*/ 1364601 h 4361942"/>
              <a:gd name="connsiteX3669" fmla="*/ 1551844 w 4102080"/>
              <a:gd name="connsiteY3669" fmla="*/ 1360569 h 4361942"/>
              <a:gd name="connsiteX3670" fmla="*/ 1555773 w 4102080"/>
              <a:gd name="connsiteY3670" fmla="*/ 1360569 h 4361942"/>
              <a:gd name="connsiteX3671" fmla="*/ 1559701 w 4102080"/>
              <a:gd name="connsiteY3671" fmla="*/ 1360569 h 4361942"/>
              <a:gd name="connsiteX3672" fmla="*/ 1567559 w 4102080"/>
              <a:gd name="connsiteY3672" fmla="*/ 1354779 h 4361942"/>
              <a:gd name="connsiteX3673" fmla="*/ 1573452 w 4102080"/>
              <a:gd name="connsiteY3673" fmla="*/ 1354779 h 4361942"/>
              <a:gd name="connsiteX3674" fmla="*/ 1579448 w 4102080"/>
              <a:gd name="connsiteY3674" fmla="*/ 1352711 h 4361942"/>
              <a:gd name="connsiteX3675" fmla="*/ 1579448 w 4102080"/>
              <a:gd name="connsiteY3675" fmla="*/ 1342889 h 4361942"/>
              <a:gd name="connsiteX3676" fmla="*/ 1541919 w 4102080"/>
              <a:gd name="connsiteY3676" fmla="*/ 1352711 h 4361942"/>
              <a:gd name="connsiteX3677" fmla="*/ 1536025 w 4102080"/>
              <a:gd name="connsiteY3677" fmla="*/ 1362636 h 4361942"/>
              <a:gd name="connsiteX3678" fmla="*/ 1537990 w 4102080"/>
              <a:gd name="connsiteY3678" fmla="*/ 1386208 h 4361942"/>
              <a:gd name="connsiteX3679" fmla="*/ 1532097 w 4102080"/>
              <a:gd name="connsiteY3679" fmla="*/ 1392101 h 4361942"/>
              <a:gd name="connsiteX3680" fmla="*/ 1518346 w 4102080"/>
              <a:gd name="connsiteY3680" fmla="*/ 1397994 h 4361942"/>
              <a:gd name="connsiteX3681" fmla="*/ 1496635 w 4102080"/>
              <a:gd name="connsiteY3681" fmla="*/ 1394169 h 4361942"/>
              <a:gd name="connsiteX3682" fmla="*/ 1471098 w 4102080"/>
              <a:gd name="connsiteY3682" fmla="*/ 1380315 h 4361942"/>
              <a:gd name="connsiteX3683" fmla="*/ 1447423 w 4102080"/>
              <a:gd name="connsiteY3683" fmla="*/ 1356743 h 4361942"/>
              <a:gd name="connsiteX3684" fmla="*/ 1437601 w 4102080"/>
              <a:gd name="connsiteY3684" fmla="*/ 1335032 h 4361942"/>
              <a:gd name="connsiteX3685" fmla="*/ 1476991 w 4102080"/>
              <a:gd name="connsiteY3685" fmla="*/ 1331103 h 4361942"/>
              <a:gd name="connsiteX3686" fmla="*/ 1476991 w 4102080"/>
              <a:gd name="connsiteY3686" fmla="*/ 1325210 h 4361942"/>
              <a:gd name="connsiteX3687" fmla="*/ 1475027 w 4102080"/>
              <a:gd name="connsiteY3687" fmla="*/ 1325210 h 4361942"/>
              <a:gd name="connsiteX3688" fmla="*/ 1469134 w 4102080"/>
              <a:gd name="connsiteY3688" fmla="*/ 1319317 h 4361942"/>
              <a:gd name="connsiteX3689" fmla="*/ 1475027 w 4102080"/>
              <a:gd name="connsiteY3689" fmla="*/ 1319317 h 4361942"/>
              <a:gd name="connsiteX3690" fmla="*/ 1482885 w 4102080"/>
              <a:gd name="connsiteY3690" fmla="*/ 1319317 h 4361942"/>
              <a:gd name="connsiteX3691" fmla="*/ 1488777 w 4102080"/>
              <a:gd name="connsiteY3691" fmla="*/ 1321178 h 4361942"/>
              <a:gd name="connsiteX3692" fmla="*/ 1494671 w 4102080"/>
              <a:gd name="connsiteY3692" fmla="*/ 1325210 h 4361942"/>
              <a:gd name="connsiteX3693" fmla="*/ 1492706 w 4102080"/>
              <a:gd name="connsiteY3693" fmla="*/ 1309392 h 4361942"/>
              <a:gd name="connsiteX3694" fmla="*/ 1482885 w 4102080"/>
              <a:gd name="connsiteY3694" fmla="*/ 1295642 h 4361942"/>
              <a:gd name="connsiteX3695" fmla="*/ 1476991 w 4102080"/>
              <a:gd name="connsiteY3695" fmla="*/ 1279927 h 4361942"/>
              <a:gd name="connsiteX3696" fmla="*/ 1480920 w 4102080"/>
              <a:gd name="connsiteY3696" fmla="*/ 1258216 h 4361942"/>
              <a:gd name="connsiteX3697" fmla="*/ 1475027 w 4102080"/>
              <a:gd name="connsiteY3697" fmla="*/ 1256252 h 4361942"/>
              <a:gd name="connsiteX3698" fmla="*/ 1469134 w 4102080"/>
              <a:gd name="connsiteY3698" fmla="*/ 1264109 h 4361942"/>
              <a:gd name="connsiteX3699" fmla="*/ 1465102 w 4102080"/>
              <a:gd name="connsiteY3699" fmla="*/ 1275998 h 4361942"/>
              <a:gd name="connsiteX3700" fmla="*/ 1463241 w 4102080"/>
              <a:gd name="connsiteY3700" fmla="*/ 1289749 h 4361942"/>
              <a:gd name="connsiteX3701" fmla="*/ 1461277 w 4102080"/>
              <a:gd name="connsiteY3701" fmla="*/ 1303499 h 4361942"/>
              <a:gd name="connsiteX3702" fmla="*/ 1455280 w 4102080"/>
              <a:gd name="connsiteY3702" fmla="*/ 1307531 h 4361942"/>
              <a:gd name="connsiteX3703" fmla="*/ 1449387 w 4102080"/>
              <a:gd name="connsiteY3703" fmla="*/ 1301535 h 4361942"/>
              <a:gd name="connsiteX3704" fmla="*/ 1435636 w 4102080"/>
              <a:gd name="connsiteY3704" fmla="*/ 1303499 h 4361942"/>
              <a:gd name="connsiteX3705" fmla="*/ 1423850 w 4102080"/>
              <a:gd name="connsiteY3705" fmla="*/ 1307531 h 4361942"/>
              <a:gd name="connsiteX3706" fmla="*/ 1394281 w 4102080"/>
              <a:gd name="connsiteY3706" fmla="*/ 1297606 h 4361942"/>
              <a:gd name="connsiteX3707" fmla="*/ 1394281 w 4102080"/>
              <a:gd name="connsiteY3707" fmla="*/ 1287784 h 4361942"/>
              <a:gd name="connsiteX3708" fmla="*/ 1390353 w 4102080"/>
              <a:gd name="connsiteY3708" fmla="*/ 1279927 h 4361942"/>
              <a:gd name="connsiteX3709" fmla="*/ 1394281 w 4102080"/>
              <a:gd name="connsiteY3709" fmla="*/ 1270002 h 4361942"/>
              <a:gd name="connsiteX3710" fmla="*/ 1392317 w 4102080"/>
              <a:gd name="connsiteY3710" fmla="*/ 1254287 h 4361942"/>
              <a:gd name="connsiteX3711" fmla="*/ 1400175 w 4102080"/>
              <a:gd name="connsiteY3711" fmla="*/ 1240537 h 4361942"/>
              <a:gd name="connsiteX3712" fmla="*/ 1408032 w 4102080"/>
              <a:gd name="connsiteY3712" fmla="*/ 1228751 h 4361942"/>
              <a:gd name="connsiteX3713" fmla="*/ 1419818 w 4102080"/>
              <a:gd name="connsiteY3713" fmla="*/ 1224719 h 4361942"/>
              <a:gd name="connsiteX3714" fmla="*/ 1429743 w 4102080"/>
              <a:gd name="connsiteY3714" fmla="*/ 1218826 h 4361942"/>
              <a:gd name="connsiteX3715" fmla="*/ 1445458 w 4102080"/>
              <a:gd name="connsiteY3715" fmla="*/ 1218826 h 4361942"/>
              <a:gd name="connsiteX3716" fmla="*/ 1463241 w 4102080"/>
              <a:gd name="connsiteY3716" fmla="*/ 1214897 h 4361942"/>
              <a:gd name="connsiteX3717" fmla="*/ 1467066 w 4102080"/>
              <a:gd name="connsiteY3717" fmla="*/ 1209004 h 4361942"/>
              <a:gd name="connsiteX3718" fmla="*/ 1469134 w 4102080"/>
              <a:gd name="connsiteY3718" fmla="*/ 1193186 h 4361942"/>
              <a:gd name="connsiteX3719" fmla="*/ 1465102 w 4102080"/>
              <a:gd name="connsiteY3719" fmla="*/ 1191325 h 4361942"/>
              <a:gd name="connsiteX3720" fmla="*/ 1455280 w 4102080"/>
              <a:gd name="connsiteY3720" fmla="*/ 1195150 h 4361942"/>
              <a:gd name="connsiteX3721" fmla="*/ 1441529 w 4102080"/>
              <a:gd name="connsiteY3721" fmla="*/ 1207040 h 4361942"/>
              <a:gd name="connsiteX3722" fmla="*/ 1433672 w 4102080"/>
              <a:gd name="connsiteY3722" fmla="*/ 1207040 h 4361942"/>
              <a:gd name="connsiteX3723" fmla="*/ 1427676 w 4102080"/>
              <a:gd name="connsiteY3723" fmla="*/ 1203111 h 4361942"/>
              <a:gd name="connsiteX3724" fmla="*/ 1423850 w 4102080"/>
              <a:gd name="connsiteY3724" fmla="*/ 1195150 h 4361942"/>
              <a:gd name="connsiteX3725" fmla="*/ 1423850 w 4102080"/>
              <a:gd name="connsiteY3725" fmla="*/ 1185328 h 4361942"/>
              <a:gd name="connsiteX3726" fmla="*/ 1408032 w 4102080"/>
              <a:gd name="connsiteY3726" fmla="*/ 1193186 h 4361942"/>
              <a:gd name="connsiteX3727" fmla="*/ 1396246 w 4102080"/>
              <a:gd name="connsiteY3727" fmla="*/ 1203111 h 4361942"/>
              <a:gd name="connsiteX3728" fmla="*/ 1372570 w 4102080"/>
              <a:gd name="connsiteY3728" fmla="*/ 1228751 h 4361942"/>
              <a:gd name="connsiteX3729" fmla="*/ 1366677 w 4102080"/>
              <a:gd name="connsiteY3729" fmla="*/ 1232576 h 4361942"/>
              <a:gd name="connsiteX3730" fmla="*/ 1358820 w 4102080"/>
              <a:gd name="connsiteY3730" fmla="*/ 1236608 h 4361942"/>
              <a:gd name="connsiteX3731" fmla="*/ 1352927 w 4102080"/>
              <a:gd name="connsiteY3731" fmla="*/ 1234540 h 4361942"/>
              <a:gd name="connsiteX3732" fmla="*/ 1348895 w 4102080"/>
              <a:gd name="connsiteY3732" fmla="*/ 1230715 h 4361942"/>
              <a:gd name="connsiteX3733" fmla="*/ 1348895 w 4102080"/>
              <a:gd name="connsiteY3733" fmla="*/ 1222754 h 4361942"/>
              <a:gd name="connsiteX3734" fmla="*/ 1352927 w 4102080"/>
              <a:gd name="connsiteY3734" fmla="*/ 1216861 h 4361942"/>
              <a:gd name="connsiteX3735" fmla="*/ 1362748 w 4102080"/>
              <a:gd name="connsiteY3735" fmla="*/ 1203111 h 4361942"/>
              <a:gd name="connsiteX3736" fmla="*/ 1343105 w 4102080"/>
              <a:gd name="connsiteY3736" fmla="*/ 1207040 h 4361942"/>
              <a:gd name="connsiteX3737" fmla="*/ 1337108 w 4102080"/>
              <a:gd name="connsiteY3737" fmla="*/ 1205075 h 4361942"/>
              <a:gd name="connsiteX3738" fmla="*/ 1335247 w 4102080"/>
              <a:gd name="connsiteY3738" fmla="*/ 1193186 h 4361942"/>
              <a:gd name="connsiteX3739" fmla="*/ 1339073 w 4102080"/>
              <a:gd name="connsiteY3739" fmla="*/ 1185328 h 4361942"/>
              <a:gd name="connsiteX3740" fmla="*/ 1347033 w 4102080"/>
              <a:gd name="connsiteY3740" fmla="*/ 1181400 h 4361942"/>
              <a:gd name="connsiteX3741" fmla="*/ 1354891 w 4102080"/>
              <a:gd name="connsiteY3741" fmla="*/ 1177471 h 4361942"/>
              <a:gd name="connsiteX3742" fmla="*/ 1362748 w 4102080"/>
              <a:gd name="connsiteY3742" fmla="*/ 1173542 h 4361942"/>
              <a:gd name="connsiteX3743" fmla="*/ 1370606 w 4102080"/>
              <a:gd name="connsiteY3743" fmla="*/ 1163721 h 4361942"/>
              <a:gd name="connsiteX3744" fmla="*/ 1368641 w 4102080"/>
              <a:gd name="connsiteY3744" fmla="*/ 1161756 h 4361942"/>
              <a:gd name="connsiteX3745" fmla="*/ 1350962 w 4102080"/>
              <a:gd name="connsiteY3745" fmla="*/ 1163721 h 4361942"/>
              <a:gd name="connsiteX3746" fmla="*/ 1345069 w 4102080"/>
              <a:gd name="connsiteY3746" fmla="*/ 1159792 h 4361942"/>
              <a:gd name="connsiteX3747" fmla="*/ 1341037 w 4102080"/>
              <a:gd name="connsiteY3747" fmla="*/ 1151935 h 4361942"/>
              <a:gd name="connsiteX3748" fmla="*/ 1335247 w 4102080"/>
              <a:gd name="connsiteY3748" fmla="*/ 1140045 h 4361942"/>
              <a:gd name="connsiteX3749" fmla="*/ 1331215 w 4102080"/>
              <a:gd name="connsiteY3749" fmla="*/ 1130223 h 4361942"/>
              <a:gd name="connsiteX3750" fmla="*/ 1333180 w 4102080"/>
              <a:gd name="connsiteY3750" fmla="*/ 1128259 h 4361942"/>
              <a:gd name="connsiteX3751" fmla="*/ 1335247 w 4102080"/>
              <a:gd name="connsiteY3751" fmla="*/ 1128259 h 4361942"/>
              <a:gd name="connsiteX3752" fmla="*/ 1339073 w 4102080"/>
              <a:gd name="connsiteY3752" fmla="*/ 1124330 h 4361942"/>
              <a:gd name="connsiteX3753" fmla="*/ 1345069 w 4102080"/>
              <a:gd name="connsiteY3753" fmla="*/ 1128259 h 4361942"/>
              <a:gd name="connsiteX3754" fmla="*/ 1350962 w 4102080"/>
              <a:gd name="connsiteY3754" fmla="*/ 1126295 h 4361942"/>
              <a:gd name="connsiteX3755" fmla="*/ 1364713 w 4102080"/>
              <a:gd name="connsiteY3755" fmla="*/ 1124330 h 4361942"/>
              <a:gd name="connsiteX3756" fmla="*/ 1374638 w 4102080"/>
              <a:gd name="connsiteY3756" fmla="*/ 1126295 h 4361942"/>
              <a:gd name="connsiteX3757" fmla="*/ 1382495 w 4102080"/>
              <a:gd name="connsiteY3757" fmla="*/ 1132188 h 4361942"/>
              <a:gd name="connsiteX3758" fmla="*/ 1392317 w 4102080"/>
              <a:gd name="connsiteY3758" fmla="*/ 1134152 h 4361942"/>
              <a:gd name="connsiteX3759" fmla="*/ 1402139 w 4102080"/>
              <a:gd name="connsiteY3759" fmla="*/ 1130223 h 4361942"/>
              <a:gd name="connsiteX3760" fmla="*/ 1400175 w 4102080"/>
              <a:gd name="connsiteY3760" fmla="*/ 1138081 h 4361942"/>
              <a:gd name="connsiteX3761" fmla="*/ 1402139 w 4102080"/>
              <a:gd name="connsiteY3761" fmla="*/ 1147902 h 4361942"/>
              <a:gd name="connsiteX3762" fmla="*/ 1404103 w 4102080"/>
              <a:gd name="connsiteY3762" fmla="*/ 1153899 h 4361942"/>
              <a:gd name="connsiteX3763" fmla="*/ 1409996 w 4102080"/>
              <a:gd name="connsiteY3763" fmla="*/ 1157828 h 4361942"/>
              <a:gd name="connsiteX3764" fmla="*/ 1417854 w 4102080"/>
              <a:gd name="connsiteY3764" fmla="*/ 1155760 h 4361942"/>
              <a:gd name="connsiteX3765" fmla="*/ 1421886 w 4102080"/>
              <a:gd name="connsiteY3765" fmla="*/ 1147902 h 4361942"/>
              <a:gd name="connsiteX3766" fmla="*/ 1423850 w 4102080"/>
              <a:gd name="connsiteY3766" fmla="*/ 1130223 h 4361942"/>
              <a:gd name="connsiteX3767" fmla="*/ 1435636 w 4102080"/>
              <a:gd name="connsiteY3767" fmla="*/ 1112544 h 4361942"/>
              <a:gd name="connsiteX3768" fmla="*/ 1443494 w 4102080"/>
              <a:gd name="connsiteY3768" fmla="*/ 1114509 h 4361942"/>
              <a:gd name="connsiteX3769" fmla="*/ 1455280 w 4102080"/>
              <a:gd name="connsiteY3769" fmla="*/ 1120402 h 4361942"/>
              <a:gd name="connsiteX3770" fmla="*/ 1469134 w 4102080"/>
              <a:gd name="connsiteY3770" fmla="*/ 1118437 h 4361942"/>
              <a:gd name="connsiteX3771" fmla="*/ 1465102 w 4102080"/>
              <a:gd name="connsiteY3771" fmla="*/ 1112544 h 4361942"/>
              <a:gd name="connsiteX3772" fmla="*/ 1461277 w 4102080"/>
              <a:gd name="connsiteY3772" fmla="*/ 1106548 h 4361942"/>
              <a:gd name="connsiteX3773" fmla="*/ 1457244 w 4102080"/>
              <a:gd name="connsiteY3773" fmla="*/ 1104584 h 4361942"/>
              <a:gd name="connsiteX3774" fmla="*/ 1451351 w 4102080"/>
              <a:gd name="connsiteY3774" fmla="*/ 1102723 h 4361942"/>
              <a:gd name="connsiteX3775" fmla="*/ 1441529 w 4102080"/>
              <a:gd name="connsiteY3775" fmla="*/ 1102723 h 4361942"/>
              <a:gd name="connsiteX3776" fmla="*/ 1437601 w 4102080"/>
              <a:gd name="connsiteY3776" fmla="*/ 1096726 h 4361942"/>
              <a:gd name="connsiteX3777" fmla="*/ 1427676 w 4102080"/>
              <a:gd name="connsiteY3777" fmla="*/ 1094762 h 4361942"/>
              <a:gd name="connsiteX3778" fmla="*/ 1419818 w 4102080"/>
              <a:gd name="connsiteY3778" fmla="*/ 1096726 h 4361942"/>
              <a:gd name="connsiteX3779" fmla="*/ 1411961 w 4102080"/>
              <a:gd name="connsiteY3779" fmla="*/ 1096726 h 4361942"/>
              <a:gd name="connsiteX3780" fmla="*/ 1400175 w 4102080"/>
              <a:gd name="connsiteY3780" fmla="*/ 1094762 h 4361942"/>
              <a:gd name="connsiteX3781" fmla="*/ 1378463 w 4102080"/>
              <a:gd name="connsiteY3781" fmla="*/ 1086904 h 4361942"/>
              <a:gd name="connsiteX3782" fmla="*/ 1350962 w 4102080"/>
              <a:gd name="connsiteY3782" fmla="*/ 1065193 h 4361942"/>
              <a:gd name="connsiteX3783" fmla="*/ 1348895 w 4102080"/>
              <a:gd name="connsiteY3783" fmla="*/ 1057336 h 4361942"/>
              <a:gd name="connsiteX3784" fmla="*/ 1362748 w 4102080"/>
              <a:gd name="connsiteY3784" fmla="*/ 1037692 h 4361942"/>
              <a:gd name="connsiteX3785" fmla="*/ 1370606 w 4102080"/>
              <a:gd name="connsiteY3785" fmla="*/ 1029732 h 4361942"/>
              <a:gd name="connsiteX3786" fmla="*/ 1390353 w 4102080"/>
              <a:gd name="connsiteY3786" fmla="*/ 1023942 h 4361942"/>
              <a:gd name="connsiteX3787" fmla="*/ 1396246 w 4102080"/>
              <a:gd name="connsiteY3787" fmla="*/ 1019910 h 4361942"/>
              <a:gd name="connsiteX3788" fmla="*/ 1404103 w 4102080"/>
              <a:gd name="connsiteY3788" fmla="*/ 1014017 h 4361942"/>
              <a:gd name="connsiteX3789" fmla="*/ 1404245 w 4102080"/>
              <a:gd name="connsiteY3789" fmla="*/ 1013764 h 4361942"/>
              <a:gd name="connsiteX3790" fmla="*/ 1396436 w 4102080"/>
              <a:gd name="connsiteY3790" fmla="*/ 1019614 h 4361942"/>
              <a:gd name="connsiteX3791" fmla="*/ 1390539 w 4102080"/>
              <a:gd name="connsiteY3791" fmla="*/ 1023643 h 4361942"/>
              <a:gd name="connsiteX3792" fmla="*/ 1370778 w 4102080"/>
              <a:gd name="connsiteY3792" fmla="*/ 1029429 h 4361942"/>
              <a:gd name="connsiteX3793" fmla="*/ 1368813 w 4102080"/>
              <a:gd name="connsiteY3793" fmla="*/ 1023643 h 4361942"/>
              <a:gd name="connsiteX3794" fmla="*/ 1335397 w 4102080"/>
              <a:gd name="connsiteY3794" fmla="*/ 1019614 h 4361942"/>
              <a:gd name="connsiteX3795" fmla="*/ 1319568 w 4102080"/>
              <a:gd name="connsiteY3795" fmla="*/ 1039348 h 4361942"/>
              <a:gd name="connsiteX3796" fmla="*/ 1301773 w 4102080"/>
              <a:gd name="connsiteY3796" fmla="*/ 1027466 h 4361942"/>
              <a:gd name="connsiteX3797" fmla="*/ 1309636 w 4102080"/>
              <a:gd name="connsiteY3797" fmla="*/ 1011761 h 4361942"/>
              <a:gd name="connsiteX3798" fmla="*/ 1317602 w 4102080"/>
              <a:gd name="connsiteY3798" fmla="*/ 999983 h 4361942"/>
              <a:gd name="connsiteX3799" fmla="*/ 1311705 w 4102080"/>
              <a:gd name="connsiteY3799" fmla="*/ 990064 h 4361942"/>
              <a:gd name="connsiteX3800" fmla="*/ 1299808 w 4102080"/>
              <a:gd name="connsiteY3800" fmla="*/ 984278 h 4361942"/>
              <a:gd name="connsiteX3801" fmla="*/ 1289979 w 4102080"/>
              <a:gd name="connsiteY3801" fmla="*/ 978285 h 4361942"/>
              <a:gd name="connsiteX3802" fmla="*/ 1291945 w 4102080"/>
              <a:gd name="connsiteY3802" fmla="*/ 962580 h 4361942"/>
              <a:gd name="connsiteX3803" fmla="*/ 1289979 w 4102080"/>
              <a:gd name="connsiteY3803" fmla="*/ 950699 h 4361942"/>
              <a:gd name="connsiteX3804" fmla="*/ 1295980 w 4102080"/>
              <a:gd name="connsiteY3804" fmla="*/ 940883 h 4361942"/>
              <a:gd name="connsiteX3805" fmla="*/ 1313671 w 4102080"/>
              <a:gd name="connsiteY3805" fmla="*/ 934994 h 4361942"/>
              <a:gd name="connsiteX3806" fmla="*/ 1319568 w 4102080"/>
              <a:gd name="connsiteY3806" fmla="*/ 931068 h 4361942"/>
              <a:gd name="connsiteX3807" fmla="*/ 1321533 w 4102080"/>
              <a:gd name="connsiteY3807" fmla="*/ 925178 h 4361942"/>
              <a:gd name="connsiteX3808" fmla="*/ 1313671 w 4102080"/>
              <a:gd name="connsiteY3808" fmla="*/ 923215 h 4361942"/>
              <a:gd name="connsiteX3809" fmla="*/ 1309636 w 4102080"/>
              <a:gd name="connsiteY3809" fmla="*/ 929105 h 4361942"/>
              <a:gd name="connsiteX3810" fmla="*/ 1297945 w 4102080"/>
              <a:gd name="connsiteY3810" fmla="*/ 931068 h 4361942"/>
              <a:gd name="connsiteX3811" fmla="*/ 1293911 w 4102080"/>
              <a:gd name="connsiteY3811" fmla="*/ 923215 h 4361942"/>
              <a:gd name="connsiteX3812" fmla="*/ 1291945 w 4102080"/>
              <a:gd name="connsiteY3812" fmla="*/ 907510 h 4361942"/>
              <a:gd name="connsiteX3813" fmla="*/ 1295937 w 4102080"/>
              <a:gd name="connsiteY3813" fmla="*/ 887989 h 4361942"/>
              <a:gd name="connsiteX3814" fmla="*/ 1295857 w 4102080"/>
              <a:gd name="connsiteY3814" fmla="*/ 887989 h 4361942"/>
              <a:gd name="connsiteX3815" fmla="*/ 1291825 w 4102080"/>
              <a:gd name="connsiteY3815" fmla="*/ 880131 h 4361942"/>
              <a:gd name="connsiteX3816" fmla="*/ 1285932 w 4102080"/>
              <a:gd name="connsiteY3816" fmla="*/ 868345 h 4361942"/>
              <a:gd name="connsiteX3817" fmla="*/ 1282003 w 4102080"/>
              <a:gd name="connsiteY3817" fmla="*/ 858524 h 4361942"/>
              <a:gd name="connsiteX3818" fmla="*/ 1274145 w 4102080"/>
              <a:gd name="connsiteY3818" fmla="*/ 848598 h 4361942"/>
              <a:gd name="connsiteX3819" fmla="*/ 1266288 w 4102080"/>
              <a:gd name="connsiteY3819" fmla="*/ 840741 h 4361942"/>
              <a:gd name="connsiteX3820" fmla="*/ 1266288 w 4102080"/>
              <a:gd name="connsiteY3820" fmla="*/ 828955 h 4361942"/>
              <a:gd name="connsiteX3821" fmla="*/ 1264324 w 4102080"/>
              <a:gd name="connsiteY3821" fmla="*/ 813138 h 4361942"/>
              <a:gd name="connsiteX3822" fmla="*/ 1256466 w 4102080"/>
              <a:gd name="connsiteY3822" fmla="*/ 787601 h 4361942"/>
              <a:gd name="connsiteX3823" fmla="*/ 1248505 w 4102080"/>
              <a:gd name="connsiteY3823" fmla="*/ 718642 h 4361942"/>
              <a:gd name="connsiteX3824" fmla="*/ 1250470 w 4102080"/>
              <a:gd name="connsiteY3824" fmla="*/ 708820 h 4361942"/>
              <a:gd name="connsiteX3825" fmla="*/ 1258431 w 4102080"/>
              <a:gd name="connsiteY3825" fmla="*/ 706753 h 4361942"/>
              <a:gd name="connsiteX3826" fmla="*/ 1293789 w 4102080"/>
              <a:gd name="connsiteY3826" fmla="*/ 718642 h 4361942"/>
              <a:gd name="connsiteX3827" fmla="*/ 1305679 w 4102080"/>
              <a:gd name="connsiteY3827" fmla="*/ 716678 h 4361942"/>
              <a:gd name="connsiteX3828" fmla="*/ 1315500 w 4102080"/>
              <a:gd name="connsiteY3828" fmla="*/ 712749 h 4361942"/>
              <a:gd name="connsiteX3829" fmla="*/ 1323358 w 4102080"/>
              <a:gd name="connsiteY3829" fmla="*/ 710784 h 4361942"/>
              <a:gd name="connsiteX3830" fmla="*/ 1333180 w 4102080"/>
              <a:gd name="connsiteY3830" fmla="*/ 716678 h 4361942"/>
              <a:gd name="connsiteX3831" fmla="*/ 1335247 w 4102080"/>
              <a:gd name="connsiteY3831" fmla="*/ 726499 h 4361942"/>
              <a:gd name="connsiteX3832" fmla="*/ 1337108 w 4102080"/>
              <a:gd name="connsiteY3832" fmla="*/ 742318 h 4361942"/>
              <a:gd name="connsiteX3833" fmla="*/ 1337108 w 4102080"/>
              <a:gd name="connsiteY3833" fmla="*/ 758032 h 4361942"/>
              <a:gd name="connsiteX3834" fmla="*/ 1333180 w 4102080"/>
              <a:gd name="connsiteY3834" fmla="*/ 767855 h 4361942"/>
              <a:gd name="connsiteX3835" fmla="*/ 1333180 w 4102080"/>
              <a:gd name="connsiteY3835" fmla="*/ 787601 h 4361942"/>
              <a:gd name="connsiteX3836" fmla="*/ 1352927 w 4102080"/>
              <a:gd name="connsiteY3836" fmla="*/ 803315 h 4361942"/>
              <a:gd name="connsiteX3837" fmla="*/ 1378463 w 4102080"/>
              <a:gd name="connsiteY3837" fmla="*/ 815101 h 4361942"/>
              <a:gd name="connsiteX3838" fmla="*/ 1394281 w 4102080"/>
              <a:gd name="connsiteY3838" fmla="*/ 815101 h 4361942"/>
              <a:gd name="connsiteX3839" fmla="*/ 1380428 w 4102080"/>
              <a:gd name="connsiteY3839" fmla="*/ 803315 h 4361942"/>
              <a:gd name="connsiteX3840" fmla="*/ 1343105 w 4102080"/>
              <a:gd name="connsiteY3840" fmla="*/ 775711 h 4361942"/>
              <a:gd name="connsiteX3841" fmla="*/ 1354891 w 4102080"/>
              <a:gd name="connsiteY3841" fmla="*/ 746143 h 4361942"/>
              <a:gd name="connsiteX3842" fmla="*/ 1358820 w 4102080"/>
              <a:gd name="connsiteY3842" fmla="*/ 728463 h 4361942"/>
              <a:gd name="connsiteX3843" fmla="*/ 1354891 w 4102080"/>
              <a:gd name="connsiteY3843" fmla="*/ 716678 h 4361942"/>
              <a:gd name="connsiteX3844" fmla="*/ 1348895 w 4102080"/>
              <a:gd name="connsiteY3844" fmla="*/ 704891 h 4361942"/>
              <a:gd name="connsiteX3845" fmla="*/ 1348895 w 4102080"/>
              <a:gd name="connsiteY3845" fmla="*/ 696930 h 4361942"/>
              <a:gd name="connsiteX3846" fmla="*/ 1347033 w 4102080"/>
              <a:gd name="connsiteY3846" fmla="*/ 687109 h 4361942"/>
              <a:gd name="connsiteX3847" fmla="*/ 1350962 w 4102080"/>
              <a:gd name="connsiteY3847" fmla="*/ 671395 h 4361942"/>
              <a:gd name="connsiteX3848" fmla="*/ 1356855 w 4102080"/>
              <a:gd name="connsiteY3848" fmla="*/ 657541 h 4361942"/>
              <a:gd name="connsiteX3849" fmla="*/ 1352927 w 4102080"/>
              <a:gd name="connsiteY3849" fmla="*/ 651647 h 4361942"/>
              <a:gd name="connsiteX3850" fmla="*/ 1347033 w 4102080"/>
              <a:gd name="connsiteY3850" fmla="*/ 651647 h 4361942"/>
              <a:gd name="connsiteX3851" fmla="*/ 1337108 w 4102080"/>
              <a:gd name="connsiteY3851" fmla="*/ 659505 h 4361942"/>
              <a:gd name="connsiteX3852" fmla="*/ 1331215 w 4102080"/>
              <a:gd name="connsiteY3852" fmla="*/ 588685 h 4361942"/>
              <a:gd name="connsiteX3853" fmla="*/ 1335247 w 4102080"/>
              <a:gd name="connsiteY3853" fmla="*/ 568938 h 4361942"/>
              <a:gd name="connsiteX3854" fmla="*/ 1343105 w 4102080"/>
              <a:gd name="connsiteY3854" fmla="*/ 563046 h 4361942"/>
              <a:gd name="connsiteX3855" fmla="*/ 1354891 w 4102080"/>
              <a:gd name="connsiteY3855" fmla="*/ 561081 h 4361942"/>
              <a:gd name="connsiteX3856" fmla="*/ 1372570 w 4102080"/>
              <a:gd name="connsiteY3856" fmla="*/ 555188 h 4361942"/>
              <a:gd name="connsiteX3857" fmla="*/ 1398210 w 4102080"/>
              <a:gd name="connsiteY3857" fmla="*/ 535544 h 4361942"/>
              <a:gd name="connsiteX3858" fmla="*/ 1453316 w 4102080"/>
              <a:gd name="connsiteY3858" fmla="*/ 448907 h 4361942"/>
              <a:gd name="connsiteX3859" fmla="*/ 1465102 w 4102080"/>
              <a:gd name="connsiteY3859" fmla="*/ 438982 h 4361942"/>
              <a:gd name="connsiteX3860" fmla="*/ 1490742 w 4102080"/>
              <a:gd name="connsiteY3860" fmla="*/ 419338 h 4361942"/>
              <a:gd name="connsiteX3861" fmla="*/ 1500667 w 4102080"/>
              <a:gd name="connsiteY3861" fmla="*/ 405484 h 4361942"/>
              <a:gd name="connsiteX3862" fmla="*/ 1514418 w 4102080"/>
              <a:gd name="connsiteY3862" fmla="*/ 373951 h 4361942"/>
              <a:gd name="connsiteX3863" fmla="*/ 1522275 w 4102080"/>
              <a:gd name="connsiteY3863" fmla="*/ 352343 h 4361942"/>
              <a:gd name="connsiteX3864" fmla="*/ 1530133 w 4102080"/>
              <a:gd name="connsiteY3864" fmla="*/ 340557 h 4361942"/>
              <a:gd name="connsiteX3865" fmla="*/ 1543883 w 4102080"/>
              <a:gd name="connsiteY3865" fmla="*/ 348415 h 4361942"/>
              <a:gd name="connsiteX3866" fmla="*/ 1565594 w 4102080"/>
              <a:gd name="connsiteY3866" fmla="*/ 362165 h 4361942"/>
              <a:gd name="connsiteX3867" fmla="*/ 1575416 w 4102080"/>
              <a:gd name="connsiteY3867" fmla="*/ 368058 h 4361942"/>
              <a:gd name="connsiteX3868" fmla="*/ 1581309 w 4102080"/>
              <a:gd name="connsiteY3868" fmla="*/ 381912 h 4361942"/>
              <a:gd name="connsiteX3869" fmla="*/ 1589270 w 4102080"/>
              <a:gd name="connsiteY3869" fmla="*/ 387805 h 4361942"/>
              <a:gd name="connsiteX3870" fmla="*/ 1595163 w 4102080"/>
              <a:gd name="connsiteY3870" fmla="*/ 393698 h 4361942"/>
              <a:gd name="connsiteX3871" fmla="*/ 1599092 w 4102080"/>
              <a:gd name="connsiteY3871" fmla="*/ 407449 h 4361942"/>
              <a:gd name="connsiteX3872" fmla="*/ 1606949 w 4102080"/>
              <a:gd name="connsiteY3872" fmla="*/ 417270 h 4361942"/>
              <a:gd name="connsiteX3873" fmla="*/ 1607213 w 4102080"/>
              <a:gd name="connsiteY3873" fmla="*/ 417270 h 4361942"/>
              <a:gd name="connsiteX3874" fmla="*/ 1599408 w 4102080"/>
              <a:gd name="connsiteY3874" fmla="*/ 407514 h 4361942"/>
              <a:gd name="connsiteX3875" fmla="*/ 1595480 w 4102080"/>
              <a:gd name="connsiteY3875" fmla="*/ 393765 h 4361942"/>
              <a:gd name="connsiteX3876" fmla="*/ 1589587 w 4102080"/>
              <a:gd name="connsiteY3876" fmla="*/ 387873 h 4361942"/>
              <a:gd name="connsiteX3877" fmla="*/ 1581627 w 4102080"/>
              <a:gd name="connsiteY3877" fmla="*/ 381980 h 4361942"/>
              <a:gd name="connsiteX3878" fmla="*/ 1575734 w 4102080"/>
              <a:gd name="connsiteY3878" fmla="*/ 368127 h 4361942"/>
              <a:gd name="connsiteX3879" fmla="*/ 1565913 w 4102080"/>
              <a:gd name="connsiteY3879" fmla="*/ 362235 h 4361942"/>
              <a:gd name="connsiteX3880" fmla="*/ 1544204 w 4102080"/>
              <a:gd name="connsiteY3880" fmla="*/ 348486 h 4361942"/>
              <a:gd name="connsiteX3881" fmla="*/ 1530454 w 4102080"/>
              <a:gd name="connsiteY3881" fmla="*/ 340629 h 4361942"/>
              <a:gd name="connsiteX3882" fmla="*/ 1534382 w 4102080"/>
              <a:gd name="connsiteY3882" fmla="*/ 336597 h 4361942"/>
              <a:gd name="connsiteX3883" fmla="*/ 1569842 w 4102080"/>
              <a:gd name="connsiteY3883" fmla="*/ 307135 h 4361942"/>
              <a:gd name="connsiteX3884" fmla="*/ 1611194 w 4102080"/>
              <a:gd name="connsiteY3884" fmla="*/ 281497 h 4361942"/>
              <a:gd name="connsiteX3885" fmla="*/ 1656474 w 4102080"/>
              <a:gd name="connsiteY3885" fmla="*/ 263820 h 4361942"/>
              <a:gd name="connsiteX3886" fmla="*/ 1697826 w 4102080"/>
              <a:gd name="connsiteY3886" fmla="*/ 257824 h 4361942"/>
              <a:gd name="connsiteX3887" fmla="*/ 1717572 w 4102080"/>
              <a:gd name="connsiteY3887" fmla="*/ 261855 h 4361942"/>
              <a:gd name="connsiteX3888" fmla="*/ 1798208 w 4102080"/>
              <a:gd name="connsiteY3888" fmla="*/ 253999 h 4361942"/>
              <a:gd name="connsiteX3889" fmla="*/ 1859306 w 4102080"/>
              <a:gd name="connsiteY3889" fmla="*/ 273640 h 4361942"/>
              <a:gd name="connsiteX3890" fmla="*/ 1879051 w 4102080"/>
              <a:gd name="connsiteY3890" fmla="*/ 271676 h 4361942"/>
              <a:gd name="connsiteX3891" fmla="*/ 1918439 w 4102080"/>
              <a:gd name="connsiteY3891" fmla="*/ 259892 h 4361942"/>
              <a:gd name="connsiteX3892" fmla="*/ 2042391 w 4102080"/>
              <a:gd name="connsiteY3892" fmla="*/ 248003 h 4361942"/>
              <a:gd name="connsiteX3893" fmla="*/ 2048387 w 4102080"/>
              <a:gd name="connsiteY3893" fmla="*/ 252034 h 4361942"/>
              <a:gd name="connsiteX3894" fmla="*/ 2056244 w 4102080"/>
              <a:gd name="connsiteY3894" fmla="*/ 263820 h 4361942"/>
              <a:gd name="connsiteX3895" fmla="*/ 2064101 w 4102080"/>
              <a:gd name="connsiteY3895" fmla="*/ 271676 h 4361942"/>
              <a:gd name="connsiteX3896" fmla="*/ 2073922 w 4102080"/>
              <a:gd name="connsiteY3896" fmla="*/ 273640 h 4361942"/>
              <a:gd name="connsiteX3897" fmla="*/ 2117342 w 4102080"/>
              <a:gd name="connsiteY3897" fmla="*/ 265784 h 4361942"/>
              <a:gd name="connsiteX3898" fmla="*/ 2184229 w 4102080"/>
              <a:gd name="connsiteY3898" fmla="*/ 269713 h 4361942"/>
              <a:gd name="connsiteX3899" fmla="*/ 2229509 w 4102080"/>
              <a:gd name="connsiteY3899" fmla="*/ 265784 h 4361942"/>
              <a:gd name="connsiteX3900" fmla="*/ 2274790 w 4102080"/>
              <a:gd name="connsiteY3900" fmla="*/ 249967 h 4361942"/>
              <a:gd name="connsiteX3901" fmla="*/ 2316142 w 4102080"/>
              <a:gd name="connsiteY3901" fmla="*/ 222469 h 4361942"/>
              <a:gd name="connsiteX3902" fmla="*/ 2349637 w 4102080"/>
              <a:gd name="connsiteY3902" fmla="*/ 187010 h 4361942"/>
              <a:gd name="connsiteX3903" fmla="*/ 2365350 w 4102080"/>
              <a:gd name="connsiteY3903" fmla="*/ 165405 h 4361942"/>
              <a:gd name="connsiteX3904" fmla="*/ 2377239 w 4102080"/>
              <a:gd name="connsiteY3904" fmla="*/ 141731 h 4361942"/>
              <a:gd name="connsiteX3905" fmla="*/ 2387060 w 4102080"/>
              <a:gd name="connsiteY3905" fmla="*/ 116093 h 4361942"/>
              <a:gd name="connsiteX3906" fmla="*/ 2389024 w 4102080"/>
              <a:gd name="connsiteY3906" fmla="*/ 86631 h 4361942"/>
              <a:gd name="connsiteX3907" fmla="*/ 2383132 w 4102080"/>
              <a:gd name="connsiteY3907" fmla="*/ 59029 h 4361942"/>
              <a:gd name="connsiteX3908" fmla="*/ 2383132 w 4102080"/>
              <a:gd name="connsiteY3908" fmla="*/ 43213 h 4361942"/>
              <a:gd name="connsiteX3909" fmla="*/ 2387060 w 4102080"/>
              <a:gd name="connsiteY3909" fmla="*/ 33392 h 4361942"/>
              <a:gd name="connsiteX3910" fmla="*/ 2404738 w 4102080"/>
              <a:gd name="connsiteY3910" fmla="*/ 19642 h 436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</a:cxnLst>
            <a:rect l="l" t="t" r="r" b="b"/>
            <a:pathLst>
              <a:path w="4102080" h="4361942">
                <a:moveTo>
                  <a:pt x="1417730" y="4076196"/>
                </a:moveTo>
                <a:lnTo>
                  <a:pt x="1437476" y="4080128"/>
                </a:lnTo>
                <a:lnTo>
                  <a:pt x="1445333" y="4089956"/>
                </a:lnTo>
                <a:lnTo>
                  <a:pt x="1455154" y="4097922"/>
                </a:lnTo>
                <a:lnTo>
                  <a:pt x="1486685" y="4111682"/>
                </a:lnTo>
                <a:lnTo>
                  <a:pt x="1496506" y="4121510"/>
                </a:lnTo>
                <a:lnTo>
                  <a:pt x="1502502" y="4143236"/>
                </a:lnTo>
                <a:lnTo>
                  <a:pt x="1508395" y="4153064"/>
                </a:lnTo>
                <a:lnTo>
                  <a:pt x="1512323" y="4149029"/>
                </a:lnTo>
                <a:lnTo>
                  <a:pt x="1516252" y="4145201"/>
                </a:lnTo>
                <a:lnTo>
                  <a:pt x="1518216" y="4143236"/>
                </a:lnTo>
                <a:lnTo>
                  <a:pt x="1522145" y="4153064"/>
                </a:lnTo>
                <a:lnTo>
                  <a:pt x="1520180" y="4156995"/>
                </a:lnTo>
                <a:lnTo>
                  <a:pt x="1512323" y="4158961"/>
                </a:lnTo>
                <a:lnTo>
                  <a:pt x="1508395" y="4162892"/>
                </a:lnTo>
                <a:lnTo>
                  <a:pt x="1508395" y="4168789"/>
                </a:lnTo>
                <a:lnTo>
                  <a:pt x="1512323" y="4174790"/>
                </a:lnTo>
                <a:lnTo>
                  <a:pt x="1512323" y="4178618"/>
                </a:lnTo>
                <a:lnTo>
                  <a:pt x="1510359" y="4184618"/>
                </a:lnTo>
                <a:lnTo>
                  <a:pt x="1504363" y="4190515"/>
                </a:lnTo>
                <a:lnTo>
                  <a:pt x="1504363" y="4192481"/>
                </a:lnTo>
                <a:lnTo>
                  <a:pt x="1492578" y="4206240"/>
                </a:lnTo>
                <a:lnTo>
                  <a:pt x="1470971" y="4224035"/>
                </a:lnTo>
                <a:lnTo>
                  <a:pt x="1463114" y="4239760"/>
                </a:lnTo>
                <a:lnTo>
                  <a:pt x="1453189" y="4257451"/>
                </a:lnTo>
                <a:lnTo>
                  <a:pt x="1453189" y="4263452"/>
                </a:lnTo>
                <a:lnTo>
                  <a:pt x="1449261" y="4273280"/>
                </a:lnTo>
                <a:lnTo>
                  <a:pt x="1433547" y="4275246"/>
                </a:lnTo>
                <a:lnTo>
                  <a:pt x="1427551" y="4279177"/>
                </a:lnTo>
                <a:lnTo>
                  <a:pt x="1409873" y="4277211"/>
                </a:lnTo>
                <a:lnTo>
                  <a:pt x="1384338" y="4296868"/>
                </a:lnTo>
                <a:lnTo>
                  <a:pt x="1319311" y="4308765"/>
                </a:lnTo>
                <a:lnTo>
                  <a:pt x="1297704" y="4328422"/>
                </a:lnTo>
                <a:lnTo>
                  <a:pt x="1270102" y="4334319"/>
                </a:lnTo>
                <a:lnTo>
                  <a:pt x="1240535" y="4330388"/>
                </a:lnTo>
                <a:lnTo>
                  <a:pt x="1209004" y="4336285"/>
                </a:lnTo>
                <a:lnTo>
                  <a:pt x="1181401" y="4328422"/>
                </a:lnTo>
                <a:lnTo>
                  <a:pt x="1118442" y="4330388"/>
                </a:lnTo>
                <a:lnTo>
                  <a:pt x="1100763" y="4338250"/>
                </a:lnTo>
                <a:lnTo>
                  <a:pt x="1088875" y="4359976"/>
                </a:lnTo>
                <a:lnTo>
                  <a:pt x="1077089" y="4361942"/>
                </a:lnTo>
                <a:lnTo>
                  <a:pt x="1067268" y="4356045"/>
                </a:lnTo>
                <a:lnTo>
                  <a:pt x="1053518" y="4332353"/>
                </a:lnTo>
                <a:lnTo>
                  <a:pt x="1033772" y="4326456"/>
                </a:lnTo>
                <a:lnTo>
                  <a:pt x="1014130" y="4304731"/>
                </a:lnTo>
                <a:lnTo>
                  <a:pt x="1006170" y="4281143"/>
                </a:lnTo>
                <a:lnTo>
                  <a:pt x="1017955" y="4249589"/>
                </a:lnTo>
                <a:lnTo>
                  <a:pt x="1029844" y="4229932"/>
                </a:lnTo>
                <a:lnTo>
                  <a:pt x="1035737" y="4222069"/>
                </a:lnTo>
                <a:lnTo>
                  <a:pt x="1059411" y="4210172"/>
                </a:lnTo>
                <a:lnTo>
                  <a:pt x="1079053" y="4174790"/>
                </a:lnTo>
                <a:lnTo>
                  <a:pt x="1096732" y="4170755"/>
                </a:lnTo>
                <a:lnTo>
                  <a:pt x="1104588" y="4153064"/>
                </a:lnTo>
                <a:lnTo>
                  <a:pt x="1134155" y="4143236"/>
                </a:lnTo>
                <a:lnTo>
                  <a:pt x="1201147" y="4123476"/>
                </a:lnTo>
                <a:lnTo>
                  <a:pt x="1216964" y="4109716"/>
                </a:lnTo>
                <a:lnTo>
                  <a:pt x="1281887" y="4103819"/>
                </a:lnTo>
                <a:lnTo>
                  <a:pt x="1323240" y="4084059"/>
                </a:lnTo>
                <a:lnTo>
                  <a:pt x="1335128" y="4086025"/>
                </a:lnTo>
                <a:lnTo>
                  <a:pt x="1386302" y="4078162"/>
                </a:lnTo>
                <a:close/>
                <a:moveTo>
                  <a:pt x="1745010" y="3685941"/>
                </a:moveTo>
                <a:lnTo>
                  <a:pt x="1746974" y="3689766"/>
                </a:lnTo>
                <a:lnTo>
                  <a:pt x="1745010" y="3695762"/>
                </a:lnTo>
                <a:lnTo>
                  <a:pt x="1745010" y="3705583"/>
                </a:lnTo>
                <a:lnTo>
                  <a:pt x="1754831" y="3717369"/>
                </a:lnTo>
                <a:lnTo>
                  <a:pt x="1758759" y="3721297"/>
                </a:lnTo>
                <a:lnTo>
                  <a:pt x="1762687" y="3723261"/>
                </a:lnTo>
                <a:lnTo>
                  <a:pt x="1764651" y="3725329"/>
                </a:lnTo>
                <a:lnTo>
                  <a:pt x="1762687" y="3729154"/>
                </a:lnTo>
                <a:lnTo>
                  <a:pt x="1754831" y="3725329"/>
                </a:lnTo>
                <a:lnTo>
                  <a:pt x="1745010" y="3723261"/>
                </a:lnTo>
                <a:lnTo>
                  <a:pt x="1742942" y="3721297"/>
                </a:lnTo>
                <a:lnTo>
                  <a:pt x="1740978" y="3715404"/>
                </a:lnTo>
                <a:lnTo>
                  <a:pt x="1739014" y="3709512"/>
                </a:lnTo>
                <a:lnTo>
                  <a:pt x="1737050" y="3707548"/>
                </a:lnTo>
                <a:lnTo>
                  <a:pt x="1735086" y="3703619"/>
                </a:lnTo>
                <a:lnTo>
                  <a:pt x="1733121" y="3699691"/>
                </a:lnTo>
                <a:lnTo>
                  <a:pt x="1735086" y="3695762"/>
                </a:lnTo>
                <a:lnTo>
                  <a:pt x="1735086" y="3691731"/>
                </a:lnTo>
                <a:lnTo>
                  <a:pt x="1735086" y="3689766"/>
                </a:lnTo>
                <a:lnTo>
                  <a:pt x="1737050" y="3687906"/>
                </a:lnTo>
                <a:lnTo>
                  <a:pt x="1739014" y="3689766"/>
                </a:lnTo>
                <a:lnTo>
                  <a:pt x="1742942" y="3687906"/>
                </a:lnTo>
                <a:close/>
                <a:moveTo>
                  <a:pt x="319339" y="3658339"/>
                </a:moveTo>
                <a:lnTo>
                  <a:pt x="325128" y="3660303"/>
                </a:lnTo>
                <a:lnTo>
                  <a:pt x="331124" y="3668160"/>
                </a:lnTo>
                <a:lnTo>
                  <a:pt x="340945" y="3687906"/>
                </a:lnTo>
                <a:lnTo>
                  <a:pt x="340945" y="3693798"/>
                </a:lnTo>
                <a:lnTo>
                  <a:pt x="338980" y="3697727"/>
                </a:lnTo>
                <a:lnTo>
                  <a:pt x="337016" y="3697727"/>
                </a:lnTo>
                <a:lnTo>
                  <a:pt x="335052" y="3695762"/>
                </a:lnTo>
                <a:lnTo>
                  <a:pt x="331124" y="3693798"/>
                </a:lnTo>
                <a:lnTo>
                  <a:pt x="319339" y="3681910"/>
                </a:lnTo>
                <a:lnTo>
                  <a:pt x="311379" y="3677981"/>
                </a:lnTo>
                <a:lnTo>
                  <a:pt x="311379" y="3672088"/>
                </a:lnTo>
                <a:lnTo>
                  <a:pt x="313343" y="3664232"/>
                </a:lnTo>
                <a:close/>
                <a:moveTo>
                  <a:pt x="1248697" y="3593314"/>
                </a:moveTo>
                <a:lnTo>
                  <a:pt x="1258621" y="3593314"/>
                </a:lnTo>
                <a:lnTo>
                  <a:pt x="1272371" y="3601170"/>
                </a:lnTo>
                <a:lnTo>
                  <a:pt x="1276299" y="3601170"/>
                </a:lnTo>
                <a:lnTo>
                  <a:pt x="1280227" y="3601170"/>
                </a:lnTo>
                <a:lnTo>
                  <a:pt x="1288084" y="3601170"/>
                </a:lnTo>
                <a:lnTo>
                  <a:pt x="1292012" y="3601170"/>
                </a:lnTo>
                <a:lnTo>
                  <a:pt x="1298008" y="3603135"/>
                </a:lnTo>
                <a:lnTo>
                  <a:pt x="1303901" y="3611095"/>
                </a:lnTo>
                <a:lnTo>
                  <a:pt x="1301833" y="3615023"/>
                </a:lnTo>
                <a:lnTo>
                  <a:pt x="1298008" y="3611095"/>
                </a:lnTo>
                <a:lnTo>
                  <a:pt x="1296044" y="3611095"/>
                </a:lnTo>
                <a:lnTo>
                  <a:pt x="1296044" y="3615023"/>
                </a:lnTo>
                <a:lnTo>
                  <a:pt x="1292012" y="3612956"/>
                </a:lnTo>
                <a:lnTo>
                  <a:pt x="1286120" y="3611095"/>
                </a:lnTo>
                <a:lnTo>
                  <a:pt x="1280227" y="3611095"/>
                </a:lnTo>
                <a:lnTo>
                  <a:pt x="1278263" y="3612956"/>
                </a:lnTo>
                <a:lnTo>
                  <a:pt x="1274335" y="3618952"/>
                </a:lnTo>
                <a:lnTo>
                  <a:pt x="1268442" y="3622880"/>
                </a:lnTo>
                <a:lnTo>
                  <a:pt x="1262446" y="3628773"/>
                </a:lnTo>
                <a:lnTo>
                  <a:pt x="1252626" y="3634665"/>
                </a:lnTo>
                <a:lnTo>
                  <a:pt x="1238877" y="3634665"/>
                </a:lnTo>
                <a:lnTo>
                  <a:pt x="1232984" y="3624844"/>
                </a:lnTo>
                <a:lnTo>
                  <a:pt x="1231020" y="3612956"/>
                </a:lnTo>
                <a:lnTo>
                  <a:pt x="1236912" y="3601170"/>
                </a:lnTo>
                <a:close/>
                <a:moveTo>
                  <a:pt x="1321578" y="3579564"/>
                </a:moveTo>
                <a:lnTo>
                  <a:pt x="1327471" y="3579564"/>
                </a:lnTo>
                <a:lnTo>
                  <a:pt x="1339255" y="3585457"/>
                </a:lnTo>
                <a:lnTo>
                  <a:pt x="1341220" y="3593314"/>
                </a:lnTo>
                <a:lnTo>
                  <a:pt x="1333363" y="3597242"/>
                </a:lnTo>
                <a:lnTo>
                  <a:pt x="1333363" y="3603135"/>
                </a:lnTo>
                <a:lnTo>
                  <a:pt x="1339255" y="3612956"/>
                </a:lnTo>
                <a:lnTo>
                  <a:pt x="1341220" y="3615023"/>
                </a:lnTo>
                <a:lnTo>
                  <a:pt x="1345251" y="3618952"/>
                </a:lnTo>
                <a:lnTo>
                  <a:pt x="1343287" y="3620916"/>
                </a:lnTo>
                <a:lnTo>
                  <a:pt x="1339255" y="3620916"/>
                </a:lnTo>
                <a:lnTo>
                  <a:pt x="1339255" y="3626808"/>
                </a:lnTo>
                <a:lnTo>
                  <a:pt x="1339255" y="3634665"/>
                </a:lnTo>
                <a:lnTo>
                  <a:pt x="1335431" y="3640558"/>
                </a:lnTo>
                <a:lnTo>
                  <a:pt x="1329435" y="3642522"/>
                </a:lnTo>
                <a:lnTo>
                  <a:pt x="1325506" y="3640558"/>
                </a:lnTo>
                <a:lnTo>
                  <a:pt x="1323542" y="3636629"/>
                </a:lnTo>
                <a:lnTo>
                  <a:pt x="1321578" y="3634665"/>
                </a:lnTo>
                <a:lnTo>
                  <a:pt x="1317650" y="3632701"/>
                </a:lnTo>
                <a:lnTo>
                  <a:pt x="1315685" y="3622880"/>
                </a:lnTo>
                <a:lnTo>
                  <a:pt x="1321578" y="3605099"/>
                </a:lnTo>
                <a:lnTo>
                  <a:pt x="1321578" y="3595278"/>
                </a:lnTo>
                <a:lnTo>
                  <a:pt x="1317650" y="3591349"/>
                </a:lnTo>
                <a:lnTo>
                  <a:pt x="1315685" y="3587421"/>
                </a:lnTo>
                <a:lnTo>
                  <a:pt x="1321578" y="3581528"/>
                </a:lnTo>
                <a:close/>
                <a:moveTo>
                  <a:pt x="1477160" y="3565711"/>
                </a:moveTo>
                <a:lnTo>
                  <a:pt x="1486981" y="3569743"/>
                </a:lnTo>
                <a:lnTo>
                  <a:pt x="1494838" y="3579564"/>
                </a:lnTo>
                <a:lnTo>
                  <a:pt x="1500833" y="3585457"/>
                </a:lnTo>
                <a:lnTo>
                  <a:pt x="1504659" y="3589385"/>
                </a:lnTo>
                <a:lnTo>
                  <a:pt x="1502798" y="3599310"/>
                </a:lnTo>
                <a:lnTo>
                  <a:pt x="1500833" y="3603135"/>
                </a:lnTo>
                <a:lnTo>
                  <a:pt x="1496802" y="3611095"/>
                </a:lnTo>
                <a:lnTo>
                  <a:pt x="1488945" y="3615023"/>
                </a:lnTo>
                <a:lnTo>
                  <a:pt x="1479124" y="3615023"/>
                </a:lnTo>
                <a:lnTo>
                  <a:pt x="1473232" y="3611095"/>
                </a:lnTo>
                <a:lnTo>
                  <a:pt x="1467236" y="3607166"/>
                </a:lnTo>
                <a:lnTo>
                  <a:pt x="1461447" y="3607166"/>
                </a:lnTo>
                <a:lnTo>
                  <a:pt x="1459379" y="3611095"/>
                </a:lnTo>
                <a:lnTo>
                  <a:pt x="1457415" y="3609131"/>
                </a:lnTo>
                <a:lnTo>
                  <a:pt x="1455451" y="3597242"/>
                </a:lnTo>
                <a:lnTo>
                  <a:pt x="1459379" y="3589385"/>
                </a:lnTo>
                <a:lnTo>
                  <a:pt x="1459379" y="3581528"/>
                </a:lnTo>
                <a:lnTo>
                  <a:pt x="1463411" y="3575636"/>
                </a:lnTo>
                <a:lnTo>
                  <a:pt x="1467236" y="3571707"/>
                </a:lnTo>
                <a:close/>
                <a:moveTo>
                  <a:pt x="1266478" y="3549998"/>
                </a:moveTo>
                <a:lnTo>
                  <a:pt x="1272371" y="3551962"/>
                </a:lnTo>
                <a:lnTo>
                  <a:pt x="1276299" y="3553926"/>
                </a:lnTo>
                <a:lnTo>
                  <a:pt x="1290048" y="3555890"/>
                </a:lnTo>
                <a:lnTo>
                  <a:pt x="1298008" y="3559922"/>
                </a:lnTo>
                <a:lnTo>
                  <a:pt x="1299869" y="3561783"/>
                </a:lnTo>
                <a:lnTo>
                  <a:pt x="1303901" y="3565711"/>
                </a:lnTo>
                <a:lnTo>
                  <a:pt x="1303901" y="3573568"/>
                </a:lnTo>
                <a:lnTo>
                  <a:pt x="1299869" y="3577600"/>
                </a:lnTo>
                <a:lnTo>
                  <a:pt x="1298008" y="3585457"/>
                </a:lnTo>
                <a:lnTo>
                  <a:pt x="1288084" y="3587421"/>
                </a:lnTo>
                <a:lnTo>
                  <a:pt x="1282191" y="3587421"/>
                </a:lnTo>
                <a:lnTo>
                  <a:pt x="1286120" y="3593314"/>
                </a:lnTo>
                <a:lnTo>
                  <a:pt x="1282191" y="3595278"/>
                </a:lnTo>
                <a:lnTo>
                  <a:pt x="1272371" y="3593314"/>
                </a:lnTo>
                <a:lnTo>
                  <a:pt x="1266478" y="3589385"/>
                </a:lnTo>
                <a:lnTo>
                  <a:pt x="1266478" y="3585457"/>
                </a:lnTo>
                <a:lnTo>
                  <a:pt x="1262446" y="3585457"/>
                </a:lnTo>
                <a:lnTo>
                  <a:pt x="1260482" y="3583493"/>
                </a:lnTo>
                <a:lnTo>
                  <a:pt x="1258621" y="3581528"/>
                </a:lnTo>
                <a:lnTo>
                  <a:pt x="1262446" y="3571707"/>
                </a:lnTo>
                <a:lnTo>
                  <a:pt x="1264514" y="3567779"/>
                </a:lnTo>
                <a:lnTo>
                  <a:pt x="1264514" y="3565711"/>
                </a:lnTo>
                <a:lnTo>
                  <a:pt x="1264514" y="3563747"/>
                </a:lnTo>
                <a:lnTo>
                  <a:pt x="1264514" y="3561783"/>
                </a:lnTo>
                <a:lnTo>
                  <a:pt x="1266478" y="3561783"/>
                </a:lnTo>
                <a:lnTo>
                  <a:pt x="1268442" y="3559922"/>
                </a:lnTo>
                <a:lnTo>
                  <a:pt x="1268442" y="3557854"/>
                </a:lnTo>
                <a:lnTo>
                  <a:pt x="1264514" y="3551962"/>
                </a:lnTo>
                <a:close/>
                <a:moveTo>
                  <a:pt x="923783" y="3486936"/>
                </a:moveTo>
                <a:lnTo>
                  <a:pt x="947457" y="3490968"/>
                </a:lnTo>
                <a:lnTo>
                  <a:pt x="955313" y="3489004"/>
                </a:lnTo>
                <a:lnTo>
                  <a:pt x="961206" y="3492932"/>
                </a:lnTo>
                <a:lnTo>
                  <a:pt x="959242" y="3500789"/>
                </a:lnTo>
                <a:lnTo>
                  <a:pt x="961206" y="3506682"/>
                </a:lnTo>
                <a:lnTo>
                  <a:pt x="957278" y="3510610"/>
                </a:lnTo>
                <a:lnTo>
                  <a:pt x="951385" y="3512574"/>
                </a:lnTo>
                <a:lnTo>
                  <a:pt x="947457" y="3514539"/>
                </a:lnTo>
                <a:lnTo>
                  <a:pt x="945493" y="3512574"/>
                </a:lnTo>
                <a:lnTo>
                  <a:pt x="941564" y="3508646"/>
                </a:lnTo>
                <a:lnTo>
                  <a:pt x="939497" y="3508646"/>
                </a:lnTo>
                <a:lnTo>
                  <a:pt x="939497" y="3512574"/>
                </a:lnTo>
                <a:lnTo>
                  <a:pt x="933708" y="3514539"/>
                </a:lnTo>
                <a:lnTo>
                  <a:pt x="921819" y="3508646"/>
                </a:lnTo>
                <a:lnTo>
                  <a:pt x="915927" y="3502753"/>
                </a:lnTo>
                <a:lnTo>
                  <a:pt x="915927" y="3496861"/>
                </a:lnTo>
                <a:lnTo>
                  <a:pt x="919855" y="3492932"/>
                </a:lnTo>
                <a:lnTo>
                  <a:pt x="919855" y="3489004"/>
                </a:lnTo>
                <a:close/>
                <a:moveTo>
                  <a:pt x="1447594" y="3455509"/>
                </a:moveTo>
                <a:lnTo>
                  <a:pt x="1451523" y="3459437"/>
                </a:lnTo>
                <a:lnTo>
                  <a:pt x="1455451" y="3459437"/>
                </a:lnTo>
                <a:lnTo>
                  <a:pt x="1459379" y="3459437"/>
                </a:lnTo>
                <a:lnTo>
                  <a:pt x="1461447" y="3459437"/>
                </a:lnTo>
                <a:lnTo>
                  <a:pt x="1469304" y="3459437"/>
                </a:lnTo>
                <a:lnTo>
                  <a:pt x="1477160" y="3463366"/>
                </a:lnTo>
                <a:lnTo>
                  <a:pt x="1483053" y="3465330"/>
                </a:lnTo>
                <a:lnTo>
                  <a:pt x="1483053" y="3471223"/>
                </a:lnTo>
                <a:lnTo>
                  <a:pt x="1479124" y="3475151"/>
                </a:lnTo>
                <a:lnTo>
                  <a:pt x="1477160" y="3479080"/>
                </a:lnTo>
                <a:lnTo>
                  <a:pt x="1477160" y="3484972"/>
                </a:lnTo>
                <a:lnTo>
                  <a:pt x="1473232" y="3489004"/>
                </a:lnTo>
                <a:lnTo>
                  <a:pt x="1467236" y="3486936"/>
                </a:lnTo>
                <a:lnTo>
                  <a:pt x="1461447" y="3489004"/>
                </a:lnTo>
                <a:lnTo>
                  <a:pt x="1457415" y="3490968"/>
                </a:lnTo>
                <a:lnTo>
                  <a:pt x="1455451" y="3494897"/>
                </a:lnTo>
                <a:lnTo>
                  <a:pt x="1449559" y="3494897"/>
                </a:lnTo>
                <a:lnTo>
                  <a:pt x="1445630" y="3490968"/>
                </a:lnTo>
                <a:lnTo>
                  <a:pt x="1445630" y="3484972"/>
                </a:lnTo>
                <a:lnTo>
                  <a:pt x="1441702" y="3481147"/>
                </a:lnTo>
                <a:lnTo>
                  <a:pt x="1435809" y="3479080"/>
                </a:lnTo>
                <a:lnTo>
                  <a:pt x="1429917" y="3479080"/>
                </a:lnTo>
                <a:lnTo>
                  <a:pt x="1422060" y="3481147"/>
                </a:lnTo>
                <a:lnTo>
                  <a:pt x="1416065" y="3481147"/>
                </a:lnTo>
                <a:lnTo>
                  <a:pt x="1412136" y="3481147"/>
                </a:lnTo>
                <a:lnTo>
                  <a:pt x="1410172" y="3479080"/>
                </a:lnTo>
                <a:lnTo>
                  <a:pt x="1396423" y="3473187"/>
                </a:lnTo>
                <a:lnTo>
                  <a:pt x="1394459" y="3469258"/>
                </a:lnTo>
                <a:lnTo>
                  <a:pt x="1402315" y="3469258"/>
                </a:lnTo>
                <a:lnTo>
                  <a:pt x="1408208" y="3467294"/>
                </a:lnTo>
                <a:lnTo>
                  <a:pt x="1412136" y="3465330"/>
                </a:lnTo>
                <a:lnTo>
                  <a:pt x="1414204" y="3463366"/>
                </a:lnTo>
                <a:lnTo>
                  <a:pt x="1418029" y="3465330"/>
                </a:lnTo>
                <a:lnTo>
                  <a:pt x="1424025" y="3467294"/>
                </a:lnTo>
                <a:lnTo>
                  <a:pt x="1431881" y="3465330"/>
                </a:lnTo>
                <a:lnTo>
                  <a:pt x="1441702" y="3457473"/>
                </a:lnTo>
                <a:close/>
                <a:moveTo>
                  <a:pt x="1569683" y="3433799"/>
                </a:moveTo>
                <a:lnTo>
                  <a:pt x="1571647" y="3435764"/>
                </a:lnTo>
                <a:lnTo>
                  <a:pt x="1575575" y="3439692"/>
                </a:lnTo>
                <a:lnTo>
                  <a:pt x="1579607" y="3445585"/>
                </a:lnTo>
                <a:lnTo>
                  <a:pt x="1583432" y="3453545"/>
                </a:lnTo>
                <a:lnTo>
                  <a:pt x="1587463" y="3455509"/>
                </a:lnTo>
                <a:lnTo>
                  <a:pt x="1597284" y="3451581"/>
                </a:lnTo>
                <a:lnTo>
                  <a:pt x="1603177" y="3451581"/>
                </a:lnTo>
                <a:lnTo>
                  <a:pt x="1607105" y="3453545"/>
                </a:lnTo>
                <a:lnTo>
                  <a:pt x="1609069" y="3457473"/>
                </a:lnTo>
                <a:lnTo>
                  <a:pt x="1612997" y="3463366"/>
                </a:lnTo>
                <a:lnTo>
                  <a:pt x="1614962" y="3465330"/>
                </a:lnTo>
                <a:lnTo>
                  <a:pt x="1616926" y="3469258"/>
                </a:lnTo>
                <a:lnTo>
                  <a:pt x="1611033" y="3469258"/>
                </a:lnTo>
                <a:lnTo>
                  <a:pt x="1607105" y="3467294"/>
                </a:lnTo>
                <a:lnTo>
                  <a:pt x="1599248" y="3465330"/>
                </a:lnTo>
                <a:lnTo>
                  <a:pt x="1595320" y="3467294"/>
                </a:lnTo>
                <a:lnTo>
                  <a:pt x="1597284" y="3469258"/>
                </a:lnTo>
                <a:lnTo>
                  <a:pt x="1601213" y="3471223"/>
                </a:lnTo>
                <a:lnTo>
                  <a:pt x="1597284" y="3475151"/>
                </a:lnTo>
                <a:lnTo>
                  <a:pt x="1585396" y="3484972"/>
                </a:lnTo>
                <a:lnTo>
                  <a:pt x="1577539" y="3489004"/>
                </a:lnTo>
                <a:lnTo>
                  <a:pt x="1577539" y="3481147"/>
                </a:lnTo>
                <a:lnTo>
                  <a:pt x="1581467" y="3477115"/>
                </a:lnTo>
                <a:lnTo>
                  <a:pt x="1585396" y="3473187"/>
                </a:lnTo>
                <a:lnTo>
                  <a:pt x="1583432" y="3471223"/>
                </a:lnTo>
                <a:lnTo>
                  <a:pt x="1567718" y="3467294"/>
                </a:lnTo>
                <a:lnTo>
                  <a:pt x="1569683" y="3463366"/>
                </a:lnTo>
                <a:lnTo>
                  <a:pt x="1569683" y="3459437"/>
                </a:lnTo>
                <a:lnTo>
                  <a:pt x="1563790" y="3457473"/>
                </a:lnTo>
                <a:lnTo>
                  <a:pt x="1553866" y="3457473"/>
                </a:lnTo>
                <a:lnTo>
                  <a:pt x="1550041" y="3455509"/>
                </a:lnTo>
                <a:lnTo>
                  <a:pt x="1548077" y="3453545"/>
                </a:lnTo>
                <a:lnTo>
                  <a:pt x="1553866" y="3451581"/>
                </a:lnTo>
                <a:lnTo>
                  <a:pt x="1557898" y="3449616"/>
                </a:lnTo>
                <a:lnTo>
                  <a:pt x="1563790" y="3441760"/>
                </a:lnTo>
                <a:lnTo>
                  <a:pt x="1569683" y="3435764"/>
                </a:lnTo>
                <a:close/>
                <a:moveTo>
                  <a:pt x="1349076" y="3418086"/>
                </a:moveTo>
                <a:lnTo>
                  <a:pt x="1357036" y="3420050"/>
                </a:lnTo>
                <a:lnTo>
                  <a:pt x="1364893" y="3425943"/>
                </a:lnTo>
                <a:lnTo>
                  <a:pt x="1372750" y="3433799"/>
                </a:lnTo>
                <a:lnTo>
                  <a:pt x="1378642" y="3449616"/>
                </a:lnTo>
                <a:lnTo>
                  <a:pt x="1380606" y="3461402"/>
                </a:lnTo>
                <a:lnTo>
                  <a:pt x="1382674" y="3467294"/>
                </a:lnTo>
                <a:lnTo>
                  <a:pt x="1384638" y="3473187"/>
                </a:lnTo>
                <a:lnTo>
                  <a:pt x="1386602" y="3479080"/>
                </a:lnTo>
                <a:lnTo>
                  <a:pt x="1400351" y="3490968"/>
                </a:lnTo>
                <a:lnTo>
                  <a:pt x="1400351" y="3496861"/>
                </a:lnTo>
                <a:lnTo>
                  <a:pt x="1404279" y="3504718"/>
                </a:lnTo>
                <a:lnTo>
                  <a:pt x="1402315" y="3506682"/>
                </a:lnTo>
                <a:lnTo>
                  <a:pt x="1398387" y="3506682"/>
                </a:lnTo>
                <a:lnTo>
                  <a:pt x="1396423" y="3504718"/>
                </a:lnTo>
                <a:lnTo>
                  <a:pt x="1390530" y="3502753"/>
                </a:lnTo>
                <a:lnTo>
                  <a:pt x="1384638" y="3498825"/>
                </a:lnTo>
                <a:lnTo>
                  <a:pt x="1382674" y="3500789"/>
                </a:lnTo>
                <a:lnTo>
                  <a:pt x="1380606" y="3504718"/>
                </a:lnTo>
                <a:lnTo>
                  <a:pt x="1378642" y="3506682"/>
                </a:lnTo>
                <a:lnTo>
                  <a:pt x="1372750" y="3504718"/>
                </a:lnTo>
                <a:lnTo>
                  <a:pt x="1362929" y="3502753"/>
                </a:lnTo>
                <a:lnTo>
                  <a:pt x="1351144" y="3496861"/>
                </a:lnTo>
                <a:lnTo>
                  <a:pt x="1351144" y="3492932"/>
                </a:lnTo>
                <a:lnTo>
                  <a:pt x="1357036" y="3486936"/>
                </a:lnTo>
                <a:lnTo>
                  <a:pt x="1355072" y="3481147"/>
                </a:lnTo>
                <a:lnTo>
                  <a:pt x="1349076" y="3481147"/>
                </a:lnTo>
                <a:lnTo>
                  <a:pt x="1343287" y="3483111"/>
                </a:lnTo>
                <a:lnTo>
                  <a:pt x="1333363" y="3479080"/>
                </a:lnTo>
                <a:lnTo>
                  <a:pt x="1327471" y="3475151"/>
                </a:lnTo>
                <a:lnTo>
                  <a:pt x="1321578" y="3469258"/>
                </a:lnTo>
                <a:lnTo>
                  <a:pt x="1319614" y="3461402"/>
                </a:lnTo>
                <a:lnTo>
                  <a:pt x="1319614" y="3451581"/>
                </a:lnTo>
                <a:lnTo>
                  <a:pt x="1319614" y="3441760"/>
                </a:lnTo>
                <a:lnTo>
                  <a:pt x="1321578" y="3431835"/>
                </a:lnTo>
                <a:lnTo>
                  <a:pt x="1327471" y="3423978"/>
                </a:lnTo>
                <a:lnTo>
                  <a:pt x="1335431" y="3420050"/>
                </a:lnTo>
                <a:lnTo>
                  <a:pt x="1339255" y="3420050"/>
                </a:lnTo>
                <a:close/>
                <a:moveTo>
                  <a:pt x="1437774" y="3388519"/>
                </a:moveTo>
                <a:lnTo>
                  <a:pt x="1445630" y="3390484"/>
                </a:lnTo>
                <a:lnTo>
                  <a:pt x="1449559" y="3394515"/>
                </a:lnTo>
                <a:lnTo>
                  <a:pt x="1449559" y="3400305"/>
                </a:lnTo>
                <a:lnTo>
                  <a:pt x="1445630" y="3402372"/>
                </a:lnTo>
                <a:lnTo>
                  <a:pt x="1447594" y="3404336"/>
                </a:lnTo>
                <a:lnTo>
                  <a:pt x="1453487" y="3408161"/>
                </a:lnTo>
                <a:lnTo>
                  <a:pt x="1457415" y="3414157"/>
                </a:lnTo>
                <a:lnTo>
                  <a:pt x="1461447" y="3420050"/>
                </a:lnTo>
                <a:lnTo>
                  <a:pt x="1463411" y="3425943"/>
                </a:lnTo>
                <a:lnTo>
                  <a:pt x="1457415" y="3425943"/>
                </a:lnTo>
                <a:lnTo>
                  <a:pt x="1443666" y="3422014"/>
                </a:lnTo>
                <a:lnTo>
                  <a:pt x="1439738" y="3423978"/>
                </a:lnTo>
                <a:lnTo>
                  <a:pt x="1435809" y="3427907"/>
                </a:lnTo>
                <a:lnTo>
                  <a:pt x="1418029" y="3435764"/>
                </a:lnTo>
                <a:lnTo>
                  <a:pt x="1412136" y="3443724"/>
                </a:lnTo>
                <a:lnTo>
                  <a:pt x="1410172" y="3453545"/>
                </a:lnTo>
                <a:lnTo>
                  <a:pt x="1406244" y="3455509"/>
                </a:lnTo>
                <a:lnTo>
                  <a:pt x="1402315" y="3449616"/>
                </a:lnTo>
                <a:lnTo>
                  <a:pt x="1402315" y="3441760"/>
                </a:lnTo>
                <a:lnTo>
                  <a:pt x="1402315" y="3435764"/>
                </a:lnTo>
                <a:lnTo>
                  <a:pt x="1398387" y="3433799"/>
                </a:lnTo>
                <a:lnTo>
                  <a:pt x="1394459" y="3431835"/>
                </a:lnTo>
                <a:lnTo>
                  <a:pt x="1392495" y="3429871"/>
                </a:lnTo>
                <a:lnTo>
                  <a:pt x="1394459" y="3425943"/>
                </a:lnTo>
                <a:lnTo>
                  <a:pt x="1398387" y="3420050"/>
                </a:lnTo>
                <a:lnTo>
                  <a:pt x="1402315" y="3410229"/>
                </a:lnTo>
                <a:lnTo>
                  <a:pt x="1412136" y="3398340"/>
                </a:lnTo>
                <a:lnTo>
                  <a:pt x="1424025" y="3390484"/>
                </a:lnTo>
                <a:close/>
                <a:moveTo>
                  <a:pt x="1847353" y="3362985"/>
                </a:moveTo>
                <a:lnTo>
                  <a:pt x="1851281" y="3362985"/>
                </a:lnTo>
                <a:lnTo>
                  <a:pt x="1855209" y="3364949"/>
                </a:lnTo>
                <a:lnTo>
                  <a:pt x="1861102" y="3366913"/>
                </a:lnTo>
                <a:lnTo>
                  <a:pt x="1868959" y="3368774"/>
                </a:lnTo>
                <a:lnTo>
                  <a:pt x="1868959" y="3370841"/>
                </a:lnTo>
                <a:lnTo>
                  <a:pt x="1872990" y="3370841"/>
                </a:lnTo>
                <a:lnTo>
                  <a:pt x="1878883" y="3364949"/>
                </a:lnTo>
                <a:lnTo>
                  <a:pt x="1884775" y="3364949"/>
                </a:lnTo>
                <a:lnTo>
                  <a:pt x="1898525" y="3380662"/>
                </a:lnTo>
                <a:lnTo>
                  <a:pt x="1902453" y="3386555"/>
                </a:lnTo>
                <a:lnTo>
                  <a:pt x="1902453" y="3392448"/>
                </a:lnTo>
                <a:lnTo>
                  <a:pt x="1896560" y="3398340"/>
                </a:lnTo>
                <a:lnTo>
                  <a:pt x="1884775" y="3404336"/>
                </a:lnTo>
                <a:lnTo>
                  <a:pt x="1874955" y="3408161"/>
                </a:lnTo>
                <a:lnTo>
                  <a:pt x="1871026" y="3406301"/>
                </a:lnTo>
                <a:lnTo>
                  <a:pt x="1871026" y="3400305"/>
                </a:lnTo>
                <a:lnTo>
                  <a:pt x="1866995" y="3394515"/>
                </a:lnTo>
                <a:lnTo>
                  <a:pt x="1859138" y="3392448"/>
                </a:lnTo>
                <a:lnTo>
                  <a:pt x="1857174" y="3388519"/>
                </a:lnTo>
                <a:lnTo>
                  <a:pt x="1859138" y="3384591"/>
                </a:lnTo>
                <a:lnTo>
                  <a:pt x="1851281" y="3380662"/>
                </a:lnTo>
                <a:lnTo>
                  <a:pt x="1847353" y="3378698"/>
                </a:lnTo>
                <a:lnTo>
                  <a:pt x="1849317" y="3372806"/>
                </a:lnTo>
                <a:lnTo>
                  <a:pt x="1849317" y="3366913"/>
                </a:lnTo>
                <a:close/>
                <a:moveTo>
                  <a:pt x="1685878" y="3351096"/>
                </a:moveTo>
                <a:lnTo>
                  <a:pt x="1695699" y="3351096"/>
                </a:lnTo>
                <a:lnTo>
                  <a:pt x="1705623" y="3356989"/>
                </a:lnTo>
                <a:lnTo>
                  <a:pt x="1711412" y="3368774"/>
                </a:lnTo>
                <a:lnTo>
                  <a:pt x="1709448" y="3384591"/>
                </a:lnTo>
                <a:lnTo>
                  <a:pt x="1701591" y="3396376"/>
                </a:lnTo>
                <a:lnTo>
                  <a:pt x="1689807" y="3400305"/>
                </a:lnTo>
                <a:lnTo>
                  <a:pt x="1662205" y="3406301"/>
                </a:lnTo>
                <a:lnTo>
                  <a:pt x="1652384" y="3404336"/>
                </a:lnTo>
                <a:lnTo>
                  <a:pt x="1644527" y="3400305"/>
                </a:lnTo>
                <a:lnTo>
                  <a:pt x="1628814" y="3390484"/>
                </a:lnTo>
                <a:lnTo>
                  <a:pt x="1628814" y="3384591"/>
                </a:lnTo>
                <a:lnTo>
                  <a:pt x="1632639" y="3380662"/>
                </a:lnTo>
                <a:lnTo>
                  <a:pt x="1632639" y="3376734"/>
                </a:lnTo>
                <a:lnTo>
                  <a:pt x="1630778" y="3372806"/>
                </a:lnTo>
                <a:lnTo>
                  <a:pt x="1624782" y="3368774"/>
                </a:lnTo>
                <a:lnTo>
                  <a:pt x="1634707" y="3360917"/>
                </a:lnTo>
                <a:lnTo>
                  <a:pt x="1644527" y="3356989"/>
                </a:lnTo>
                <a:lnTo>
                  <a:pt x="1666237" y="3353060"/>
                </a:lnTo>
                <a:close/>
                <a:moveTo>
                  <a:pt x="2040357" y="3299923"/>
                </a:moveTo>
                <a:lnTo>
                  <a:pt x="2048214" y="3305816"/>
                </a:lnTo>
                <a:lnTo>
                  <a:pt x="2058035" y="3325561"/>
                </a:lnTo>
                <a:lnTo>
                  <a:pt x="2056071" y="3331454"/>
                </a:lnTo>
                <a:lnTo>
                  <a:pt x="2056071" y="3333418"/>
                </a:lnTo>
                <a:lnTo>
                  <a:pt x="2061963" y="3335382"/>
                </a:lnTo>
                <a:lnTo>
                  <a:pt x="2065892" y="3337347"/>
                </a:lnTo>
                <a:lnTo>
                  <a:pt x="2069820" y="3341275"/>
                </a:lnTo>
                <a:lnTo>
                  <a:pt x="2067959" y="3347168"/>
                </a:lnTo>
                <a:lnTo>
                  <a:pt x="2059999" y="3349132"/>
                </a:lnTo>
                <a:lnTo>
                  <a:pt x="2054107" y="3349132"/>
                </a:lnTo>
                <a:lnTo>
                  <a:pt x="2052143" y="3349132"/>
                </a:lnTo>
                <a:lnTo>
                  <a:pt x="2050178" y="3345203"/>
                </a:lnTo>
                <a:lnTo>
                  <a:pt x="2044286" y="3341275"/>
                </a:lnTo>
                <a:lnTo>
                  <a:pt x="2036429" y="3339311"/>
                </a:lnTo>
                <a:lnTo>
                  <a:pt x="2028573" y="3333418"/>
                </a:lnTo>
                <a:lnTo>
                  <a:pt x="2026505" y="3327526"/>
                </a:lnTo>
                <a:lnTo>
                  <a:pt x="2022577" y="3321530"/>
                </a:lnTo>
                <a:lnTo>
                  <a:pt x="2018648" y="3319565"/>
                </a:lnTo>
                <a:lnTo>
                  <a:pt x="2012756" y="3313673"/>
                </a:lnTo>
                <a:lnTo>
                  <a:pt x="2016684" y="3307780"/>
                </a:lnTo>
                <a:lnTo>
                  <a:pt x="2028573" y="3301888"/>
                </a:lnTo>
                <a:close/>
                <a:moveTo>
                  <a:pt x="1073473" y="3280178"/>
                </a:moveTo>
                <a:lnTo>
                  <a:pt x="1085258" y="3286174"/>
                </a:lnTo>
                <a:lnTo>
                  <a:pt x="1095079" y="3294031"/>
                </a:lnTo>
                <a:lnTo>
                  <a:pt x="1101075" y="3297959"/>
                </a:lnTo>
                <a:lnTo>
                  <a:pt x="1103039" y="3299923"/>
                </a:lnTo>
                <a:lnTo>
                  <a:pt x="1104900" y="3305816"/>
                </a:lnTo>
                <a:lnTo>
                  <a:pt x="1106967" y="3309744"/>
                </a:lnTo>
                <a:lnTo>
                  <a:pt x="1112860" y="3313673"/>
                </a:lnTo>
                <a:lnTo>
                  <a:pt x="1114824" y="3313673"/>
                </a:lnTo>
                <a:lnTo>
                  <a:pt x="1130641" y="3303852"/>
                </a:lnTo>
                <a:lnTo>
                  <a:pt x="1130641" y="3309744"/>
                </a:lnTo>
                <a:lnTo>
                  <a:pt x="1150282" y="3341275"/>
                </a:lnTo>
                <a:lnTo>
                  <a:pt x="1150282" y="3353060"/>
                </a:lnTo>
                <a:lnTo>
                  <a:pt x="1148318" y="3364949"/>
                </a:lnTo>
                <a:lnTo>
                  <a:pt x="1146354" y="3376734"/>
                </a:lnTo>
                <a:lnTo>
                  <a:pt x="1132501" y="3404336"/>
                </a:lnTo>
                <a:lnTo>
                  <a:pt x="1126609" y="3412193"/>
                </a:lnTo>
                <a:lnTo>
                  <a:pt x="1120716" y="3416122"/>
                </a:lnTo>
                <a:lnTo>
                  <a:pt x="1120716" y="3414157"/>
                </a:lnTo>
                <a:lnTo>
                  <a:pt x="1108932" y="3404336"/>
                </a:lnTo>
                <a:lnTo>
                  <a:pt x="1103039" y="3400305"/>
                </a:lnTo>
                <a:lnTo>
                  <a:pt x="1103039" y="3406301"/>
                </a:lnTo>
                <a:lnTo>
                  <a:pt x="1101075" y="3418086"/>
                </a:lnTo>
                <a:lnTo>
                  <a:pt x="1039979" y="3451581"/>
                </a:lnTo>
                <a:lnTo>
                  <a:pt x="1032122" y="3455509"/>
                </a:lnTo>
                <a:lnTo>
                  <a:pt x="1004521" y="3457473"/>
                </a:lnTo>
                <a:lnTo>
                  <a:pt x="996664" y="3455509"/>
                </a:lnTo>
                <a:lnTo>
                  <a:pt x="994700" y="3447549"/>
                </a:lnTo>
                <a:lnTo>
                  <a:pt x="998628" y="3441760"/>
                </a:lnTo>
                <a:lnTo>
                  <a:pt x="1004521" y="3437728"/>
                </a:lnTo>
                <a:lnTo>
                  <a:pt x="1006485" y="3433799"/>
                </a:lnTo>
                <a:lnTo>
                  <a:pt x="1002557" y="3427907"/>
                </a:lnTo>
                <a:lnTo>
                  <a:pt x="982915" y="3416122"/>
                </a:lnTo>
                <a:lnTo>
                  <a:pt x="982915" y="3433799"/>
                </a:lnTo>
                <a:lnTo>
                  <a:pt x="969063" y="3418086"/>
                </a:lnTo>
                <a:lnTo>
                  <a:pt x="976919" y="3390484"/>
                </a:lnTo>
                <a:lnTo>
                  <a:pt x="996664" y="3368774"/>
                </a:lnTo>
                <a:lnTo>
                  <a:pt x="1014445" y="3368774"/>
                </a:lnTo>
                <a:lnTo>
                  <a:pt x="1020338" y="3351096"/>
                </a:lnTo>
                <a:lnTo>
                  <a:pt x="1024266" y="3345203"/>
                </a:lnTo>
                <a:lnTo>
                  <a:pt x="1030158" y="3339311"/>
                </a:lnTo>
                <a:lnTo>
                  <a:pt x="1038015" y="3335382"/>
                </a:lnTo>
                <a:lnTo>
                  <a:pt x="1043907" y="3333418"/>
                </a:lnTo>
                <a:lnTo>
                  <a:pt x="1047836" y="3329386"/>
                </a:lnTo>
                <a:lnTo>
                  <a:pt x="1049800" y="3319565"/>
                </a:lnTo>
                <a:lnTo>
                  <a:pt x="1057657" y="3327526"/>
                </a:lnTo>
                <a:lnTo>
                  <a:pt x="1067581" y="3329386"/>
                </a:lnTo>
                <a:lnTo>
                  <a:pt x="1077402" y="3323597"/>
                </a:lnTo>
                <a:lnTo>
                  <a:pt x="1081330" y="3311709"/>
                </a:lnTo>
                <a:lnTo>
                  <a:pt x="1075437" y="3301888"/>
                </a:lnTo>
                <a:lnTo>
                  <a:pt x="1059724" y="3288138"/>
                </a:lnTo>
                <a:lnTo>
                  <a:pt x="1063652" y="3282142"/>
                </a:lnTo>
                <a:close/>
                <a:moveTo>
                  <a:pt x="947457" y="3240790"/>
                </a:moveTo>
                <a:lnTo>
                  <a:pt x="955313" y="3248751"/>
                </a:lnTo>
                <a:lnTo>
                  <a:pt x="959242" y="3252679"/>
                </a:lnTo>
                <a:lnTo>
                  <a:pt x="967098" y="3256607"/>
                </a:lnTo>
                <a:lnTo>
                  <a:pt x="967098" y="3264464"/>
                </a:lnTo>
                <a:lnTo>
                  <a:pt x="969063" y="3266428"/>
                </a:lnTo>
                <a:lnTo>
                  <a:pt x="971027" y="3270357"/>
                </a:lnTo>
                <a:lnTo>
                  <a:pt x="969063" y="3278317"/>
                </a:lnTo>
                <a:lnTo>
                  <a:pt x="967098" y="3286174"/>
                </a:lnTo>
                <a:lnTo>
                  <a:pt x="967098" y="3294031"/>
                </a:lnTo>
                <a:lnTo>
                  <a:pt x="963170" y="3297959"/>
                </a:lnTo>
                <a:lnTo>
                  <a:pt x="959242" y="3301888"/>
                </a:lnTo>
                <a:lnTo>
                  <a:pt x="953349" y="3307780"/>
                </a:lnTo>
                <a:lnTo>
                  <a:pt x="939497" y="3315740"/>
                </a:lnTo>
                <a:lnTo>
                  <a:pt x="933708" y="3315740"/>
                </a:lnTo>
                <a:lnTo>
                  <a:pt x="925851" y="3313673"/>
                </a:lnTo>
                <a:lnTo>
                  <a:pt x="923783" y="3309744"/>
                </a:lnTo>
                <a:lnTo>
                  <a:pt x="927712" y="3307780"/>
                </a:lnTo>
                <a:lnTo>
                  <a:pt x="931640" y="3307780"/>
                </a:lnTo>
                <a:lnTo>
                  <a:pt x="933708" y="3305816"/>
                </a:lnTo>
                <a:lnTo>
                  <a:pt x="937636" y="3301888"/>
                </a:lnTo>
                <a:lnTo>
                  <a:pt x="937636" y="3299923"/>
                </a:lnTo>
                <a:lnTo>
                  <a:pt x="923783" y="3295995"/>
                </a:lnTo>
                <a:lnTo>
                  <a:pt x="925851" y="3292067"/>
                </a:lnTo>
                <a:lnTo>
                  <a:pt x="935672" y="3290102"/>
                </a:lnTo>
                <a:lnTo>
                  <a:pt x="945493" y="3290102"/>
                </a:lnTo>
                <a:lnTo>
                  <a:pt x="951385" y="3284210"/>
                </a:lnTo>
                <a:lnTo>
                  <a:pt x="955313" y="3276353"/>
                </a:lnTo>
                <a:lnTo>
                  <a:pt x="951385" y="3268393"/>
                </a:lnTo>
                <a:lnTo>
                  <a:pt x="945493" y="3258572"/>
                </a:lnTo>
                <a:lnTo>
                  <a:pt x="941564" y="3244822"/>
                </a:lnTo>
                <a:close/>
                <a:moveTo>
                  <a:pt x="921819" y="3234898"/>
                </a:moveTo>
                <a:lnTo>
                  <a:pt x="929676" y="3252679"/>
                </a:lnTo>
                <a:lnTo>
                  <a:pt x="935672" y="3262500"/>
                </a:lnTo>
                <a:lnTo>
                  <a:pt x="941564" y="3274285"/>
                </a:lnTo>
                <a:lnTo>
                  <a:pt x="939497" y="3284210"/>
                </a:lnTo>
                <a:lnTo>
                  <a:pt x="933708" y="3286174"/>
                </a:lnTo>
                <a:lnTo>
                  <a:pt x="927712" y="3286174"/>
                </a:lnTo>
                <a:lnTo>
                  <a:pt x="921819" y="3288138"/>
                </a:lnTo>
                <a:lnTo>
                  <a:pt x="915927" y="3284210"/>
                </a:lnTo>
                <a:lnTo>
                  <a:pt x="913963" y="3256607"/>
                </a:lnTo>
                <a:lnTo>
                  <a:pt x="915927" y="3240790"/>
                </a:lnTo>
                <a:close/>
                <a:moveTo>
                  <a:pt x="2355327" y="3221209"/>
                </a:moveTo>
                <a:lnTo>
                  <a:pt x="2359359" y="3221209"/>
                </a:lnTo>
                <a:lnTo>
                  <a:pt x="2379002" y="3231030"/>
                </a:lnTo>
                <a:lnTo>
                  <a:pt x="2379002" y="3237025"/>
                </a:lnTo>
                <a:lnTo>
                  <a:pt x="2382931" y="3237025"/>
                </a:lnTo>
                <a:lnTo>
                  <a:pt x="2394717" y="3231030"/>
                </a:lnTo>
                <a:lnTo>
                  <a:pt x="2396682" y="3232994"/>
                </a:lnTo>
                <a:lnTo>
                  <a:pt x="2394717" y="3237025"/>
                </a:lnTo>
                <a:lnTo>
                  <a:pt x="2388824" y="3244882"/>
                </a:lnTo>
                <a:lnTo>
                  <a:pt x="2386860" y="3246846"/>
                </a:lnTo>
                <a:lnTo>
                  <a:pt x="2382931" y="3246846"/>
                </a:lnTo>
                <a:lnTo>
                  <a:pt x="2377038" y="3244882"/>
                </a:lnTo>
                <a:lnTo>
                  <a:pt x="2371145" y="3246846"/>
                </a:lnTo>
                <a:lnTo>
                  <a:pt x="2363184" y="3248810"/>
                </a:lnTo>
                <a:lnTo>
                  <a:pt x="2361323" y="3252739"/>
                </a:lnTo>
                <a:lnTo>
                  <a:pt x="2357291" y="3252739"/>
                </a:lnTo>
                <a:lnTo>
                  <a:pt x="2355327" y="3250775"/>
                </a:lnTo>
                <a:lnTo>
                  <a:pt x="2359359" y="3244882"/>
                </a:lnTo>
                <a:lnTo>
                  <a:pt x="2357291" y="3240850"/>
                </a:lnTo>
                <a:lnTo>
                  <a:pt x="2355327" y="3238990"/>
                </a:lnTo>
                <a:lnTo>
                  <a:pt x="2353363" y="3238990"/>
                </a:lnTo>
                <a:lnTo>
                  <a:pt x="2349434" y="3234958"/>
                </a:lnTo>
                <a:lnTo>
                  <a:pt x="2349434" y="3231030"/>
                </a:lnTo>
                <a:lnTo>
                  <a:pt x="2351502" y="3229065"/>
                </a:lnTo>
                <a:lnTo>
                  <a:pt x="2351502" y="3223173"/>
                </a:lnTo>
                <a:close/>
                <a:moveTo>
                  <a:pt x="531985" y="3183725"/>
                </a:moveTo>
                <a:lnTo>
                  <a:pt x="533949" y="3185689"/>
                </a:lnTo>
                <a:lnTo>
                  <a:pt x="535913" y="3191582"/>
                </a:lnTo>
                <a:lnTo>
                  <a:pt x="541806" y="3191582"/>
                </a:lnTo>
                <a:lnTo>
                  <a:pt x="549662" y="3189721"/>
                </a:lnTo>
                <a:lnTo>
                  <a:pt x="551627" y="3193546"/>
                </a:lnTo>
                <a:lnTo>
                  <a:pt x="545734" y="3199542"/>
                </a:lnTo>
                <a:lnTo>
                  <a:pt x="541806" y="3201506"/>
                </a:lnTo>
                <a:lnTo>
                  <a:pt x="539842" y="3207399"/>
                </a:lnTo>
                <a:lnTo>
                  <a:pt x="529918" y="3219184"/>
                </a:lnTo>
                <a:lnTo>
                  <a:pt x="527953" y="3225077"/>
                </a:lnTo>
                <a:lnTo>
                  <a:pt x="524128" y="3230969"/>
                </a:lnTo>
                <a:lnTo>
                  <a:pt x="520097" y="3236965"/>
                </a:lnTo>
                <a:lnTo>
                  <a:pt x="518133" y="3238930"/>
                </a:lnTo>
                <a:lnTo>
                  <a:pt x="512240" y="3236965"/>
                </a:lnTo>
                <a:lnTo>
                  <a:pt x="508312" y="3225077"/>
                </a:lnTo>
                <a:lnTo>
                  <a:pt x="508312" y="3215256"/>
                </a:lnTo>
                <a:lnTo>
                  <a:pt x="512240" y="3205435"/>
                </a:lnTo>
                <a:lnTo>
                  <a:pt x="516168" y="3195510"/>
                </a:lnTo>
                <a:lnTo>
                  <a:pt x="520097" y="3189721"/>
                </a:lnTo>
                <a:lnTo>
                  <a:pt x="526093" y="3185689"/>
                </a:lnTo>
                <a:close/>
                <a:moveTo>
                  <a:pt x="2063927" y="3168011"/>
                </a:moveTo>
                <a:lnTo>
                  <a:pt x="2071784" y="3171940"/>
                </a:lnTo>
                <a:lnTo>
                  <a:pt x="2071784" y="3179797"/>
                </a:lnTo>
                <a:lnTo>
                  <a:pt x="2069820" y="3187653"/>
                </a:lnTo>
                <a:lnTo>
                  <a:pt x="2061963" y="3195510"/>
                </a:lnTo>
                <a:lnTo>
                  <a:pt x="2067959" y="3197578"/>
                </a:lnTo>
                <a:lnTo>
                  <a:pt x="2073748" y="3205435"/>
                </a:lnTo>
                <a:lnTo>
                  <a:pt x="2079744" y="3217220"/>
                </a:lnTo>
                <a:lnTo>
                  <a:pt x="2083673" y="3236965"/>
                </a:lnTo>
                <a:lnTo>
                  <a:pt x="2085637" y="3248751"/>
                </a:lnTo>
                <a:lnTo>
                  <a:pt x="2083673" y="3260536"/>
                </a:lnTo>
                <a:lnTo>
                  <a:pt x="2077780" y="3270357"/>
                </a:lnTo>
                <a:lnTo>
                  <a:pt x="2071784" y="3278317"/>
                </a:lnTo>
                <a:lnTo>
                  <a:pt x="2063927" y="3278317"/>
                </a:lnTo>
                <a:lnTo>
                  <a:pt x="2058035" y="3274285"/>
                </a:lnTo>
                <a:lnTo>
                  <a:pt x="2034362" y="3250715"/>
                </a:lnTo>
                <a:lnTo>
                  <a:pt x="2032397" y="3240790"/>
                </a:lnTo>
                <a:lnTo>
                  <a:pt x="2036429" y="3227041"/>
                </a:lnTo>
                <a:lnTo>
                  <a:pt x="2038393" y="3223113"/>
                </a:lnTo>
                <a:lnTo>
                  <a:pt x="2050178" y="3213292"/>
                </a:lnTo>
                <a:lnTo>
                  <a:pt x="2052143" y="3209363"/>
                </a:lnTo>
                <a:lnTo>
                  <a:pt x="2058035" y="3189721"/>
                </a:lnTo>
                <a:lnTo>
                  <a:pt x="2048214" y="3179797"/>
                </a:lnTo>
                <a:lnTo>
                  <a:pt x="2048214" y="3171940"/>
                </a:lnTo>
                <a:lnTo>
                  <a:pt x="2056071" y="3169976"/>
                </a:lnTo>
                <a:close/>
                <a:moveTo>
                  <a:pt x="888325" y="3160155"/>
                </a:moveTo>
                <a:lnTo>
                  <a:pt x="890289" y="3162119"/>
                </a:lnTo>
                <a:lnTo>
                  <a:pt x="896285" y="3171940"/>
                </a:lnTo>
                <a:lnTo>
                  <a:pt x="904142" y="3179797"/>
                </a:lnTo>
                <a:lnTo>
                  <a:pt x="906106" y="3181761"/>
                </a:lnTo>
                <a:lnTo>
                  <a:pt x="906106" y="3187653"/>
                </a:lnTo>
                <a:lnTo>
                  <a:pt x="904142" y="3195510"/>
                </a:lnTo>
                <a:lnTo>
                  <a:pt x="902178" y="3201506"/>
                </a:lnTo>
                <a:lnTo>
                  <a:pt x="892254" y="3213292"/>
                </a:lnTo>
                <a:lnTo>
                  <a:pt x="888325" y="3217220"/>
                </a:lnTo>
                <a:lnTo>
                  <a:pt x="882433" y="3217220"/>
                </a:lnTo>
                <a:lnTo>
                  <a:pt x="876540" y="3217220"/>
                </a:lnTo>
                <a:lnTo>
                  <a:pt x="876540" y="3215256"/>
                </a:lnTo>
                <a:lnTo>
                  <a:pt x="866719" y="3209363"/>
                </a:lnTo>
                <a:lnTo>
                  <a:pt x="856899" y="3205435"/>
                </a:lnTo>
                <a:lnTo>
                  <a:pt x="852867" y="3205435"/>
                </a:lnTo>
                <a:lnTo>
                  <a:pt x="847078" y="3191582"/>
                </a:lnTo>
                <a:lnTo>
                  <a:pt x="852867" y="3185689"/>
                </a:lnTo>
                <a:lnTo>
                  <a:pt x="870648" y="3177832"/>
                </a:lnTo>
                <a:lnTo>
                  <a:pt x="882433" y="3162119"/>
                </a:lnTo>
                <a:close/>
                <a:moveTo>
                  <a:pt x="947457" y="3126660"/>
                </a:moveTo>
                <a:lnTo>
                  <a:pt x="953349" y="3128624"/>
                </a:lnTo>
                <a:lnTo>
                  <a:pt x="959242" y="3128624"/>
                </a:lnTo>
                <a:lnTo>
                  <a:pt x="963170" y="3126660"/>
                </a:lnTo>
                <a:lnTo>
                  <a:pt x="971027" y="3126660"/>
                </a:lnTo>
                <a:lnTo>
                  <a:pt x="978883" y="3126660"/>
                </a:lnTo>
                <a:lnTo>
                  <a:pt x="984879" y="3130588"/>
                </a:lnTo>
                <a:lnTo>
                  <a:pt x="988808" y="3134517"/>
                </a:lnTo>
                <a:lnTo>
                  <a:pt x="994700" y="3136481"/>
                </a:lnTo>
                <a:lnTo>
                  <a:pt x="1002557" y="3138445"/>
                </a:lnTo>
                <a:lnTo>
                  <a:pt x="1008449" y="3138445"/>
                </a:lnTo>
                <a:lnTo>
                  <a:pt x="1012481" y="3142373"/>
                </a:lnTo>
                <a:lnTo>
                  <a:pt x="1016306" y="3148266"/>
                </a:lnTo>
                <a:lnTo>
                  <a:pt x="1014445" y="3152194"/>
                </a:lnTo>
                <a:lnTo>
                  <a:pt x="1016306" y="3156123"/>
                </a:lnTo>
                <a:lnTo>
                  <a:pt x="1018270" y="3163980"/>
                </a:lnTo>
                <a:lnTo>
                  <a:pt x="1018270" y="3171940"/>
                </a:lnTo>
                <a:lnTo>
                  <a:pt x="1014445" y="3179797"/>
                </a:lnTo>
                <a:lnTo>
                  <a:pt x="1006485" y="3179797"/>
                </a:lnTo>
                <a:lnTo>
                  <a:pt x="998628" y="3171940"/>
                </a:lnTo>
                <a:lnTo>
                  <a:pt x="992736" y="3163980"/>
                </a:lnTo>
                <a:lnTo>
                  <a:pt x="984879" y="3163980"/>
                </a:lnTo>
                <a:lnTo>
                  <a:pt x="982915" y="3168011"/>
                </a:lnTo>
                <a:lnTo>
                  <a:pt x="978883" y="3168011"/>
                </a:lnTo>
                <a:lnTo>
                  <a:pt x="975058" y="3168011"/>
                </a:lnTo>
                <a:lnTo>
                  <a:pt x="971027" y="3166047"/>
                </a:lnTo>
                <a:lnTo>
                  <a:pt x="969063" y="3158190"/>
                </a:lnTo>
                <a:lnTo>
                  <a:pt x="963170" y="3148266"/>
                </a:lnTo>
                <a:lnTo>
                  <a:pt x="951385" y="3134517"/>
                </a:lnTo>
                <a:close/>
                <a:moveTo>
                  <a:pt x="896285" y="3110946"/>
                </a:moveTo>
                <a:lnTo>
                  <a:pt x="900110" y="3110946"/>
                </a:lnTo>
                <a:lnTo>
                  <a:pt x="902178" y="3110946"/>
                </a:lnTo>
                <a:lnTo>
                  <a:pt x="906106" y="3112807"/>
                </a:lnTo>
                <a:lnTo>
                  <a:pt x="908070" y="3118803"/>
                </a:lnTo>
                <a:lnTo>
                  <a:pt x="908070" y="3134517"/>
                </a:lnTo>
                <a:lnTo>
                  <a:pt x="904142" y="3134517"/>
                </a:lnTo>
                <a:lnTo>
                  <a:pt x="896285" y="3132552"/>
                </a:lnTo>
                <a:lnTo>
                  <a:pt x="894321" y="3130588"/>
                </a:lnTo>
                <a:lnTo>
                  <a:pt x="888325" y="3136481"/>
                </a:lnTo>
                <a:lnTo>
                  <a:pt x="878504" y="3138445"/>
                </a:lnTo>
                <a:lnTo>
                  <a:pt x="870648" y="3136481"/>
                </a:lnTo>
                <a:lnTo>
                  <a:pt x="866719" y="3138445"/>
                </a:lnTo>
                <a:lnTo>
                  <a:pt x="866719" y="3148266"/>
                </a:lnTo>
                <a:lnTo>
                  <a:pt x="862791" y="3158190"/>
                </a:lnTo>
                <a:lnTo>
                  <a:pt x="856899" y="3163980"/>
                </a:lnTo>
                <a:lnTo>
                  <a:pt x="848939" y="3168011"/>
                </a:lnTo>
                <a:lnTo>
                  <a:pt x="841082" y="3168011"/>
                </a:lnTo>
                <a:lnTo>
                  <a:pt x="835189" y="3162119"/>
                </a:lnTo>
                <a:lnTo>
                  <a:pt x="833225" y="3154159"/>
                </a:lnTo>
                <a:lnTo>
                  <a:pt x="831261" y="3142373"/>
                </a:lnTo>
                <a:lnTo>
                  <a:pt x="833225" y="3132552"/>
                </a:lnTo>
                <a:lnTo>
                  <a:pt x="839118" y="3126660"/>
                </a:lnTo>
                <a:lnTo>
                  <a:pt x="845010" y="3122731"/>
                </a:lnTo>
                <a:lnTo>
                  <a:pt x="852867" y="3118803"/>
                </a:lnTo>
                <a:lnTo>
                  <a:pt x="862791" y="3122731"/>
                </a:lnTo>
                <a:lnTo>
                  <a:pt x="874576" y="3118803"/>
                </a:lnTo>
                <a:close/>
                <a:moveTo>
                  <a:pt x="1000593" y="3097093"/>
                </a:moveTo>
                <a:lnTo>
                  <a:pt x="1006485" y="3099058"/>
                </a:lnTo>
                <a:lnTo>
                  <a:pt x="1010413" y="3106914"/>
                </a:lnTo>
                <a:lnTo>
                  <a:pt x="1012481" y="3108879"/>
                </a:lnTo>
                <a:lnTo>
                  <a:pt x="1010413" y="3110946"/>
                </a:lnTo>
                <a:lnTo>
                  <a:pt x="1008449" y="3116735"/>
                </a:lnTo>
                <a:lnTo>
                  <a:pt x="1008449" y="3126660"/>
                </a:lnTo>
                <a:lnTo>
                  <a:pt x="1004521" y="3132552"/>
                </a:lnTo>
                <a:lnTo>
                  <a:pt x="998628" y="3134517"/>
                </a:lnTo>
                <a:lnTo>
                  <a:pt x="990772" y="3128624"/>
                </a:lnTo>
                <a:lnTo>
                  <a:pt x="980951" y="3122731"/>
                </a:lnTo>
                <a:lnTo>
                  <a:pt x="971027" y="3118803"/>
                </a:lnTo>
                <a:lnTo>
                  <a:pt x="963170" y="3112807"/>
                </a:lnTo>
                <a:lnTo>
                  <a:pt x="969063" y="3108879"/>
                </a:lnTo>
                <a:lnTo>
                  <a:pt x="984879" y="3104950"/>
                </a:lnTo>
                <a:lnTo>
                  <a:pt x="994700" y="3101022"/>
                </a:lnTo>
                <a:close/>
                <a:moveTo>
                  <a:pt x="2432143" y="3075447"/>
                </a:moveTo>
                <a:lnTo>
                  <a:pt x="2441965" y="3079478"/>
                </a:lnTo>
                <a:lnTo>
                  <a:pt x="2449926" y="3085371"/>
                </a:lnTo>
                <a:lnTo>
                  <a:pt x="2453854" y="3087335"/>
                </a:lnTo>
                <a:lnTo>
                  <a:pt x="2459748" y="3085371"/>
                </a:lnTo>
                <a:lnTo>
                  <a:pt x="2469569" y="3083407"/>
                </a:lnTo>
                <a:lnTo>
                  <a:pt x="2481355" y="3081442"/>
                </a:lnTo>
                <a:lnTo>
                  <a:pt x="2487352" y="3087335"/>
                </a:lnTo>
                <a:lnTo>
                  <a:pt x="2489316" y="3099120"/>
                </a:lnTo>
                <a:lnTo>
                  <a:pt x="2487352" y="3105013"/>
                </a:lnTo>
                <a:lnTo>
                  <a:pt x="2489316" y="3108941"/>
                </a:lnTo>
                <a:lnTo>
                  <a:pt x="2485387" y="3112869"/>
                </a:lnTo>
                <a:lnTo>
                  <a:pt x="2479494" y="3111008"/>
                </a:lnTo>
                <a:lnTo>
                  <a:pt x="2477530" y="3112869"/>
                </a:lnTo>
                <a:lnTo>
                  <a:pt x="2477530" y="3114833"/>
                </a:lnTo>
                <a:lnTo>
                  <a:pt x="2483320" y="3114833"/>
                </a:lnTo>
                <a:lnTo>
                  <a:pt x="2487352" y="3118865"/>
                </a:lnTo>
                <a:lnTo>
                  <a:pt x="2485387" y="3124654"/>
                </a:lnTo>
                <a:lnTo>
                  <a:pt x="2479494" y="3132614"/>
                </a:lnTo>
                <a:lnTo>
                  <a:pt x="2467605" y="3132614"/>
                </a:lnTo>
                <a:lnTo>
                  <a:pt x="2463676" y="3126722"/>
                </a:lnTo>
                <a:lnTo>
                  <a:pt x="2459748" y="3120829"/>
                </a:lnTo>
                <a:lnTo>
                  <a:pt x="2455819" y="3120829"/>
                </a:lnTo>
                <a:lnTo>
                  <a:pt x="2455819" y="3114833"/>
                </a:lnTo>
                <a:lnTo>
                  <a:pt x="2453854" y="3111008"/>
                </a:lnTo>
                <a:lnTo>
                  <a:pt x="2445997" y="3108941"/>
                </a:lnTo>
                <a:lnTo>
                  <a:pt x="2443929" y="3106977"/>
                </a:lnTo>
                <a:lnTo>
                  <a:pt x="2449926" y="3101084"/>
                </a:lnTo>
                <a:lnTo>
                  <a:pt x="2449926" y="3095192"/>
                </a:lnTo>
                <a:lnTo>
                  <a:pt x="2443929" y="3091263"/>
                </a:lnTo>
                <a:lnTo>
                  <a:pt x="2432143" y="3085371"/>
                </a:lnTo>
                <a:lnTo>
                  <a:pt x="2424286" y="3089299"/>
                </a:lnTo>
                <a:lnTo>
                  <a:pt x="2420357" y="3089299"/>
                </a:lnTo>
                <a:lnTo>
                  <a:pt x="2418393" y="3083407"/>
                </a:lnTo>
                <a:lnTo>
                  <a:pt x="2424286" y="3077411"/>
                </a:lnTo>
                <a:close/>
                <a:moveTo>
                  <a:pt x="2351502" y="3073586"/>
                </a:moveTo>
                <a:lnTo>
                  <a:pt x="2359359" y="3075447"/>
                </a:lnTo>
                <a:lnTo>
                  <a:pt x="2369181" y="3085371"/>
                </a:lnTo>
                <a:lnTo>
                  <a:pt x="2373109" y="3091263"/>
                </a:lnTo>
                <a:lnTo>
                  <a:pt x="2371145" y="3097156"/>
                </a:lnTo>
                <a:lnTo>
                  <a:pt x="2363184" y="3097156"/>
                </a:lnTo>
                <a:lnTo>
                  <a:pt x="2359359" y="3097156"/>
                </a:lnTo>
                <a:lnTo>
                  <a:pt x="2361323" y="3103048"/>
                </a:lnTo>
                <a:lnTo>
                  <a:pt x="2359359" y="3105013"/>
                </a:lnTo>
                <a:lnTo>
                  <a:pt x="2351502" y="3105013"/>
                </a:lnTo>
                <a:lnTo>
                  <a:pt x="2347469" y="3103048"/>
                </a:lnTo>
                <a:lnTo>
                  <a:pt x="2341576" y="3097156"/>
                </a:lnTo>
                <a:lnTo>
                  <a:pt x="2337648" y="3091263"/>
                </a:lnTo>
                <a:lnTo>
                  <a:pt x="2337648" y="3087335"/>
                </a:lnTo>
                <a:lnTo>
                  <a:pt x="2341576" y="3079478"/>
                </a:lnTo>
                <a:close/>
                <a:moveTo>
                  <a:pt x="994700" y="3040028"/>
                </a:moveTo>
                <a:lnTo>
                  <a:pt x="998628" y="3041992"/>
                </a:lnTo>
                <a:lnTo>
                  <a:pt x="1000593" y="3047885"/>
                </a:lnTo>
                <a:lnTo>
                  <a:pt x="1002557" y="3051813"/>
                </a:lnTo>
                <a:lnTo>
                  <a:pt x="992736" y="3057706"/>
                </a:lnTo>
                <a:lnTo>
                  <a:pt x="996664" y="3069491"/>
                </a:lnTo>
                <a:lnTo>
                  <a:pt x="994700" y="3077348"/>
                </a:lnTo>
                <a:lnTo>
                  <a:pt x="990772" y="3079415"/>
                </a:lnTo>
                <a:lnTo>
                  <a:pt x="984879" y="3079415"/>
                </a:lnTo>
                <a:lnTo>
                  <a:pt x="978883" y="3085308"/>
                </a:lnTo>
                <a:lnTo>
                  <a:pt x="980951" y="3093165"/>
                </a:lnTo>
                <a:lnTo>
                  <a:pt x="976919" y="3101022"/>
                </a:lnTo>
                <a:lnTo>
                  <a:pt x="971027" y="3104950"/>
                </a:lnTo>
                <a:lnTo>
                  <a:pt x="965134" y="3104950"/>
                </a:lnTo>
                <a:lnTo>
                  <a:pt x="963170" y="3099058"/>
                </a:lnTo>
                <a:lnTo>
                  <a:pt x="963170" y="3097093"/>
                </a:lnTo>
                <a:lnTo>
                  <a:pt x="953349" y="3085308"/>
                </a:lnTo>
                <a:lnTo>
                  <a:pt x="949421" y="3077348"/>
                </a:lnTo>
                <a:lnTo>
                  <a:pt x="943528" y="3069491"/>
                </a:lnTo>
                <a:lnTo>
                  <a:pt x="945493" y="3063598"/>
                </a:lnTo>
                <a:lnTo>
                  <a:pt x="955313" y="3057706"/>
                </a:lnTo>
                <a:lnTo>
                  <a:pt x="963170" y="3057706"/>
                </a:lnTo>
                <a:lnTo>
                  <a:pt x="969063" y="3061634"/>
                </a:lnTo>
                <a:lnTo>
                  <a:pt x="975058" y="3061634"/>
                </a:lnTo>
                <a:lnTo>
                  <a:pt x="976919" y="3055742"/>
                </a:lnTo>
                <a:lnTo>
                  <a:pt x="976919" y="3047885"/>
                </a:lnTo>
                <a:lnTo>
                  <a:pt x="982915" y="3041992"/>
                </a:lnTo>
                <a:lnTo>
                  <a:pt x="990772" y="3041992"/>
                </a:lnTo>
                <a:close/>
                <a:moveTo>
                  <a:pt x="2215548" y="3010526"/>
                </a:moveTo>
                <a:lnTo>
                  <a:pt x="2217512" y="3020346"/>
                </a:lnTo>
                <a:lnTo>
                  <a:pt x="2213584" y="3032235"/>
                </a:lnTo>
                <a:lnTo>
                  <a:pt x="2211619" y="3042056"/>
                </a:lnTo>
                <a:lnTo>
                  <a:pt x="2211619" y="3047948"/>
                </a:lnTo>
                <a:lnTo>
                  <a:pt x="2215548" y="3051877"/>
                </a:lnTo>
                <a:lnTo>
                  <a:pt x="2219477" y="3042056"/>
                </a:lnTo>
                <a:lnTo>
                  <a:pt x="2227334" y="3030167"/>
                </a:lnTo>
                <a:lnTo>
                  <a:pt x="2233331" y="3030167"/>
                </a:lnTo>
                <a:lnTo>
                  <a:pt x="2235295" y="3034199"/>
                </a:lnTo>
                <a:lnTo>
                  <a:pt x="2239120" y="3038024"/>
                </a:lnTo>
                <a:lnTo>
                  <a:pt x="2241188" y="3040091"/>
                </a:lnTo>
                <a:lnTo>
                  <a:pt x="2243152" y="3049912"/>
                </a:lnTo>
                <a:lnTo>
                  <a:pt x="2246978" y="3061697"/>
                </a:lnTo>
                <a:lnTo>
                  <a:pt x="2251010" y="3067590"/>
                </a:lnTo>
                <a:lnTo>
                  <a:pt x="2252974" y="3069554"/>
                </a:lnTo>
                <a:lnTo>
                  <a:pt x="2256903" y="3075447"/>
                </a:lnTo>
                <a:lnTo>
                  <a:pt x="2249045" y="3077411"/>
                </a:lnTo>
                <a:lnTo>
                  <a:pt x="2221441" y="3069554"/>
                </a:lnTo>
                <a:lnTo>
                  <a:pt x="2203762" y="3075447"/>
                </a:lnTo>
                <a:lnTo>
                  <a:pt x="2195905" y="3073586"/>
                </a:lnTo>
                <a:lnTo>
                  <a:pt x="2185979" y="3067590"/>
                </a:lnTo>
                <a:lnTo>
                  <a:pt x="2180086" y="3055805"/>
                </a:lnTo>
                <a:lnTo>
                  <a:pt x="2184015" y="3044020"/>
                </a:lnTo>
                <a:lnTo>
                  <a:pt x="2193940" y="3032235"/>
                </a:lnTo>
                <a:lnTo>
                  <a:pt x="2197765" y="3022311"/>
                </a:lnTo>
                <a:lnTo>
                  <a:pt x="2203762" y="3014454"/>
                </a:lnTo>
                <a:close/>
                <a:moveTo>
                  <a:pt x="1095079" y="3010462"/>
                </a:moveTo>
                <a:lnTo>
                  <a:pt x="1106967" y="3012426"/>
                </a:lnTo>
                <a:lnTo>
                  <a:pt x="1118752" y="3018318"/>
                </a:lnTo>
                <a:lnTo>
                  <a:pt x="1126609" y="3028139"/>
                </a:lnTo>
                <a:lnTo>
                  <a:pt x="1126609" y="3032171"/>
                </a:lnTo>
                <a:lnTo>
                  <a:pt x="1120716" y="3032171"/>
                </a:lnTo>
                <a:lnTo>
                  <a:pt x="1110896" y="3040028"/>
                </a:lnTo>
                <a:lnTo>
                  <a:pt x="1108932" y="3041992"/>
                </a:lnTo>
                <a:lnTo>
                  <a:pt x="1108932" y="3047885"/>
                </a:lnTo>
                <a:lnTo>
                  <a:pt x="1110896" y="3051813"/>
                </a:lnTo>
                <a:lnTo>
                  <a:pt x="1114824" y="3051813"/>
                </a:lnTo>
                <a:lnTo>
                  <a:pt x="1124645" y="3051813"/>
                </a:lnTo>
                <a:lnTo>
                  <a:pt x="1136430" y="3057706"/>
                </a:lnTo>
                <a:lnTo>
                  <a:pt x="1138497" y="3073523"/>
                </a:lnTo>
                <a:lnTo>
                  <a:pt x="1124645" y="3085308"/>
                </a:lnTo>
                <a:lnTo>
                  <a:pt x="1118752" y="3083344"/>
                </a:lnTo>
                <a:lnTo>
                  <a:pt x="1122681" y="3077348"/>
                </a:lnTo>
                <a:lnTo>
                  <a:pt x="1124645" y="3073523"/>
                </a:lnTo>
                <a:lnTo>
                  <a:pt x="1122681" y="3071559"/>
                </a:lnTo>
                <a:lnTo>
                  <a:pt x="1104900" y="3059670"/>
                </a:lnTo>
                <a:lnTo>
                  <a:pt x="1101075" y="3059670"/>
                </a:lnTo>
                <a:lnTo>
                  <a:pt x="1083294" y="3061634"/>
                </a:lnTo>
                <a:lnTo>
                  <a:pt x="1073473" y="3065563"/>
                </a:lnTo>
                <a:lnTo>
                  <a:pt x="1063652" y="3067527"/>
                </a:lnTo>
                <a:lnTo>
                  <a:pt x="1055692" y="3065563"/>
                </a:lnTo>
                <a:lnTo>
                  <a:pt x="1051867" y="3059670"/>
                </a:lnTo>
                <a:lnTo>
                  <a:pt x="1055692" y="3055742"/>
                </a:lnTo>
                <a:lnTo>
                  <a:pt x="1065513" y="3055742"/>
                </a:lnTo>
                <a:lnTo>
                  <a:pt x="1079366" y="3049849"/>
                </a:lnTo>
                <a:lnTo>
                  <a:pt x="1081330" y="3047885"/>
                </a:lnTo>
                <a:lnTo>
                  <a:pt x="1083294" y="3045921"/>
                </a:lnTo>
                <a:lnTo>
                  <a:pt x="1085258" y="3041992"/>
                </a:lnTo>
                <a:lnTo>
                  <a:pt x="1093115" y="3040028"/>
                </a:lnTo>
                <a:lnTo>
                  <a:pt x="1095079" y="3034135"/>
                </a:lnTo>
                <a:lnTo>
                  <a:pt x="1097043" y="3028139"/>
                </a:lnTo>
                <a:lnTo>
                  <a:pt x="1091254" y="3022247"/>
                </a:lnTo>
                <a:lnTo>
                  <a:pt x="1089187" y="3014390"/>
                </a:lnTo>
                <a:close/>
                <a:moveTo>
                  <a:pt x="947457" y="3000641"/>
                </a:moveTo>
                <a:lnTo>
                  <a:pt x="955313" y="3006533"/>
                </a:lnTo>
                <a:lnTo>
                  <a:pt x="961206" y="3014390"/>
                </a:lnTo>
                <a:lnTo>
                  <a:pt x="961206" y="3026175"/>
                </a:lnTo>
                <a:lnTo>
                  <a:pt x="959242" y="3037960"/>
                </a:lnTo>
                <a:lnTo>
                  <a:pt x="955313" y="3047885"/>
                </a:lnTo>
                <a:lnTo>
                  <a:pt x="947457" y="3053777"/>
                </a:lnTo>
                <a:lnTo>
                  <a:pt x="937636" y="3055742"/>
                </a:lnTo>
                <a:lnTo>
                  <a:pt x="933708" y="3053777"/>
                </a:lnTo>
                <a:lnTo>
                  <a:pt x="927712" y="3051813"/>
                </a:lnTo>
                <a:lnTo>
                  <a:pt x="923783" y="3049849"/>
                </a:lnTo>
                <a:lnTo>
                  <a:pt x="902178" y="3053777"/>
                </a:lnTo>
                <a:lnTo>
                  <a:pt x="894321" y="3053777"/>
                </a:lnTo>
                <a:lnTo>
                  <a:pt x="894321" y="3049849"/>
                </a:lnTo>
                <a:lnTo>
                  <a:pt x="900110" y="3043956"/>
                </a:lnTo>
                <a:lnTo>
                  <a:pt x="911999" y="3024211"/>
                </a:lnTo>
                <a:lnTo>
                  <a:pt x="919855" y="3016354"/>
                </a:lnTo>
                <a:lnTo>
                  <a:pt x="925851" y="3016354"/>
                </a:lnTo>
                <a:lnTo>
                  <a:pt x="931640" y="3018318"/>
                </a:lnTo>
                <a:lnTo>
                  <a:pt x="935672" y="3018318"/>
                </a:lnTo>
                <a:lnTo>
                  <a:pt x="939497" y="3014390"/>
                </a:lnTo>
                <a:lnTo>
                  <a:pt x="941564" y="3002605"/>
                </a:lnTo>
                <a:close/>
                <a:moveTo>
                  <a:pt x="1051867" y="2996712"/>
                </a:moveTo>
                <a:lnTo>
                  <a:pt x="1063652" y="2996712"/>
                </a:lnTo>
                <a:lnTo>
                  <a:pt x="1067581" y="2998573"/>
                </a:lnTo>
                <a:lnTo>
                  <a:pt x="1067581" y="3000641"/>
                </a:lnTo>
                <a:lnTo>
                  <a:pt x="1065513" y="3008497"/>
                </a:lnTo>
                <a:lnTo>
                  <a:pt x="1063652" y="3010462"/>
                </a:lnTo>
                <a:lnTo>
                  <a:pt x="1057657" y="3014390"/>
                </a:lnTo>
                <a:lnTo>
                  <a:pt x="1049800" y="3014390"/>
                </a:lnTo>
                <a:lnTo>
                  <a:pt x="1045872" y="3006533"/>
                </a:lnTo>
                <a:lnTo>
                  <a:pt x="1047836" y="2998573"/>
                </a:lnTo>
                <a:close/>
                <a:moveTo>
                  <a:pt x="2138732" y="2992848"/>
                </a:moveTo>
                <a:lnTo>
                  <a:pt x="2148553" y="2994812"/>
                </a:lnTo>
                <a:lnTo>
                  <a:pt x="2158375" y="3002669"/>
                </a:lnTo>
                <a:lnTo>
                  <a:pt x="2162407" y="3012490"/>
                </a:lnTo>
                <a:lnTo>
                  <a:pt x="2162407" y="3024275"/>
                </a:lnTo>
                <a:lnTo>
                  <a:pt x="2156514" y="3034199"/>
                </a:lnTo>
                <a:lnTo>
                  <a:pt x="2142660" y="3049912"/>
                </a:lnTo>
                <a:lnTo>
                  <a:pt x="2144625" y="3053841"/>
                </a:lnTo>
                <a:lnTo>
                  <a:pt x="2146589" y="3067590"/>
                </a:lnTo>
                <a:lnTo>
                  <a:pt x="2150518" y="3075447"/>
                </a:lnTo>
                <a:lnTo>
                  <a:pt x="2156514" y="3079478"/>
                </a:lnTo>
                <a:lnTo>
                  <a:pt x="2170265" y="3083407"/>
                </a:lnTo>
                <a:lnTo>
                  <a:pt x="2178122" y="3097156"/>
                </a:lnTo>
                <a:lnTo>
                  <a:pt x="2191872" y="3095192"/>
                </a:lnTo>
                <a:lnTo>
                  <a:pt x="2207691" y="3089299"/>
                </a:lnTo>
                <a:lnTo>
                  <a:pt x="2221441" y="3087335"/>
                </a:lnTo>
                <a:lnTo>
                  <a:pt x="2245117" y="3089299"/>
                </a:lnTo>
                <a:lnTo>
                  <a:pt x="2249045" y="3091263"/>
                </a:lnTo>
                <a:lnTo>
                  <a:pt x="2251010" y="3101084"/>
                </a:lnTo>
                <a:lnTo>
                  <a:pt x="2249045" y="3108941"/>
                </a:lnTo>
                <a:lnTo>
                  <a:pt x="2246978" y="3116798"/>
                </a:lnTo>
                <a:lnTo>
                  <a:pt x="2245117" y="3126722"/>
                </a:lnTo>
                <a:lnTo>
                  <a:pt x="2246978" y="3144399"/>
                </a:lnTo>
                <a:lnTo>
                  <a:pt x="2245117" y="3152256"/>
                </a:lnTo>
                <a:lnTo>
                  <a:pt x="2241188" y="3156184"/>
                </a:lnTo>
                <a:lnTo>
                  <a:pt x="2237156" y="3160216"/>
                </a:lnTo>
                <a:lnTo>
                  <a:pt x="2243152" y="3175929"/>
                </a:lnTo>
                <a:lnTo>
                  <a:pt x="2239120" y="3183786"/>
                </a:lnTo>
                <a:lnTo>
                  <a:pt x="2229298" y="3185750"/>
                </a:lnTo>
                <a:lnTo>
                  <a:pt x="2219477" y="3179858"/>
                </a:lnTo>
                <a:lnTo>
                  <a:pt x="2209655" y="3175929"/>
                </a:lnTo>
                <a:lnTo>
                  <a:pt x="2197765" y="3181822"/>
                </a:lnTo>
                <a:lnTo>
                  <a:pt x="2187944" y="3181822"/>
                </a:lnTo>
                <a:lnTo>
                  <a:pt x="2180086" y="3168073"/>
                </a:lnTo>
                <a:lnTo>
                  <a:pt x="2174193" y="3134578"/>
                </a:lnTo>
                <a:lnTo>
                  <a:pt x="2162407" y="3130650"/>
                </a:lnTo>
                <a:lnTo>
                  <a:pt x="2154550" y="3136543"/>
                </a:lnTo>
                <a:lnTo>
                  <a:pt x="2148553" y="3148328"/>
                </a:lnTo>
                <a:lnTo>
                  <a:pt x="2146589" y="3166109"/>
                </a:lnTo>
                <a:lnTo>
                  <a:pt x="2142660" y="3172001"/>
                </a:lnTo>
                <a:lnTo>
                  <a:pt x="2132839" y="3172001"/>
                </a:lnTo>
                <a:lnTo>
                  <a:pt x="2123017" y="3170037"/>
                </a:lnTo>
                <a:lnTo>
                  <a:pt x="2117124" y="3166109"/>
                </a:lnTo>
                <a:lnTo>
                  <a:pt x="2113092" y="3158252"/>
                </a:lnTo>
                <a:lnTo>
                  <a:pt x="2113092" y="3152256"/>
                </a:lnTo>
                <a:lnTo>
                  <a:pt x="2113092" y="3146363"/>
                </a:lnTo>
                <a:lnTo>
                  <a:pt x="2111127" y="3134578"/>
                </a:lnTo>
                <a:lnTo>
                  <a:pt x="2093448" y="3077411"/>
                </a:lnTo>
                <a:lnTo>
                  <a:pt x="2091484" y="3063662"/>
                </a:lnTo>
                <a:lnTo>
                  <a:pt x="2091484" y="3049912"/>
                </a:lnTo>
                <a:lnTo>
                  <a:pt x="2099341" y="3034199"/>
                </a:lnTo>
                <a:lnTo>
                  <a:pt x="2105234" y="3030167"/>
                </a:lnTo>
                <a:lnTo>
                  <a:pt x="2109163" y="3030167"/>
                </a:lnTo>
                <a:lnTo>
                  <a:pt x="2113092" y="3028203"/>
                </a:lnTo>
                <a:lnTo>
                  <a:pt x="2117124" y="3010526"/>
                </a:lnTo>
                <a:lnTo>
                  <a:pt x="2120949" y="3004633"/>
                </a:lnTo>
                <a:lnTo>
                  <a:pt x="2130874" y="2996776"/>
                </a:lnTo>
                <a:close/>
                <a:moveTo>
                  <a:pt x="2660628" y="2918003"/>
                </a:moveTo>
                <a:lnTo>
                  <a:pt x="2672414" y="2923895"/>
                </a:lnTo>
                <a:lnTo>
                  <a:pt x="2674378" y="2929788"/>
                </a:lnTo>
                <a:lnTo>
                  <a:pt x="2674378" y="2937644"/>
                </a:lnTo>
                <a:lnTo>
                  <a:pt x="2670450" y="2967210"/>
                </a:lnTo>
                <a:lnTo>
                  <a:pt x="2670450" y="2971139"/>
                </a:lnTo>
                <a:lnTo>
                  <a:pt x="2674378" y="2980960"/>
                </a:lnTo>
                <a:lnTo>
                  <a:pt x="2678307" y="2988816"/>
                </a:lnTo>
                <a:lnTo>
                  <a:pt x="2680271" y="2996776"/>
                </a:lnTo>
                <a:lnTo>
                  <a:pt x="2680271" y="3006597"/>
                </a:lnTo>
                <a:lnTo>
                  <a:pt x="2678307" y="3016418"/>
                </a:lnTo>
                <a:lnTo>
                  <a:pt x="2668485" y="3044020"/>
                </a:lnTo>
                <a:lnTo>
                  <a:pt x="2680271" y="3038024"/>
                </a:lnTo>
                <a:lnTo>
                  <a:pt x="2688129" y="3034199"/>
                </a:lnTo>
                <a:lnTo>
                  <a:pt x="2690197" y="3036060"/>
                </a:lnTo>
                <a:lnTo>
                  <a:pt x="2690197" y="3049912"/>
                </a:lnTo>
                <a:lnTo>
                  <a:pt x="2690197" y="3057769"/>
                </a:lnTo>
                <a:lnTo>
                  <a:pt x="2686165" y="3067590"/>
                </a:lnTo>
                <a:lnTo>
                  <a:pt x="2680271" y="3073586"/>
                </a:lnTo>
                <a:lnTo>
                  <a:pt x="2672414" y="3069554"/>
                </a:lnTo>
                <a:lnTo>
                  <a:pt x="2676343" y="3081442"/>
                </a:lnTo>
                <a:lnTo>
                  <a:pt x="2684304" y="3099120"/>
                </a:lnTo>
                <a:lnTo>
                  <a:pt x="2686165" y="3111008"/>
                </a:lnTo>
                <a:lnTo>
                  <a:pt x="2680271" y="3112869"/>
                </a:lnTo>
                <a:lnTo>
                  <a:pt x="2668485" y="3108941"/>
                </a:lnTo>
                <a:lnTo>
                  <a:pt x="2656699" y="3103048"/>
                </a:lnTo>
                <a:lnTo>
                  <a:pt x="2648739" y="3097156"/>
                </a:lnTo>
                <a:lnTo>
                  <a:pt x="2646774" y="3108941"/>
                </a:lnTo>
                <a:lnTo>
                  <a:pt x="2644913" y="3114833"/>
                </a:lnTo>
                <a:lnTo>
                  <a:pt x="2634988" y="3126722"/>
                </a:lnTo>
                <a:lnTo>
                  <a:pt x="2631059" y="3138507"/>
                </a:lnTo>
                <a:lnTo>
                  <a:pt x="2638917" y="3144399"/>
                </a:lnTo>
                <a:lnTo>
                  <a:pt x="2648739" y="3148328"/>
                </a:lnTo>
                <a:lnTo>
                  <a:pt x="2654735" y="3154220"/>
                </a:lnTo>
                <a:lnTo>
                  <a:pt x="2644913" y="3162180"/>
                </a:lnTo>
                <a:lnTo>
                  <a:pt x="2597562" y="3177894"/>
                </a:lnTo>
                <a:lnTo>
                  <a:pt x="2583812" y="3177894"/>
                </a:lnTo>
                <a:lnTo>
                  <a:pt x="2605523" y="3162180"/>
                </a:lnTo>
                <a:lnTo>
                  <a:pt x="2595701" y="3158252"/>
                </a:lnTo>
                <a:lnTo>
                  <a:pt x="2591669" y="3150395"/>
                </a:lnTo>
                <a:lnTo>
                  <a:pt x="2593633" y="3142435"/>
                </a:lnTo>
                <a:lnTo>
                  <a:pt x="2595701" y="3130650"/>
                </a:lnTo>
                <a:lnTo>
                  <a:pt x="2575954" y="3140471"/>
                </a:lnTo>
                <a:lnTo>
                  <a:pt x="2569958" y="3136543"/>
                </a:lnTo>
                <a:lnTo>
                  <a:pt x="2568097" y="3126722"/>
                </a:lnTo>
                <a:lnTo>
                  <a:pt x="2568097" y="3118865"/>
                </a:lnTo>
                <a:lnTo>
                  <a:pt x="2572026" y="3112869"/>
                </a:lnTo>
                <a:lnTo>
                  <a:pt x="2587740" y="3111008"/>
                </a:lnTo>
                <a:lnTo>
                  <a:pt x="2591669" y="3101084"/>
                </a:lnTo>
                <a:lnTo>
                  <a:pt x="2593633" y="3089299"/>
                </a:lnTo>
                <a:lnTo>
                  <a:pt x="2595701" y="3075447"/>
                </a:lnTo>
                <a:lnTo>
                  <a:pt x="2587740" y="3069554"/>
                </a:lnTo>
                <a:lnTo>
                  <a:pt x="2581847" y="3077411"/>
                </a:lnTo>
                <a:lnTo>
                  <a:pt x="2558172" y="3089299"/>
                </a:lnTo>
                <a:lnTo>
                  <a:pt x="2546386" y="3097156"/>
                </a:lnTo>
                <a:lnTo>
                  <a:pt x="2540493" y="3085371"/>
                </a:lnTo>
                <a:lnTo>
                  <a:pt x="2530567" y="3075447"/>
                </a:lnTo>
                <a:lnTo>
                  <a:pt x="2522710" y="3063662"/>
                </a:lnTo>
                <a:lnTo>
                  <a:pt x="2520746" y="3049912"/>
                </a:lnTo>
                <a:lnTo>
                  <a:pt x="2524778" y="3040091"/>
                </a:lnTo>
                <a:lnTo>
                  <a:pt x="2534600" y="3032235"/>
                </a:lnTo>
                <a:lnTo>
                  <a:pt x="2544421" y="3024275"/>
                </a:lnTo>
                <a:lnTo>
                  <a:pt x="2552279" y="3022311"/>
                </a:lnTo>
                <a:lnTo>
                  <a:pt x="2575954" y="3016418"/>
                </a:lnTo>
                <a:lnTo>
                  <a:pt x="2583812" y="3016418"/>
                </a:lnTo>
                <a:lnTo>
                  <a:pt x="2593633" y="3020346"/>
                </a:lnTo>
                <a:lnTo>
                  <a:pt x="2601491" y="3026239"/>
                </a:lnTo>
                <a:lnTo>
                  <a:pt x="2611416" y="3030167"/>
                </a:lnTo>
                <a:lnTo>
                  <a:pt x="2623202" y="3032235"/>
                </a:lnTo>
                <a:lnTo>
                  <a:pt x="2623202" y="3026239"/>
                </a:lnTo>
                <a:lnTo>
                  <a:pt x="2611416" y="3018382"/>
                </a:lnTo>
                <a:lnTo>
                  <a:pt x="2603559" y="3006597"/>
                </a:lnTo>
                <a:lnTo>
                  <a:pt x="2601491" y="2992848"/>
                </a:lnTo>
                <a:lnTo>
                  <a:pt x="2599526" y="2980960"/>
                </a:lnTo>
                <a:lnTo>
                  <a:pt x="2609348" y="2980960"/>
                </a:lnTo>
                <a:lnTo>
                  <a:pt x="2654735" y="2955425"/>
                </a:lnTo>
                <a:lnTo>
                  <a:pt x="2646774" y="2941573"/>
                </a:lnTo>
                <a:lnTo>
                  <a:pt x="2650806" y="2925859"/>
                </a:lnTo>
                <a:close/>
                <a:moveTo>
                  <a:pt x="996664" y="2898192"/>
                </a:moveTo>
                <a:lnTo>
                  <a:pt x="1002557" y="2902120"/>
                </a:lnTo>
                <a:lnTo>
                  <a:pt x="1010413" y="2900156"/>
                </a:lnTo>
                <a:lnTo>
                  <a:pt x="1016306" y="2902120"/>
                </a:lnTo>
                <a:lnTo>
                  <a:pt x="1018270" y="2906152"/>
                </a:lnTo>
                <a:lnTo>
                  <a:pt x="1020338" y="2909977"/>
                </a:lnTo>
                <a:lnTo>
                  <a:pt x="1020338" y="2914009"/>
                </a:lnTo>
                <a:lnTo>
                  <a:pt x="1020338" y="2921865"/>
                </a:lnTo>
                <a:lnTo>
                  <a:pt x="1018270" y="2923830"/>
                </a:lnTo>
                <a:lnTo>
                  <a:pt x="1014445" y="2925794"/>
                </a:lnTo>
                <a:lnTo>
                  <a:pt x="1010413" y="2925794"/>
                </a:lnTo>
                <a:lnTo>
                  <a:pt x="1004521" y="2917937"/>
                </a:lnTo>
                <a:lnTo>
                  <a:pt x="1002557" y="2915973"/>
                </a:lnTo>
                <a:lnTo>
                  <a:pt x="998628" y="2917937"/>
                </a:lnTo>
                <a:lnTo>
                  <a:pt x="996664" y="2917937"/>
                </a:lnTo>
                <a:lnTo>
                  <a:pt x="994700" y="2914009"/>
                </a:lnTo>
                <a:lnTo>
                  <a:pt x="992736" y="2914009"/>
                </a:lnTo>
                <a:lnTo>
                  <a:pt x="988808" y="2914009"/>
                </a:lnTo>
                <a:lnTo>
                  <a:pt x="988808" y="2911941"/>
                </a:lnTo>
                <a:lnTo>
                  <a:pt x="992736" y="2908013"/>
                </a:lnTo>
                <a:lnTo>
                  <a:pt x="990772" y="2906152"/>
                </a:lnTo>
                <a:lnTo>
                  <a:pt x="988808" y="2908013"/>
                </a:lnTo>
                <a:lnTo>
                  <a:pt x="984879" y="2906152"/>
                </a:lnTo>
                <a:lnTo>
                  <a:pt x="986843" y="2902120"/>
                </a:lnTo>
                <a:lnTo>
                  <a:pt x="992736" y="2900156"/>
                </a:lnTo>
                <a:close/>
                <a:moveTo>
                  <a:pt x="2733516" y="2896293"/>
                </a:moveTo>
                <a:lnTo>
                  <a:pt x="2741373" y="2896293"/>
                </a:lnTo>
                <a:lnTo>
                  <a:pt x="2747266" y="2898258"/>
                </a:lnTo>
                <a:lnTo>
                  <a:pt x="2751195" y="2908078"/>
                </a:lnTo>
                <a:lnTo>
                  <a:pt x="2751195" y="2927824"/>
                </a:lnTo>
                <a:lnTo>
                  <a:pt x="2749230" y="2943537"/>
                </a:lnTo>
                <a:lnTo>
                  <a:pt x="2745302" y="2949430"/>
                </a:lnTo>
                <a:lnTo>
                  <a:pt x="2741373" y="2951394"/>
                </a:lnTo>
                <a:lnTo>
                  <a:pt x="2739409" y="2947465"/>
                </a:lnTo>
                <a:lnTo>
                  <a:pt x="2735377" y="2933716"/>
                </a:lnTo>
                <a:lnTo>
                  <a:pt x="2731551" y="2927824"/>
                </a:lnTo>
                <a:lnTo>
                  <a:pt x="2729587" y="2923895"/>
                </a:lnTo>
                <a:lnTo>
                  <a:pt x="2729587" y="2918003"/>
                </a:lnTo>
                <a:lnTo>
                  <a:pt x="2727519" y="2912007"/>
                </a:lnTo>
                <a:lnTo>
                  <a:pt x="2725555" y="2906218"/>
                </a:lnTo>
                <a:lnTo>
                  <a:pt x="2725555" y="2900222"/>
                </a:lnTo>
                <a:close/>
                <a:moveTo>
                  <a:pt x="1018270" y="2860768"/>
                </a:moveTo>
                <a:lnTo>
                  <a:pt x="1026230" y="2862733"/>
                </a:lnTo>
                <a:lnTo>
                  <a:pt x="1032122" y="2868729"/>
                </a:lnTo>
                <a:lnTo>
                  <a:pt x="1038015" y="2866764"/>
                </a:lnTo>
                <a:lnTo>
                  <a:pt x="1043907" y="2862733"/>
                </a:lnTo>
                <a:lnTo>
                  <a:pt x="1047836" y="2864697"/>
                </a:lnTo>
                <a:lnTo>
                  <a:pt x="1049800" y="2868729"/>
                </a:lnTo>
                <a:lnTo>
                  <a:pt x="1051867" y="2868729"/>
                </a:lnTo>
                <a:lnTo>
                  <a:pt x="1055692" y="2866764"/>
                </a:lnTo>
                <a:lnTo>
                  <a:pt x="1057657" y="2872554"/>
                </a:lnTo>
                <a:lnTo>
                  <a:pt x="1053832" y="2876585"/>
                </a:lnTo>
                <a:lnTo>
                  <a:pt x="1047836" y="2876585"/>
                </a:lnTo>
                <a:lnTo>
                  <a:pt x="1043907" y="2880514"/>
                </a:lnTo>
                <a:lnTo>
                  <a:pt x="1043907" y="2884442"/>
                </a:lnTo>
                <a:lnTo>
                  <a:pt x="1051867" y="2892299"/>
                </a:lnTo>
                <a:lnTo>
                  <a:pt x="1057657" y="2894263"/>
                </a:lnTo>
                <a:lnTo>
                  <a:pt x="1065513" y="2894263"/>
                </a:lnTo>
                <a:lnTo>
                  <a:pt x="1067581" y="2900156"/>
                </a:lnTo>
                <a:lnTo>
                  <a:pt x="1069545" y="2908013"/>
                </a:lnTo>
                <a:lnTo>
                  <a:pt x="1073473" y="2911941"/>
                </a:lnTo>
                <a:lnTo>
                  <a:pt x="1075437" y="2917937"/>
                </a:lnTo>
                <a:lnTo>
                  <a:pt x="1071509" y="2925794"/>
                </a:lnTo>
                <a:lnTo>
                  <a:pt x="1069545" y="2927758"/>
                </a:lnTo>
                <a:lnTo>
                  <a:pt x="1067581" y="2925794"/>
                </a:lnTo>
                <a:lnTo>
                  <a:pt x="1059724" y="2923830"/>
                </a:lnTo>
                <a:lnTo>
                  <a:pt x="1057657" y="2919798"/>
                </a:lnTo>
                <a:lnTo>
                  <a:pt x="1055692" y="2914009"/>
                </a:lnTo>
                <a:lnTo>
                  <a:pt x="1055692" y="2908013"/>
                </a:lnTo>
                <a:lnTo>
                  <a:pt x="1055692" y="2904084"/>
                </a:lnTo>
                <a:lnTo>
                  <a:pt x="1051867" y="2902120"/>
                </a:lnTo>
                <a:lnTo>
                  <a:pt x="1034087" y="2900156"/>
                </a:lnTo>
                <a:lnTo>
                  <a:pt x="1032122" y="2896227"/>
                </a:lnTo>
                <a:lnTo>
                  <a:pt x="1026230" y="2896227"/>
                </a:lnTo>
                <a:lnTo>
                  <a:pt x="1022302" y="2894263"/>
                </a:lnTo>
                <a:lnTo>
                  <a:pt x="1020338" y="2892299"/>
                </a:lnTo>
                <a:lnTo>
                  <a:pt x="1016306" y="2890335"/>
                </a:lnTo>
                <a:lnTo>
                  <a:pt x="1012481" y="2886406"/>
                </a:lnTo>
                <a:lnTo>
                  <a:pt x="1006485" y="2870589"/>
                </a:lnTo>
                <a:lnTo>
                  <a:pt x="1010413" y="2862733"/>
                </a:lnTo>
                <a:close/>
                <a:moveTo>
                  <a:pt x="1000593" y="2827377"/>
                </a:moveTo>
                <a:lnTo>
                  <a:pt x="1010413" y="2831202"/>
                </a:lnTo>
                <a:lnTo>
                  <a:pt x="990772" y="2843090"/>
                </a:lnTo>
                <a:lnTo>
                  <a:pt x="984879" y="2848983"/>
                </a:lnTo>
                <a:lnTo>
                  <a:pt x="984879" y="2856840"/>
                </a:lnTo>
                <a:lnTo>
                  <a:pt x="988808" y="2864697"/>
                </a:lnTo>
                <a:lnTo>
                  <a:pt x="996664" y="2878550"/>
                </a:lnTo>
                <a:lnTo>
                  <a:pt x="988808" y="2882478"/>
                </a:lnTo>
                <a:lnTo>
                  <a:pt x="982915" y="2890335"/>
                </a:lnTo>
                <a:lnTo>
                  <a:pt x="976919" y="2898192"/>
                </a:lnTo>
                <a:lnTo>
                  <a:pt x="975058" y="2904084"/>
                </a:lnTo>
                <a:lnTo>
                  <a:pt x="971027" y="2906152"/>
                </a:lnTo>
                <a:lnTo>
                  <a:pt x="953349" y="2900156"/>
                </a:lnTo>
                <a:lnTo>
                  <a:pt x="947457" y="2902120"/>
                </a:lnTo>
                <a:lnTo>
                  <a:pt x="945493" y="2900156"/>
                </a:lnTo>
                <a:lnTo>
                  <a:pt x="943528" y="2898192"/>
                </a:lnTo>
                <a:lnTo>
                  <a:pt x="941564" y="2896227"/>
                </a:lnTo>
                <a:lnTo>
                  <a:pt x="939497" y="2896227"/>
                </a:lnTo>
                <a:lnTo>
                  <a:pt x="943528" y="2870589"/>
                </a:lnTo>
                <a:lnTo>
                  <a:pt x="947457" y="2862733"/>
                </a:lnTo>
                <a:lnTo>
                  <a:pt x="951385" y="2860768"/>
                </a:lnTo>
                <a:lnTo>
                  <a:pt x="959242" y="2858804"/>
                </a:lnTo>
                <a:lnTo>
                  <a:pt x="967098" y="2854876"/>
                </a:lnTo>
                <a:lnTo>
                  <a:pt x="969063" y="2848983"/>
                </a:lnTo>
                <a:lnTo>
                  <a:pt x="975058" y="2839162"/>
                </a:lnTo>
                <a:lnTo>
                  <a:pt x="986843" y="2831202"/>
                </a:lnTo>
                <a:close/>
                <a:moveTo>
                  <a:pt x="1510654" y="2742606"/>
                </a:moveTo>
                <a:lnTo>
                  <a:pt x="1492873" y="2748602"/>
                </a:lnTo>
                <a:lnTo>
                  <a:pt x="1475196" y="2752530"/>
                </a:lnTo>
                <a:lnTo>
                  <a:pt x="1451523" y="2744570"/>
                </a:lnTo>
                <a:lnTo>
                  <a:pt x="1437774" y="2758423"/>
                </a:lnTo>
                <a:lnTo>
                  <a:pt x="1455451" y="2797810"/>
                </a:lnTo>
                <a:lnTo>
                  <a:pt x="1455472" y="2797823"/>
                </a:lnTo>
                <a:lnTo>
                  <a:pt x="1437904" y="2758540"/>
                </a:lnTo>
                <a:lnTo>
                  <a:pt x="1451632" y="2744659"/>
                </a:lnTo>
                <a:lnTo>
                  <a:pt x="1475268" y="2752636"/>
                </a:lnTo>
                <a:lnTo>
                  <a:pt x="1492918" y="2748699"/>
                </a:lnTo>
                <a:lnTo>
                  <a:pt x="1510671" y="2742691"/>
                </a:lnTo>
                <a:lnTo>
                  <a:pt x="1544009" y="2754500"/>
                </a:lnTo>
                <a:lnTo>
                  <a:pt x="1555853" y="2792022"/>
                </a:lnTo>
                <a:lnTo>
                  <a:pt x="1555933" y="2791918"/>
                </a:lnTo>
                <a:lnTo>
                  <a:pt x="1544045" y="2754391"/>
                </a:lnTo>
                <a:close/>
                <a:moveTo>
                  <a:pt x="1874799" y="2679533"/>
                </a:moveTo>
                <a:lnTo>
                  <a:pt x="1851128" y="2693281"/>
                </a:lnTo>
                <a:lnTo>
                  <a:pt x="1833452" y="2713024"/>
                </a:lnTo>
                <a:lnTo>
                  <a:pt x="1813709" y="2716952"/>
                </a:lnTo>
                <a:lnTo>
                  <a:pt x="1792105" y="2716952"/>
                </a:lnTo>
                <a:lnTo>
                  <a:pt x="1768434" y="2718916"/>
                </a:lnTo>
                <a:lnTo>
                  <a:pt x="1742799" y="2718916"/>
                </a:lnTo>
                <a:lnTo>
                  <a:pt x="1732980" y="2713024"/>
                </a:lnTo>
                <a:lnTo>
                  <a:pt x="1723160" y="2705065"/>
                </a:lnTo>
                <a:lnTo>
                  <a:pt x="1711273" y="2707029"/>
                </a:lnTo>
                <a:lnTo>
                  <a:pt x="1697525" y="2707029"/>
                </a:lnTo>
                <a:lnTo>
                  <a:pt x="1677885" y="2711060"/>
                </a:lnTo>
                <a:lnTo>
                  <a:pt x="1660106" y="2722844"/>
                </a:lnTo>
                <a:lnTo>
                  <a:pt x="1634605" y="2718921"/>
                </a:lnTo>
                <a:lnTo>
                  <a:pt x="1634707" y="2719035"/>
                </a:lnTo>
                <a:lnTo>
                  <a:pt x="1660241" y="2722964"/>
                </a:lnTo>
                <a:lnTo>
                  <a:pt x="1678021" y="2711179"/>
                </a:lnTo>
                <a:lnTo>
                  <a:pt x="1697663" y="2707147"/>
                </a:lnTo>
                <a:lnTo>
                  <a:pt x="1711412" y="2707147"/>
                </a:lnTo>
                <a:lnTo>
                  <a:pt x="1723301" y="2705183"/>
                </a:lnTo>
                <a:lnTo>
                  <a:pt x="1733121" y="2713143"/>
                </a:lnTo>
                <a:lnTo>
                  <a:pt x="1742942" y="2719035"/>
                </a:lnTo>
                <a:lnTo>
                  <a:pt x="1768580" y="2719035"/>
                </a:lnTo>
                <a:lnTo>
                  <a:pt x="1792253" y="2717071"/>
                </a:lnTo>
                <a:lnTo>
                  <a:pt x="1813859" y="2717071"/>
                </a:lnTo>
                <a:lnTo>
                  <a:pt x="1833604" y="2713143"/>
                </a:lnTo>
                <a:lnTo>
                  <a:pt x="1851281" y="2693397"/>
                </a:lnTo>
                <a:lnTo>
                  <a:pt x="1874955" y="2679648"/>
                </a:lnTo>
                <a:lnTo>
                  <a:pt x="1918233" y="2695349"/>
                </a:lnTo>
                <a:lnTo>
                  <a:pt x="1918109" y="2695245"/>
                </a:lnTo>
                <a:close/>
                <a:moveTo>
                  <a:pt x="2989552" y="2648493"/>
                </a:moveTo>
                <a:lnTo>
                  <a:pt x="2993430" y="2671861"/>
                </a:lnTo>
                <a:lnTo>
                  <a:pt x="2993451" y="2671882"/>
                </a:lnTo>
                <a:lnTo>
                  <a:pt x="2989573" y="2648509"/>
                </a:lnTo>
                <a:close/>
                <a:moveTo>
                  <a:pt x="2004714" y="2614615"/>
                </a:moveTo>
                <a:lnTo>
                  <a:pt x="2000803" y="2638187"/>
                </a:lnTo>
                <a:lnTo>
                  <a:pt x="1973204" y="2669713"/>
                </a:lnTo>
                <a:lnTo>
                  <a:pt x="1969276" y="2691317"/>
                </a:lnTo>
                <a:lnTo>
                  <a:pt x="1967312" y="2711060"/>
                </a:lnTo>
                <a:lnTo>
                  <a:pt x="1953470" y="2724799"/>
                </a:lnTo>
                <a:lnTo>
                  <a:pt x="1953624" y="2724928"/>
                </a:lnTo>
                <a:lnTo>
                  <a:pt x="1953623" y="2724941"/>
                </a:lnTo>
                <a:lnTo>
                  <a:pt x="1967420" y="2711248"/>
                </a:lnTo>
                <a:lnTo>
                  <a:pt x="1969384" y="2691503"/>
                </a:lnTo>
                <a:lnTo>
                  <a:pt x="1973313" y="2669897"/>
                </a:lnTo>
                <a:lnTo>
                  <a:pt x="2000917" y="2638367"/>
                </a:lnTo>
                <a:lnTo>
                  <a:pt x="2004846" y="2614693"/>
                </a:lnTo>
                <a:close/>
                <a:moveTo>
                  <a:pt x="1595192" y="2602732"/>
                </a:moveTo>
                <a:lnTo>
                  <a:pt x="1577413" y="2604696"/>
                </a:lnTo>
                <a:lnTo>
                  <a:pt x="1571521" y="2612552"/>
                </a:lnTo>
                <a:lnTo>
                  <a:pt x="1565629" y="2618444"/>
                </a:lnTo>
                <a:lnTo>
                  <a:pt x="1561701" y="2628263"/>
                </a:lnTo>
                <a:lnTo>
                  <a:pt x="1559737" y="2640151"/>
                </a:lnTo>
                <a:lnTo>
                  <a:pt x="1540136" y="2640151"/>
                </a:lnTo>
                <a:lnTo>
                  <a:pt x="1540220" y="2640260"/>
                </a:lnTo>
                <a:lnTo>
                  <a:pt x="1559862" y="2640260"/>
                </a:lnTo>
                <a:lnTo>
                  <a:pt x="1561826" y="2628372"/>
                </a:lnTo>
                <a:lnTo>
                  <a:pt x="1565754" y="2618551"/>
                </a:lnTo>
                <a:lnTo>
                  <a:pt x="1571647" y="2612658"/>
                </a:lnTo>
                <a:lnTo>
                  <a:pt x="1577539" y="2604801"/>
                </a:lnTo>
                <a:lnTo>
                  <a:pt x="1595269" y="2602843"/>
                </a:lnTo>
                <a:close/>
                <a:moveTo>
                  <a:pt x="1467120" y="2577097"/>
                </a:moveTo>
                <a:lnTo>
                  <a:pt x="1455336" y="2588881"/>
                </a:lnTo>
                <a:lnTo>
                  <a:pt x="1433733" y="2587020"/>
                </a:lnTo>
                <a:lnTo>
                  <a:pt x="1417918" y="2602732"/>
                </a:lnTo>
                <a:lnTo>
                  <a:pt x="1417918" y="2612552"/>
                </a:lnTo>
                <a:lnTo>
                  <a:pt x="1417918" y="2624439"/>
                </a:lnTo>
                <a:lnTo>
                  <a:pt x="1412026" y="2632295"/>
                </a:lnTo>
                <a:lnTo>
                  <a:pt x="1404170" y="2638187"/>
                </a:lnTo>
                <a:lnTo>
                  <a:pt x="1404170" y="2648006"/>
                </a:lnTo>
                <a:lnTo>
                  <a:pt x="1406134" y="2655862"/>
                </a:lnTo>
                <a:lnTo>
                  <a:pt x="1400242" y="2667646"/>
                </a:lnTo>
                <a:lnTo>
                  <a:pt x="1390422" y="2673641"/>
                </a:lnTo>
                <a:lnTo>
                  <a:pt x="1380499" y="2679533"/>
                </a:lnTo>
                <a:lnTo>
                  <a:pt x="1368715" y="2683461"/>
                </a:lnTo>
                <a:lnTo>
                  <a:pt x="1360859" y="2689353"/>
                </a:lnTo>
                <a:lnTo>
                  <a:pt x="1351039" y="2695245"/>
                </a:lnTo>
                <a:lnTo>
                  <a:pt x="1329332" y="2699173"/>
                </a:lnTo>
                <a:lnTo>
                  <a:pt x="1309589" y="2705065"/>
                </a:lnTo>
                <a:lnTo>
                  <a:pt x="1289950" y="2711060"/>
                </a:lnTo>
                <a:lnTo>
                  <a:pt x="1272379" y="2705100"/>
                </a:lnTo>
                <a:lnTo>
                  <a:pt x="1272371" y="2705183"/>
                </a:lnTo>
                <a:lnTo>
                  <a:pt x="1290048" y="2711179"/>
                </a:lnTo>
                <a:lnTo>
                  <a:pt x="1309690" y="2705183"/>
                </a:lnTo>
                <a:lnTo>
                  <a:pt x="1329435" y="2699290"/>
                </a:lnTo>
                <a:lnTo>
                  <a:pt x="1351144" y="2695362"/>
                </a:lnTo>
                <a:lnTo>
                  <a:pt x="1360965" y="2689469"/>
                </a:lnTo>
                <a:lnTo>
                  <a:pt x="1368821" y="2683576"/>
                </a:lnTo>
                <a:lnTo>
                  <a:pt x="1380606" y="2679648"/>
                </a:lnTo>
                <a:lnTo>
                  <a:pt x="1390530" y="2673755"/>
                </a:lnTo>
                <a:lnTo>
                  <a:pt x="1400351" y="2667759"/>
                </a:lnTo>
                <a:lnTo>
                  <a:pt x="1406244" y="2655974"/>
                </a:lnTo>
                <a:lnTo>
                  <a:pt x="1404279" y="2648117"/>
                </a:lnTo>
                <a:lnTo>
                  <a:pt x="1404279" y="2638296"/>
                </a:lnTo>
                <a:lnTo>
                  <a:pt x="1412136" y="2632404"/>
                </a:lnTo>
                <a:lnTo>
                  <a:pt x="1418029" y="2624547"/>
                </a:lnTo>
                <a:lnTo>
                  <a:pt x="1418029" y="2612658"/>
                </a:lnTo>
                <a:lnTo>
                  <a:pt x="1418029" y="2602837"/>
                </a:lnTo>
                <a:lnTo>
                  <a:pt x="1433845" y="2587124"/>
                </a:lnTo>
                <a:lnTo>
                  <a:pt x="1455451" y="2588984"/>
                </a:lnTo>
                <a:lnTo>
                  <a:pt x="1467236" y="2577199"/>
                </a:lnTo>
                <a:lnTo>
                  <a:pt x="1479124" y="2577199"/>
                </a:lnTo>
                <a:lnTo>
                  <a:pt x="1488945" y="2583195"/>
                </a:lnTo>
                <a:lnTo>
                  <a:pt x="1508589" y="2598828"/>
                </a:lnTo>
                <a:lnTo>
                  <a:pt x="1508570" y="2598804"/>
                </a:lnTo>
                <a:lnTo>
                  <a:pt x="1488827" y="2583092"/>
                </a:lnTo>
                <a:lnTo>
                  <a:pt x="1479007" y="2577097"/>
                </a:lnTo>
                <a:close/>
                <a:moveTo>
                  <a:pt x="1979122" y="2535985"/>
                </a:moveTo>
                <a:lnTo>
                  <a:pt x="1981060" y="2545674"/>
                </a:lnTo>
                <a:lnTo>
                  <a:pt x="1983024" y="2555493"/>
                </a:lnTo>
                <a:lnTo>
                  <a:pt x="1989019" y="2573169"/>
                </a:lnTo>
                <a:lnTo>
                  <a:pt x="1989019" y="2594876"/>
                </a:lnTo>
                <a:lnTo>
                  <a:pt x="1994808" y="2608624"/>
                </a:lnTo>
                <a:lnTo>
                  <a:pt x="1994859" y="2608654"/>
                </a:lnTo>
                <a:lnTo>
                  <a:pt x="1989131" y="2595052"/>
                </a:lnTo>
                <a:lnTo>
                  <a:pt x="1989131" y="2573342"/>
                </a:lnTo>
                <a:lnTo>
                  <a:pt x="1983135" y="2555665"/>
                </a:lnTo>
                <a:lnTo>
                  <a:pt x="1981170" y="2545844"/>
                </a:lnTo>
                <a:lnTo>
                  <a:pt x="1979206" y="2536023"/>
                </a:lnTo>
                <a:close/>
                <a:moveTo>
                  <a:pt x="1099031" y="2451093"/>
                </a:moveTo>
                <a:lnTo>
                  <a:pt x="1102959" y="2453057"/>
                </a:lnTo>
                <a:lnTo>
                  <a:pt x="1102959" y="2459052"/>
                </a:lnTo>
                <a:lnTo>
                  <a:pt x="1100995" y="2464944"/>
                </a:lnTo>
                <a:lnTo>
                  <a:pt x="1089108" y="2474764"/>
                </a:lnTo>
                <a:lnTo>
                  <a:pt x="1081252" y="2482620"/>
                </a:lnTo>
                <a:lnTo>
                  <a:pt x="1075360" y="2486548"/>
                </a:lnTo>
                <a:lnTo>
                  <a:pt x="1073396" y="2488512"/>
                </a:lnTo>
                <a:lnTo>
                  <a:pt x="1069468" y="2490476"/>
                </a:lnTo>
                <a:lnTo>
                  <a:pt x="1067504" y="2486548"/>
                </a:lnTo>
                <a:lnTo>
                  <a:pt x="1065437" y="2482620"/>
                </a:lnTo>
                <a:lnTo>
                  <a:pt x="1067504" y="2476728"/>
                </a:lnTo>
                <a:lnTo>
                  <a:pt x="1073396" y="2472800"/>
                </a:lnTo>
                <a:lnTo>
                  <a:pt x="1069468" y="2470836"/>
                </a:lnTo>
                <a:lnTo>
                  <a:pt x="1071432" y="2468872"/>
                </a:lnTo>
                <a:lnTo>
                  <a:pt x="1075360" y="2466908"/>
                </a:lnTo>
                <a:lnTo>
                  <a:pt x="1077324" y="2462877"/>
                </a:lnTo>
                <a:lnTo>
                  <a:pt x="1081252" y="2460913"/>
                </a:lnTo>
                <a:lnTo>
                  <a:pt x="1083216" y="2460913"/>
                </a:lnTo>
                <a:lnTo>
                  <a:pt x="1081252" y="2457088"/>
                </a:lnTo>
                <a:lnTo>
                  <a:pt x="1085180" y="2457088"/>
                </a:lnTo>
                <a:lnTo>
                  <a:pt x="1093036" y="2457088"/>
                </a:lnTo>
                <a:lnTo>
                  <a:pt x="1096964" y="2453057"/>
                </a:lnTo>
                <a:close/>
                <a:moveTo>
                  <a:pt x="3099699" y="2445565"/>
                </a:moveTo>
                <a:lnTo>
                  <a:pt x="3040606" y="2457446"/>
                </a:lnTo>
                <a:lnTo>
                  <a:pt x="3040762" y="2457499"/>
                </a:lnTo>
                <a:lnTo>
                  <a:pt x="3099878" y="2445614"/>
                </a:lnTo>
                <a:close/>
                <a:moveTo>
                  <a:pt x="2546255" y="2445557"/>
                </a:moveTo>
                <a:lnTo>
                  <a:pt x="2546244" y="2445565"/>
                </a:lnTo>
                <a:lnTo>
                  <a:pt x="2530564" y="2469034"/>
                </a:lnTo>
                <a:lnTo>
                  <a:pt x="2530567" y="2469035"/>
                </a:lnTo>
                <a:close/>
                <a:moveTo>
                  <a:pt x="2967668" y="2400278"/>
                </a:moveTo>
                <a:lnTo>
                  <a:pt x="2946059" y="2404207"/>
                </a:lnTo>
                <a:lnTo>
                  <a:pt x="2918453" y="2414029"/>
                </a:lnTo>
                <a:lnTo>
                  <a:pt x="2896845" y="2431813"/>
                </a:lnTo>
                <a:lnTo>
                  <a:pt x="2898809" y="2441636"/>
                </a:lnTo>
                <a:lnTo>
                  <a:pt x="2904702" y="2453423"/>
                </a:lnTo>
                <a:lnTo>
                  <a:pt x="2900773" y="2461281"/>
                </a:lnTo>
                <a:lnTo>
                  <a:pt x="2890848" y="2461281"/>
                </a:lnTo>
                <a:lnTo>
                  <a:pt x="2875132" y="2471207"/>
                </a:lnTo>
                <a:lnTo>
                  <a:pt x="2859551" y="2482894"/>
                </a:lnTo>
                <a:lnTo>
                  <a:pt x="2861508" y="2514314"/>
                </a:lnTo>
                <a:lnTo>
                  <a:pt x="2845690" y="2547808"/>
                </a:lnTo>
                <a:lnTo>
                  <a:pt x="2845777" y="2547980"/>
                </a:lnTo>
                <a:lnTo>
                  <a:pt x="2861546" y="2514585"/>
                </a:lnTo>
                <a:lnTo>
                  <a:pt x="2859581" y="2483043"/>
                </a:lnTo>
                <a:lnTo>
                  <a:pt x="2875300" y="2471254"/>
                </a:lnTo>
                <a:lnTo>
                  <a:pt x="2891019" y="2461326"/>
                </a:lnTo>
                <a:lnTo>
                  <a:pt x="2900947" y="2461326"/>
                </a:lnTo>
                <a:lnTo>
                  <a:pt x="2904877" y="2453466"/>
                </a:lnTo>
                <a:lnTo>
                  <a:pt x="2898982" y="2441677"/>
                </a:lnTo>
                <a:lnTo>
                  <a:pt x="2897017" y="2431852"/>
                </a:lnTo>
                <a:lnTo>
                  <a:pt x="2918631" y="2414064"/>
                </a:lnTo>
                <a:lnTo>
                  <a:pt x="2946242" y="2404240"/>
                </a:lnTo>
                <a:lnTo>
                  <a:pt x="2967815" y="2400318"/>
                </a:lnTo>
                <a:close/>
                <a:moveTo>
                  <a:pt x="2591752" y="2303787"/>
                </a:moveTo>
                <a:lnTo>
                  <a:pt x="2591713" y="2303826"/>
                </a:lnTo>
                <a:lnTo>
                  <a:pt x="2613242" y="2305671"/>
                </a:lnTo>
                <a:lnTo>
                  <a:pt x="2650669" y="2315597"/>
                </a:lnTo>
                <a:lnTo>
                  <a:pt x="2650806" y="2315528"/>
                </a:lnTo>
                <a:lnTo>
                  <a:pt x="2613480" y="2305646"/>
                </a:lnTo>
                <a:close/>
                <a:moveTo>
                  <a:pt x="2680181" y="2266396"/>
                </a:moveTo>
                <a:lnTo>
                  <a:pt x="2686029" y="2268345"/>
                </a:lnTo>
                <a:lnTo>
                  <a:pt x="2686084" y="2268280"/>
                </a:lnTo>
                <a:lnTo>
                  <a:pt x="2680422" y="2266396"/>
                </a:lnTo>
                <a:close/>
                <a:moveTo>
                  <a:pt x="2540418" y="2236854"/>
                </a:moveTo>
                <a:lnTo>
                  <a:pt x="2546244" y="2240739"/>
                </a:lnTo>
                <a:lnTo>
                  <a:pt x="2544279" y="2248597"/>
                </a:lnTo>
                <a:lnTo>
                  <a:pt x="2542315" y="2254594"/>
                </a:lnTo>
                <a:lnTo>
                  <a:pt x="2530425" y="2256455"/>
                </a:lnTo>
                <a:lnTo>
                  <a:pt x="2520603" y="2256455"/>
                </a:lnTo>
                <a:lnTo>
                  <a:pt x="2512745" y="2270310"/>
                </a:lnTo>
                <a:lnTo>
                  <a:pt x="2516777" y="2284061"/>
                </a:lnTo>
                <a:lnTo>
                  <a:pt x="2526599" y="2287990"/>
                </a:lnTo>
                <a:lnTo>
                  <a:pt x="2536422" y="2297813"/>
                </a:lnTo>
                <a:lnTo>
                  <a:pt x="2544279" y="2313633"/>
                </a:lnTo>
                <a:lnTo>
                  <a:pt x="2554102" y="2321491"/>
                </a:lnTo>
                <a:lnTo>
                  <a:pt x="2561959" y="2327384"/>
                </a:lnTo>
                <a:lnTo>
                  <a:pt x="2569817" y="2331417"/>
                </a:lnTo>
                <a:lnTo>
                  <a:pt x="2569921" y="2331313"/>
                </a:lnTo>
                <a:lnTo>
                  <a:pt x="2562161" y="2327337"/>
                </a:lnTo>
                <a:lnTo>
                  <a:pt x="2554298" y="2321450"/>
                </a:lnTo>
                <a:lnTo>
                  <a:pt x="2544469" y="2313600"/>
                </a:lnTo>
                <a:lnTo>
                  <a:pt x="2536605" y="2297796"/>
                </a:lnTo>
                <a:lnTo>
                  <a:pt x="2526776" y="2287983"/>
                </a:lnTo>
                <a:lnTo>
                  <a:pt x="2516947" y="2284058"/>
                </a:lnTo>
                <a:lnTo>
                  <a:pt x="2512912" y="2270321"/>
                </a:lnTo>
                <a:lnTo>
                  <a:pt x="2520775" y="2256480"/>
                </a:lnTo>
                <a:lnTo>
                  <a:pt x="2530605" y="2256480"/>
                </a:lnTo>
                <a:lnTo>
                  <a:pt x="2542503" y="2254620"/>
                </a:lnTo>
                <a:lnTo>
                  <a:pt x="2544469" y="2248629"/>
                </a:lnTo>
                <a:lnTo>
                  <a:pt x="2546435" y="2240779"/>
                </a:lnTo>
                <a:lnTo>
                  <a:pt x="2540537" y="2236854"/>
                </a:lnTo>
                <a:close/>
                <a:moveTo>
                  <a:pt x="2150353" y="2185724"/>
                </a:moveTo>
                <a:lnTo>
                  <a:pt x="2146447" y="2236504"/>
                </a:lnTo>
                <a:lnTo>
                  <a:pt x="2122879" y="2262139"/>
                </a:lnTo>
                <a:lnTo>
                  <a:pt x="2116987" y="2279815"/>
                </a:lnTo>
                <a:lnTo>
                  <a:pt x="2085460" y="2295526"/>
                </a:lnTo>
                <a:lnTo>
                  <a:pt x="2067785" y="2301522"/>
                </a:lnTo>
                <a:lnTo>
                  <a:pt x="2059825" y="2299558"/>
                </a:lnTo>
                <a:lnTo>
                  <a:pt x="2053933" y="2303486"/>
                </a:lnTo>
                <a:lnTo>
                  <a:pt x="2042046" y="2331085"/>
                </a:lnTo>
                <a:lnTo>
                  <a:pt x="2026335" y="2344729"/>
                </a:lnTo>
                <a:lnTo>
                  <a:pt x="2012587" y="2358580"/>
                </a:lnTo>
                <a:lnTo>
                  <a:pt x="2004731" y="2380287"/>
                </a:lnTo>
                <a:lnTo>
                  <a:pt x="2002767" y="2403855"/>
                </a:lnTo>
                <a:lnTo>
                  <a:pt x="1994808" y="2421530"/>
                </a:lnTo>
                <a:lnTo>
                  <a:pt x="1984988" y="2441273"/>
                </a:lnTo>
                <a:lnTo>
                  <a:pt x="1977132" y="2464944"/>
                </a:lnTo>
                <a:lnTo>
                  <a:pt x="1971240" y="2490476"/>
                </a:lnTo>
                <a:lnTo>
                  <a:pt x="1963384" y="2508255"/>
                </a:lnTo>
                <a:lnTo>
                  <a:pt x="1961420" y="2527894"/>
                </a:lnTo>
                <a:lnTo>
                  <a:pt x="1961539" y="2527948"/>
                </a:lnTo>
                <a:lnTo>
                  <a:pt x="1963491" y="2508421"/>
                </a:lnTo>
                <a:lnTo>
                  <a:pt x="1971348" y="2490640"/>
                </a:lnTo>
                <a:lnTo>
                  <a:pt x="1977242" y="2465106"/>
                </a:lnTo>
                <a:lnTo>
                  <a:pt x="1985099" y="2441433"/>
                </a:lnTo>
                <a:lnTo>
                  <a:pt x="1994921" y="2421688"/>
                </a:lnTo>
                <a:lnTo>
                  <a:pt x="2002881" y="2404010"/>
                </a:lnTo>
                <a:lnTo>
                  <a:pt x="2004846" y="2380440"/>
                </a:lnTo>
                <a:lnTo>
                  <a:pt x="2012703" y="2358731"/>
                </a:lnTo>
                <a:lnTo>
                  <a:pt x="2026454" y="2344878"/>
                </a:lnTo>
                <a:lnTo>
                  <a:pt x="2042168" y="2331232"/>
                </a:lnTo>
                <a:lnTo>
                  <a:pt x="2054058" y="2303631"/>
                </a:lnTo>
                <a:lnTo>
                  <a:pt x="2059951" y="2299702"/>
                </a:lnTo>
                <a:lnTo>
                  <a:pt x="2067912" y="2301667"/>
                </a:lnTo>
                <a:lnTo>
                  <a:pt x="2085591" y="2295671"/>
                </a:lnTo>
                <a:lnTo>
                  <a:pt x="2117124" y="2279957"/>
                </a:lnTo>
                <a:lnTo>
                  <a:pt x="2123017" y="2262280"/>
                </a:lnTo>
                <a:lnTo>
                  <a:pt x="2146431" y="2236814"/>
                </a:lnTo>
                <a:lnTo>
                  <a:pt x="2146429" y="2236810"/>
                </a:lnTo>
                <a:lnTo>
                  <a:pt x="2150358" y="2185732"/>
                </a:lnTo>
                <a:close/>
                <a:moveTo>
                  <a:pt x="1886404" y="2157844"/>
                </a:moveTo>
                <a:lnTo>
                  <a:pt x="1870765" y="2161753"/>
                </a:lnTo>
                <a:lnTo>
                  <a:pt x="1870871" y="2161770"/>
                </a:lnTo>
                <a:lnTo>
                  <a:pt x="1886575" y="2157844"/>
                </a:lnTo>
                <a:close/>
                <a:moveTo>
                  <a:pt x="2654598" y="2138481"/>
                </a:moveTo>
                <a:lnTo>
                  <a:pt x="2619135" y="2140342"/>
                </a:lnTo>
                <a:lnTo>
                  <a:pt x="2577778" y="2146339"/>
                </a:lnTo>
                <a:lnTo>
                  <a:pt x="2548208" y="2171877"/>
                </a:lnTo>
                <a:lnTo>
                  <a:pt x="2552137" y="2209203"/>
                </a:lnTo>
                <a:lnTo>
                  <a:pt x="2540351" y="2221094"/>
                </a:lnTo>
                <a:lnTo>
                  <a:pt x="2534457" y="2236810"/>
                </a:lnTo>
                <a:lnTo>
                  <a:pt x="2534657" y="2236810"/>
                </a:lnTo>
                <a:lnTo>
                  <a:pt x="2540537" y="2221154"/>
                </a:lnTo>
                <a:lnTo>
                  <a:pt x="2552332" y="2209275"/>
                </a:lnTo>
                <a:lnTo>
                  <a:pt x="2548400" y="2171987"/>
                </a:lnTo>
                <a:lnTo>
                  <a:pt x="2577991" y="2146474"/>
                </a:lnTo>
                <a:lnTo>
                  <a:pt x="2619377" y="2140483"/>
                </a:lnTo>
                <a:lnTo>
                  <a:pt x="2654790" y="2138628"/>
                </a:lnTo>
                <a:close/>
                <a:moveTo>
                  <a:pt x="1955085" y="2122555"/>
                </a:moveTo>
                <a:lnTo>
                  <a:pt x="1939536" y="2138205"/>
                </a:lnTo>
                <a:lnTo>
                  <a:pt x="1923824" y="2151952"/>
                </a:lnTo>
                <a:lnTo>
                  <a:pt x="1904087" y="2157842"/>
                </a:lnTo>
                <a:lnTo>
                  <a:pt x="1904258" y="2157842"/>
                </a:lnTo>
                <a:lnTo>
                  <a:pt x="1924001" y="2151950"/>
                </a:lnTo>
                <a:lnTo>
                  <a:pt x="1939713" y="2138202"/>
                </a:lnTo>
                <a:lnTo>
                  <a:pt x="1955155" y="2122660"/>
                </a:lnTo>
                <a:close/>
                <a:moveTo>
                  <a:pt x="2175911" y="2077597"/>
                </a:moveTo>
                <a:lnTo>
                  <a:pt x="2175900" y="2077611"/>
                </a:lnTo>
                <a:lnTo>
                  <a:pt x="2171972" y="2087538"/>
                </a:lnTo>
                <a:lnTo>
                  <a:pt x="2166113" y="2107073"/>
                </a:lnTo>
                <a:lnTo>
                  <a:pt x="2166177" y="2106945"/>
                </a:lnTo>
                <a:lnTo>
                  <a:pt x="2172070" y="2087300"/>
                </a:lnTo>
                <a:close/>
                <a:moveTo>
                  <a:pt x="1752540" y="2049624"/>
                </a:moveTo>
                <a:lnTo>
                  <a:pt x="1740652" y="2059443"/>
                </a:lnTo>
                <a:lnTo>
                  <a:pt x="1732796" y="2073190"/>
                </a:lnTo>
                <a:lnTo>
                  <a:pt x="1719048" y="2077118"/>
                </a:lnTo>
                <a:lnTo>
                  <a:pt x="1709124" y="2081046"/>
                </a:lnTo>
                <a:lnTo>
                  <a:pt x="1699304" y="2083010"/>
                </a:lnTo>
                <a:lnTo>
                  <a:pt x="1663848" y="2090865"/>
                </a:lnTo>
                <a:lnTo>
                  <a:pt x="1646172" y="2096860"/>
                </a:lnTo>
                <a:lnTo>
                  <a:pt x="1626701" y="2100652"/>
                </a:lnTo>
                <a:lnTo>
                  <a:pt x="1626719" y="2100680"/>
                </a:lnTo>
                <a:lnTo>
                  <a:pt x="1646358" y="2096856"/>
                </a:lnTo>
                <a:lnTo>
                  <a:pt x="1664034" y="2090861"/>
                </a:lnTo>
                <a:lnTo>
                  <a:pt x="1699489" y="2083005"/>
                </a:lnTo>
                <a:lnTo>
                  <a:pt x="1709309" y="2081041"/>
                </a:lnTo>
                <a:lnTo>
                  <a:pt x="1719232" y="2077113"/>
                </a:lnTo>
                <a:lnTo>
                  <a:pt x="1732980" y="2073185"/>
                </a:lnTo>
                <a:lnTo>
                  <a:pt x="1740835" y="2059437"/>
                </a:lnTo>
                <a:lnTo>
                  <a:pt x="1752624" y="2049699"/>
                </a:lnTo>
                <a:close/>
                <a:moveTo>
                  <a:pt x="2179951" y="2024355"/>
                </a:moveTo>
                <a:lnTo>
                  <a:pt x="2179828" y="2024462"/>
                </a:lnTo>
                <a:lnTo>
                  <a:pt x="2183756" y="2046073"/>
                </a:lnTo>
                <a:lnTo>
                  <a:pt x="2183756" y="2057965"/>
                </a:lnTo>
                <a:lnTo>
                  <a:pt x="2181814" y="2069620"/>
                </a:lnTo>
                <a:lnTo>
                  <a:pt x="2181892" y="2069516"/>
                </a:lnTo>
                <a:lnTo>
                  <a:pt x="2183857" y="2057729"/>
                </a:lnTo>
                <a:lnTo>
                  <a:pt x="2183857" y="2045838"/>
                </a:lnTo>
                <a:close/>
                <a:moveTo>
                  <a:pt x="1921860" y="2020264"/>
                </a:moveTo>
                <a:lnTo>
                  <a:pt x="1921860" y="2047660"/>
                </a:lnTo>
                <a:lnTo>
                  <a:pt x="1921928" y="2047977"/>
                </a:lnTo>
                <a:lnTo>
                  <a:pt x="1921928" y="2020533"/>
                </a:lnTo>
                <a:close/>
                <a:moveTo>
                  <a:pt x="2093301" y="1910123"/>
                </a:moveTo>
                <a:lnTo>
                  <a:pt x="2093207" y="1910202"/>
                </a:lnTo>
                <a:lnTo>
                  <a:pt x="2097135" y="1949599"/>
                </a:lnTo>
                <a:lnTo>
                  <a:pt x="2122770" y="1943705"/>
                </a:lnTo>
                <a:lnTo>
                  <a:pt x="2138481" y="1947634"/>
                </a:lnTo>
                <a:lnTo>
                  <a:pt x="2158121" y="1963351"/>
                </a:lnTo>
                <a:lnTo>
                  <a:pt x="2170008" y="1969348"/>
                </a:lnTo>
                <a:lnTo>
                  <a:pt x="2203499" y="1961490"/>
                </a:lnTo>
                <a:lnTo>
                  <a:pt x="2217247" y="1973278"/>
                </a:lnTo>
                <a:lnTo>
                  <a:pt x="2225059" y="2014303"/>
                </a:lnTo>
                <a:lnTo>
                  <a:pt x="2225213" y="2014303"/>
                </a:lnTo>
                <a:lnTo>
                  <a:pt x="2217355" y="1973048"/>
                </a:lnTo>
                <a:lnTo>
                  <a:pt x="2203604" y="1961261"/>
                </a:lnTo>
                <a:lnTo>
                  <a:pt x="2170105" y="1969119"/>
                </a:lnTo>
                <a:lnTo>
                  <a:pt x="2158215" y="1963122"/>
                </a:lnTo>
                <a:lnTo>
                  <a:pt x="2138571" y="1947406"/>
                </a:lnTo>
                <a:lnTo>
                  <a:pt x="2122856" y="1943477"/>
                </a:lnTo>
                <a:lnTo>
                  <a:pt x="2097214" y="1949371"/>
                </a:lnTo>
                <a:close/>
                <a:moveTo>
                  <a:pt x="1742619" y="1856730"/>
                </a:moveTo>
                <a:lnTo>
                  <a:pt x="1744683" y="1913702"/>
                </a:lnTo>
                <a:lnTo>
                  <a:pt x="1758432" y="1958975"/>
                </a:lnTo>
                <a:lnTo>
                  <a:pt x="1758439" y="1958973"/>
                </a:lnTo>
                <a:lnTo>
                  <a:pt x="1744803" y="1914053"/>
                </a:lnTo>
                <a:lnTo>
                  <a:pt x="1742736" y="1856965"/>
                </a:lnTo>
                <a:close/>
                <a:moveTo>
                  <a:pt x="1902064" y="1831379"/>
                </a:moveTo>
                <a:lnTo>
                  <a:pt x="1900152" y="1844862"/>
                </a:lnTo>
                <a:lnTo>
                  <a:pt x="1890332" y="1854682"/>
                </a:lnTo>
                <a:lnTo>
                  <a:pt x="1882476" y="1866465"/>
                </a:lnTo>
                <a:lnTo>
                  <a:pt x="1876481" y="1878249"/>
                </a:lnTo>
                <a:lnTo>
                  <a:pt x="1862836" y="1905846"/>
                </a:lnTo>
                <a:lnTo>
                  <a:pt x="1854876" y="1937372"/>
                </a:lnTo>
                <a:lnTo>
                  <a:pt x="1852912" y="1958975"/>
                </a:lnTo>
                <a:lnTo>
                  <a:pt x="1854876" y="1982645"/>
                </a:lnTo>
                <a:lnTo>
                  <a:pt x="1854909" y="1982639"/>
                </a:lnTo>
                <a:lnTo>
                  <a:pt x="1852983" y="1959422"/>
                </a:lnTo>
                <a:lnTo>
                  <a:pt x="1854947" y="1937811"/>
                </a:lnTo>
                <a:lnTo>
                  <a:pt x="1862906" y="1906273"/>
                </a:lnTo>
                <a:lnTo>
                  <a:pt x="1876550" y="1878664"/>
                </a:lnTo>
                <a:lnTo>
                  <a:pt x="1882546" y="1866876"/>
                </a:lnTo>
                <a:lnTo>
                  <a:pt x="1890401" y="1855088"/>
                </a:lnTo>
                <a:lnTo>
                  <a:pt x="1900221" y="1845265"/>
                </a:lnTo>
                <a:lnTo>
                  <a:pt x="1902185" y="1831409"/>
                </a:lnTo>
                <a:close/>
                <a:moveTo>
                  <a:pt x="2118860" y="1772348"/>
                </a:moveTo>
                <a:lnTo>
                  <a:pt x="2118842" y="1772366"/>
                </a:lnTo>
                <a:lnTo>
                  <a:pt x="2112847" y="1790048"/>
                </a:lnTo>
                <a:lnTo>
                  <a:pt x="2108919" y="1833374"/>
                </a:lnTo>
                <a:lnTo>
                  <a:pt x="2104991" y="1853124"/>
                </a:lnTo>
                <a:lnTo>
                  <a:pt x="2108919" y="1866876"/>
                </a:lnTo>
                <a:lnTo>
                  <a:pt x="2116858" y="1880594"/>
                </a:lnTo>
                <a:lnTo>
                  <a:pt x="2116962" y="1880406"/>
                </a:lnTo>
                <a:lnTo>
                  <a:pt x="2109001" y="1866654"/>
                </a:lnTo>
                <a:lnTo>
                  <a:pt x="2105072" y="1852903"/>
                </a:lnTo>
                <a:lnTo>
                  <a:pt x="2109001" y="1833154"/>
                </a:lnTo>
                <a:lnTo>
                  <a:pt x="2112930" y="1789831"/>
                </a:lnTo>
                <a:close/>
                <a:moveTo>
                  <a:pt x="1766780" y="1758236"/>
                </a:moveTo>
                <a:lnTo>
                  <a:pt x="1725426" y="1770018"/>
                </a:lnTo>
                <a:lnTo>
                  <a:pt x="1695858" y="1777976"/>
                </a:lnTo>
                <a:lnTo>
                  <a:pt x="1695496" y="1778070"/>
                </a:lnTo>
                <a:lnTo>
                  <a:pt x="1695543" y="1778143"/>
                </a:lnTo>
                <a:lnTo>
                  <a:pt x="1725056" y="1770194"/>
                </a:lnTo>
                <a:lnTo>
                  <a:pt x="1766411" y="1758404"/>
                </a:lnTo>
                <a:lnTo>
                  <a:pt x="1782102" y="1760366"/>
                </a:lnTo>
                <a:lnTo>
                  <a:pt x="1782157" y="1760158"/>
                </a:lnTo>
                <a:close/>
                <a:moveTo>
                  <a:pt x="2065739" y="1691429"/>
                </a:moveTo>
                <a:lnTo>
                  <a:pt x="2065608" y="1691505"/>
                </a:lnTo>
                <a:lnTo>
                  <a:pt x="2073464" y="1709290"/>
                </a:lnTo>
                <a:lnTo>
                  <a:pt x="2099099" y="1713220"/>
                </a:lnTo>
                <a:lnTo>
                  <a:pt x="2130575" y="1760399"/>
                </a:lnTo>
                <a:lnTo>
                  <a:pt x="2130713" y="1760260"/>
                </a:lnTo>
                <a:lnTo>
                  <a:pt x="2099179" y="1713009"/>
                </a:lnTo>
                <a:lnTo>
                  <a:pt x="2073538" y="1709080"/>
                </a:lnTo>
                <a:close/>
                <a:moveTo>
                  <a:pt x="1136143" y="1653849"/>
                </a:moveTo>
                <a:lnTo>
                  <a:pt x="1146066" y="1667596"/>
                </a:lnTo>
                <a:lnTo>
                  <a:pt x="1146066" y="1673487"/>
                </a:lnTo>
                <a:lnTo>
                  <a:pt x="1143999" y="1679379"/>
                </a:lnTo>
                <a:lnTo>
                  <a:pt x="1138210" y="1683307"/>
                </a:lnTo>
                <a:lnTo>
                  <a:pt x="1140174" y="1689302"/>
                </a:lnTo>
                <a:lnTo>
                  <a:pt x="1149994" y="1712869"/>
                </a:lnTo>
                <a:lnTo>
                  <a:pt x="1151958" y="1720724"/>
                </a:lnTo>
                <a:lnTo>
                  <a:pt x="1149994" y="1728683"/>
                </a:lnTo>
                <a:lnTo>
                  <a:pt x="1151958" y="1734575"/>
                </a:lnTo>
                <a:lnTo>
                  <a:pt x="1159814" y="1738502"/>
                </a:lnTo>
                <a:lnTo>
                  <a:pt x="1165706" y="1748322"/>
                </a:lnTo>
                <a:lnTo>
                  <a:pt x="1151958" y="1748322"/>
                </a:lnTo>
                <a:lnTo>
                  <a:pt x="1151958" y="1754214"/>
                </a:lnTo>
                <a:lnTo>
                  <a:pt x="1155886" y="1754214"/>
                </a:lnTo>
                <a:lnTo>
                  <a:pt x="1165706" y="1760105"/>
                </a:lnTo>
                <a:lnTo>
                  <a:pt x="1165706" y="1764136"/>
                </a:lnTo>
                <a:lnTo>
                  <a:pt x="1163742" y="1768064"/>
                </a:lnTo>
                <a:lnTo>
                  <a:pt x="1165706" y="1775920"/>
                </a:lnTo>
                <a:lnTo>
                  <a:pt x="1171599" y="1791631"/>
                </a:lnTo>
                <a:lnTo>
                  <a:pt x="1179558" y="1805481"/>
                </a:lnTo>
                <a:lnTo>
                  <a:pt x="1183383" y="1817265"/>
                </a:lnTo>
                <a:lnTo>
                  <a:pt x="1177594" y="1815301"/>
                </a:lnTo>
                <a:lnTo>
                  <a:pt x="1148030" y="1815301"/>
                </a:lnTo>
                <a:lnTo>
                  <a:pt x="1138210" y="1815301"/>
                </a:lnTo>
                <a:lnTo>
                  <a:pt x="1136143" y="1801450"/>
                </a:lnTo>
                <a:lnTo>
                  <a:pt x="1140174" y="1797522"/>
                </a:lnTo>
                <a:lnTo>
                  <a:pt x="1146066" y="1793595"/>
                </a:lnTo>
                <a:lnTo>
                  <a:pt x="1148030" y="1785739"/>
                </a:lnTo>
                <a:lnTo>
                  <a:pt x="1132214" y="1795559"/>
                </a:lnTo>
                <a:lnTo>
                  <a:pt x="1124358" y="1793595"/>
                </a:lnTo>
                <a:lnTo>
                  <a:pt x="1126322" y="1779847"/>
                </a:lnTo>
                <a:lnTo>
                  <a:pt x="1138210" y="1764136"/>
                </a:lnTo>
                <a:lnTo>
                  <a:pt x="1134178" y="1760105"/>
                </a:lnTo>
                <a:lnTo>
                  <a:pt x="1126322" y="1769925"/>
                </a:lnTo>
                <a:lnTo>
                  <a:pt x="1122394" y="1762069"/>
                </a:lnTo>
                <a:lnTo>
                  <a:pt x="1116502" y="1766100"/>
                </a:lnTo>
                <a:lnTo>
                  <a:pt x="1118466" y="1746358"/>
                </a:lnTo>
                <a:lnTo>
                  <a:pt x="1116502" y="1716900"/>
                </a:lnTo>
                <a:lnTo>
                  <a:pt x="1114538" y="1699121"/>
                </a:lnTo>
                <a:lnTo>
                  <a:pt x="1106682" y="1677519"/>
                </a:lnTo>
                <a:lnTo>
                  <a:pt x="1112574" y="1669560"/>
                </a:lnTo>
                <a:lnTo>
                  <a:pt x="1124358" y="1657776"/>
                </a:lnTo>
                <a:close/>
                <a:moveTo>
                  <a:pt x="2112930" y="1628480"/>
                </a:moveTo>
                <a:lnTo>
                  <a:pt x="2112847" y="1628533"/>
                </a:lnTo>
                <a:lnTo>
                  <a:pt x="2112847" y="1638460"/>
                </a:lnTo>
                <a:lnTo>
                  <a:pt x="2112847" y="1646278"/>
                </a:lnTo>
                <a:lnTo>
                  <a:pt x="2112930" y="1646112"/>
                </a:lnTo>
                <a:lnTo>
                  <a:pt x="2112930" y="1638254"/>
                </a:lnTo>
                <a:close/>
                <a:moveTo>
                  <a:pt x="1620536" y="1586870"/>
                </a:moveTo>
                <a:lnTo>
                  <a:pt x="1604823" y="1630179"/>
                </a:lnTo>
                <a:lnTo>
                  <a:pt x="1606787" y="1752250"/>
                </a:lnTo>
                <a:lnTo>
                  <a:pt x="1596967" y="1762069"/>
                </a:lnTo>
                <a:lnTo>
                  <a:pt x="1591075" y="1777884"/>
                </a:lnTo>
                <a:lnTo>
                  <a:pt x="1650100" y="1789667"/>
                </a:lnTo>
                <a:lnTo>
                  <a:pt x="1650108" y="1789665"/>
                </a:lnTo>
                <a:lnTo>
                  <a:pt x="1591542" y="1777976"/>
                </a:lnTo>
                <a:lnTo>
                  <a:pt x="1597435" y="1762163"/>
                </a:lnTo>
                <a:lnTo>
                  <a:pt x="1607257" y="1752345"/>
                </a:lnTo>
                <a:lnTo>
                  <a:pt x="1605292" y="1630290"/>
                </a:lnTo>
                <a:lnTo>
                  <a:pt x="1620984" y="1587051"/>
                </a:lnTo>
                <a:close/>
                <a:moveTo>
                  <a:pt x="2233169" y="1533835"/>
                </a:moveTo>
                <a:lnTo>
                  <a:pt x="2233062" y="1534023"/>
                </a:lnTo>
                <a:lnTo>
                  <a:pt x="2225103" y="1551808"/>
                </a:lnTo>
                <a:lnTo>
                  <a:pt x="2219211" y="1567525"/>
                </a:lnTo>
                <a:lnTo>
                  <a:pt x="2233062" y="1583242"/>
                </a:lnTo>
                <a:lnTo>
                  <a:pt x="2240816" y="1600796"/>
                </a:lnTo>
                <a:lnTo>
                  <a:pt x="2241032" y="1600825"/>
                </a:lnTo>
                <a:lnTo>
                  <a:pt x="2233174" y="1583041"/>
                </a:lnTo>
                <a:lnTo>
                  <a:pt x="2219320" y="1567325"/>
                </a:lnTo>
                <a:lnTo>
                  <a:pt x="2225213" y="1551608"/>
                </a:lnTo>
                <a:close/>
                <a:moveTo>
                  <a:pt x="2240918" y="1520270"/>
                </a:moveTo>
                <a:lnTo>
                  <a:pt x="2236973" y="1527176"/>
                </a:lnTo>
                <a:lnTo>
                  <a:pt x="2240919" y="1520271"/>
                </a:lnTo>
                <a:close/>
                <a:moveTo>
                  <a:pt x="1772242" y="1520243"/>
                </a:moveTo>
                <a:lnTo>
                  <a:pt x="1774144" y="1527850"/>
                </a:lnTo>
                <a:lnTo>
                  <a:pt x="1772180" y="1537669"/>
                </a:lnTo>
                <a:lnTo>
                  <a:pt x="1768252" y="1545525"/>
                </a:lnTo>
                <a:lnTo>
                  <a:pt x="1766288" y="1555344"/>
                </a:lnTo>
                <a:lnTo>
                  <a:pt x="1766288" y="1561339"/>
                </a:lnTo>
                <a:lnTo>
                  <a:pt x="1762360" y="1567231"/>
                </a:lnTo>
                <a:lnTo>
                  <a:pt x="1756468" y="1569195"/>
                </a:lnTo>
                <a:lnTo>
                  <a:pt x="1750472" y="1569195"/>
                </a:lnTo>
                <a:lnTo>
                  <a:pt x="1744683" y="1575086"/>
                </a:lnTo>
                <a:lnTo>
                  <a:pt x="1730832" y="1598756"/>
                </a:lnTo>
                <a:lnTo>
                  <a:pt x="1713201" y="1624221"/>
                </a:lnTo>
                <a:lnTo>
                  <a:pt x="1713431" y="1624314"/>
                </a:lnTo>
                <a:lnTo>
                  <a:pt x="1730907" y="1599063"/>
                </a:lnTo>
                <a:lnTo>
                  <a:pt x="1744758" y="1575384"/>
                </a:lnTo>
                <a:lnTo>
                  <a:pt x="1750546" y="1569490"/>
                </a:lnTo>
                <a:lnTo>
                  <a:pt x="1756542" y="1569490"/>
                </a:lnTo>
                <a:lnTo>
                  <a:pt x="1762434" y="1567525"/>
                </a:lnTo>
                <a:lnTo>
                  <a:pt x="1766361" y="1561631"/>
                </a:lnTo>
                <a:lnTo>
                  <a:pt x="1766361" y="1555634"/>
                </a:lnTo>
                <a:lnTo>
                  <a:pt x="1768325" y="1545811"/>
                </a:lnTo>
                <a:lnTo>
                  <a:pt x="1772253" y="1537952"/>
                </a:lnTo>
                <a:lnTo>
                  <a:pt x="1774217" y="1528129"/>
                </a:lnTo>
                <a:lnTo>
                  <a:pt x="1772253" y="1520270"/>
                </a:lnTo>
                <a:close/>
                <a:moveTo>
                  <a:pt x="1762360" y="1488677"/>
                </a:moveTo>
                <a:lnTo>
                  <a:pt x="1762360" y="1506144"/>
                </a:lnTo>
                <a:lnTo>
                  <a:pt x="1762434" y="1506193"/>
                </a:lnTo>
                <a:lnTo>
                  <a:pt x="1762434" y="1488732"/>
                </a:lnTo>
                <a:close/>
                <a:moveTo>
                  <a:pt x="3040542" y="1484684"/>
                </a:moveTo>
                <a:lnTo>
                  <a:pt x="3036630" y="1502289"/>
                </a:lnTo>
                <a:lnTo>
                  <a:pt x="3042523" y="1508182"/>
                </a:lnTo>
                <a:lnTo>
                  <a:pt x="3048417" y="1514076"/>
                </a:lnTo>
                <a:lnTo>
                  <a:pt x="3040559" y="1533824"/>
                </a:lnTo>
                <a:lnTo>
                  <a:pt x="3032701" y="1555434"/>
                </a:lnTo>
                <a:lnTo>
                  <a:pt x="3034665" y="1579112"/>
                </a:lnTo>
                <a:lnTo>
                  <a:pt x="3038594" y="1598860"/>
                </a:lnTo>
                <a:lnTo>
                  <a:pt x="3042523" y="1616541"/>
                </a:lnTo>
                <a:lnTo>
                  <a:pt x="3034665" y="1636186"/>
                </a:lnTo>
                <a:lnTo>
                  <a:pt x="3079951" y="1652005"/>
                </a:lnTo>
                <a:lnTo>
                  <a:pt x="3079984" y="1651992"/>
                </a:lnTo>
                <a:lnTo>
                  <a:pt x="3034942" y="1636259"/>
                </a:lnTo>
                <a:lnTo>
                  <a:pt x="3042799" y="1616617"/>
                </a:lnTo>
                <a:lnTo>
                  <a:pt x="3038871" y="1598940"/>
                </a:lnTo>
                <a:lnTo>
                  <a:pt x="3034942" y="1579195"/>
                </a:lnTo>
                <a:lnTo>
                  <a:pt x="3032978" y="1555521"/>
                </a:lnTo>
                <a:lnTo>
                  <a:pt x="3040835" y="1533915"/>
                </a:lnTo>
                <a:lnTo>
                  <a:pt x="3048692" y="1514170"/>
                </a:lnTo>
                <a:lnTo>
                  <a:pt x="3042799" y="1508278"/>
                </a:lnTo>
                <a:lnTo>
                  <a:pt x="3036907" y="1502385"/>
                </a:lnTo>
                <a:lnTo>
                  <a:pt x="3040835" y="1484708"/>
                </a:lnTo>
                <a:close/>
                <a:moveTo>
                  <a:pt x="2349202" y="1482779"/>
                </a:moveTo>
                <a:lnTo>
                  <a:pt x="2349143" y="1482838"/>
                </a:lnTo>
                <a:lnTo>
                  <a:pt x="2343251" y="1492662"/>
                </a:lnTo>
                <a:lnTo>
                  <a:pt x="2339323" y="1506414"/>
                </a:lnTo>
                <a:lnTo>
                  <a:pt x="2335461" y="1518005"/>
                </a:lnTo>
                <a:lnTo>
                  <a:pt x="2335532" y="1518005"/>
                </a:lnTo>
                <a:lnTo>
                  <a:pt x="2339461" y="1506218"/>
                </a:lnTo>
                <a:lnTo>
                  <a:pt x="2343390" y="1492466"/>
                </a:lnTo>
                <a:close/>
                <a:moveTo>
                  <a:pt x="1764947" y="1420446"/>
                </a:moveTo>
                <a:lnTo>
                  <a:pt x="1750658" y="1427563"/>
                </a:lnTo>
                <a:lnTo>
                  <a:pt x="1721192" y="1435524"/>
                </a:lnTo>
                <a:lnTo>
                  <a:pt x="1721097" y="1435511"/>
                </a:lnTo>
                <a:lnTo>
                  <a:pt x="1721128" y="1435572"/>
                </a:lnTo>
                <a:lnTo>
                  <a:pt x="1750546" y="1427621"/>
                </a:lnTo>
                <a:close/>
                <a:moveTo>
                  <a:pt x="2504804" y="1409880"/>
                </a:moveTo>
                <a:lnTo>
                  <a:pt x="2504710" y="1409939"/>
                </a:lnTo>
                <a:lnTo>
                  <a:pt x="2490858" y="1431551"/>
                </a:lnTo>
                <a:lnTo>
                  <a:pt x="2485070" y="1445407"/>
                </a:lnTo>
                <a:lnTo>
                  <a:pt x="2475147" y="1461124"/>
                </a:lnTo>
                <a:lnTo>
                  <a:pt x="2481039" y="1468982"/>
                </a:lnTo>
                <a:lnTo>
                  <a:pt x="2488998" y="1476841"/>
                </a:lnTo>
                <a:lnTo>
                  <a:pt x="2479221" y="1508240"/>
                </a:lnTo>
                <a:lnTo>
                  <a:pt x="2479350" y="1508182"/>
                </a:lnTo>
                <a:lnTo>
                  <a:pt x="2489172" y="1476647"/>
                </a:lnTo>
                <a:lnTo>
                  <a:pt x="2481211" y="1468789"/>
                </a:lnTo>
                <a:lnTo>
                  <a:pt x="2475317" y="1460931"/>
                </a:lnTo>
                <a:lnTo>
                  <a:pt x="2485243" y="1445215"/>
                </a:lnTo>
                <a:lnTo>
                  <a:pt x="2491033" y="1431360"/>
                </a:lnTo>
                <a:close/>
                <a:moveTo>
                  <a:pt x="1799855" y="1405998"/>
                </a:moveTo>
                <a:lnTo>
                  <a:pt x="1778262" y="1413813"/>
                </a:lnTo>
                <a:lnTo>
                  <a:pt x="1778162" y="1413863"/>
                </a:lnTo>
                <a:lnTo>
                  <a:pt x="1799852" y="1406010"/>
                </a:lnTo>
                <a:close/>
                <a:moveTo>
                  <a:pt x="2530402" y="1386133"/>
                </a:moveTo>
                <a:lnTo>
                  <a:pt x="2530241" y="1386260"/>
                </a:lnTo>
                <a:lnTo>
                  <a:pt x="2526454" y="1396090"/>
                </a:lnTo>
                <a:lnTo>
                  <a:pt x="2526599" y="1395998"/>
                </a:lnTo>
                <a:close/>
                <a:moveTo>
                  <a:pt x="1833344" y="1364648"/>
                </a:moveTo>
                <a:lnTo>
                  <a:pt x="1817653" y="1370494"/>
                </a:lnTo>
                <a:lnTo>
                  <a:pt x="1817649" y="1370498"/>
                </a:lnTo>
                <a:lnTo>
                  <a:pt x="1833343" y="1364649"/>
                </a:lnTo>
                <a:close/>
                <a:moveTo>
                  <a:pt x="2595408" y="1335045"/>
                </a:moveTo>
                <a:lnTo>
                  <a:pt x="2595362" y="1335076"/>
                </a:lnTo>
                <a:lnTo>
                  <a:pt x="2579658" y="1350683"/>
                </a:lnTo>
                <a:lnTo>
                  <a:pt x="2579743" y="1350608"/>
                </a:lnTo>
                <a:close/>
                <a:moveTo>
                  <a:pt x="1857043" y="1329139"/>
                </a:moveTo>
                <a:lnTo>
                  <a:pt x="1856986" y="1329207"/>
                </a:lnTo>
                <a:lnTo>
                  <a:pt x="1868694" y="1333111"/>
                </a:lnTo>
                <a:lnTo>
                  <a:pt x="1872726" y="1337040"/>
                </a:lnTo>
                <a:lnTo>
                  <a:pt x="1872828" y="1336964"/>
                </a:lnTo>
                <a:lnTo>
                  <a:pt x="1868829" y="1333068"/>
                </a:lnTo>
                <a:close/>
                <a:moveTo>
                  <a:pt x="2950146" y="1309345"/>
                </a:moveTo>
                <a:lnTo>
                  <a:pt x="2969632" y="1321037"/>
                </a:lnTo>
                <a:lnTo>
                  <a:pt x="2977593" y="1338821"/>
                </a:lnTo>
                <a:lnTo>
                  <a:pt x="2961774" y="1350608"/>
                </a:lnTo>
                <a:lnTo>
                  <a:pt x="2942130" y="1342750"/>
                </a:lnTo>
                <a:lnTo>
                  <a:pt x="2930240" y="1348643"/>
                </a:lnTo>
                <a:lnTo>
                  <a:pt x="2918453" y="1356605"/>
                </a:lnTo>
                <a:lnTo>
                  <a:pt x="2914525" y="1376250"/>
                </a:lnTo>
                <a:lnTo>
                  <a:pt x="2916489" y="1403856"/>
                </a:lnTo>
                <a:lnTo>
                  <a:pt x="2930240" y="1423502"/>
                </a:lnTo>
                <a:lnTo>
                  <a:pt x="2951952" y="1433428"/>
                </a:lnTo>
                <a:lnTo>
                  <a:pt x="2957845" y="1451108"/>
                </a:lnTo>
                <a:lnTo>
                  <a:pt x="2963739" y="1466824"/>
                </a:lnTo>
                <a:lnTo>
                  <a:pt x="2977593" y="1472821"/>
                </a:lnTo>
                <a:lnTo>
                  <a:pt x="2991344" y="1480679"/>
                </a:lnTo>
                <a:lnTo>
                  <a:pt x="2991468" y="1480689"/>
                </a:lnTo>
                <a:lnTo>
                  <a:pt x="2977877" y="1472923"/>
                </a:lnTo>
                <a:lnTo>
                  <a:pt x="2964024" y="1466927"/>
                </a:lnTo>
                <a:lnTo>
                  <a:pt x="2958131" y="1451213"/>
                </a:lnTo>
                <a:lnTo>
                  <a:pt x="2952238" y="1433536"/>
                </a:lnTo>
                <a:lnTo>
                  <a:pt x="2930529" y="1423612"/>
                </a:lnTo>
                <a:lnTo>
                  <a:pt x="2916779" y="1403970"/>
                </a:lnTo>
                <a:lnTo>
                  <a:pt x="2914815" y="1376368"/>
                </a:lnTo>
                <a:lnTo>
                  <a:pt x="2918743" y="1356726"/>
                </a:lnTo>
                <a:lnTo>
                  <a:pt x="2930529" y="1348766"/>
                </a:lnTo>
                <a:lnTo>
                  <a:pt x="2942417" y="1342874"/>
                </a:lnTo>
                <a:lnTo>
                  <a:pt x="2962059" y="1350730"/>
                </a:lnTo>
                <a:lnTo>
                  <a:pt x="2977877" y="1338945"/>
                </a:lnTo>
                <a:lnTo>
                  <a:pt x="2969916" y="1321164"/>
                </a:lnTo>
                <a:lnTo>
                  <a:pt x="2950274" y="1309379"/>
                </a:lnTo>
                <a:close/>
                <a:moveTo>
                  <a:pt x="2869482" y="1305443"/>
                </a:moveTo>
                <a:lnTo>
                  <a:pt x="2892812" y="1317211"/>
                </a:lnTo>
                <a:lnTo>
                  <a:pt x="2892838" y="1317205"/>
                </a:lnTo>
                <a:lnTo>
                  <a:pt x="2869534" y="1305451"/>
                </a:lnTo>
                <a:close/>
                <a:moveTo>
                  <a:pt x="2814329" y="1293666"/>
                </a:moveTo>
                <a:lnTo>
                  <a:pt x="2814316" y="1293676"/>
                </a:lnTo>
                <a:lnTo>
                  <a:pt x="2821989" y="1297463"/>
                </a:lnTo>
                <a:lnTo>
                  <a:pt x="2827882" y="1305321"/>
                </a:lnTo>
                <a:lnTo>
                  <a:pt x="2828084" y="1305321"/>
                </a:lnTo>
                <a:lnTo>
                  <a:pt x="2822290" y="1297594"/>
                </a:lnTo>
                <a:close/>
                <a:moveTo>
                  <a:pt x="2765062" y="1281768"/>
                </a:moveTo>
                <a:lnTo>
                  <a:pt x="2776704" y="1287640"/>
                </a:lnTo>
                <a:lnTo>
                  <a:pt x="2774636" y="1301392"/>
                </a:lnTo>
                <a:lnTo>
                  <a:pt x="2776704" y="1315247"/>
                </a:lnTo>
                <a:lnTo>
                  <a:pt x="2776974" y="1315139"/>
                </a:lnTo>
                <a:lnTo>
                  <a:pt x="2774942" y="1301523"/>
                </a:lnTo>
                <a:lnTo>
                  <a:pt x="2777009" y="1287774"/>
                </a:lnTo>
                <a:lnTo>
                  <a:pt x="2765121" y="1281778"/>
                </a:lnTo>
                <a:close/>
                <a:moveTo>
                  <a:pt x="2518973" y="1275989"/>
                </a:moveTo>
                <a:lnTo>
                  <a:pt x="2518853" y="1276033"/>
                </a:lnTo>
                <a:lnTo>
                  <a:pt x="2534272" y="1276033"/>
                </a:lnTo>
                <a:lnTo>
                  <a:pt x="2549984" y="1287821"/>
                </a:lnTo>
                <a:lnTo>
                  <a:pt x="2565799" y="1299609"/>
                </a:lnTo>
                <a:lnTo>
                  <a:pt x="2583475" y="1303538"/>
                </a:lnTo>
                <a:lnTo>
                  <a:pt x="2599187" y="1305503"/>
                </a:lnTo>
                <a:lnTo>
                  <a:pt x="2613038" y="1311397"/>
                </a:lnTo>
                <a:lnTo>
                  <a:pt x="2626786" y="1319359"/>
                </a:lnTo>
                <a:lnTo>
                  <a:pt x="2619082" y="1327065"/>
                </a:lnTo>
                <a:lnTo>
                  <a:pt x="2619135" y="1327034"/>
                </a:lnTo>
                <a:lnTo>
                  <a:pt x="2626993" y="1319176"/>
                </a:lnTo>
                <a:lnTo>
                  <a:pt x="2642811" y="1327034"/>
                </a:lnTo>
                <a:lnTo>
                  <a:pt x="2658527" y="1334892"/>
                </a:lnTo>
                <a:lnTo>
                  <a:pt x="2658640" y="1334914"/>
                </a:lnTo>
                <a:lnTo>
                  <a:pt x="2643132" y="1327160"/>
                </a:lnTo>
                <a:lnTo>
                  <a:pt x="2627315" y="1319304"/>
                </a:lnTo>
                <a:lnTo>
                  <a:pt x="2613566" y="1311344"/>
                </a:lnTo>
                <a:lnTo>
                  <a:pt x="2599713" y="1305451"/>
                </a:lnTo>
                <a:lnTo>
                  <a:pt x="2583999" y="1303487"/>
                </a:lnTo>
                <a:lnTo>
                  <a:pt x="2566321" y="1299559"/>
                </a:lnTo>
                <a:lnTo>
                  <a:pt x="2550504" y="1287774"/>
                </a:lnTo>
                <a:lnTo>
                  <a:pt x="2534790" y="1275989"/>
                </a:lnTo>
                <a:close/>
                <a:moveTo>
                  <a:pt x="2743281" y="1262136"/>
                </a:moveTo>
                <a:lnTo>
                  <a:pt x="2753027" y="1279782"/>
                </a:lnTo>
                <a:lnTo>
                  <a:pt x="2753283" y="1279823"/>
                </a:lnTo>
                <a:lnTo>
                  <a:pt x="2743514" y="1262136"/>
                </a:lnTo>
                <a:close/>
                <a:moveTo>
                  <a:pt x="2454050" y="1242494"/>
                </a:moveTo>
                <a:lnTo>
                  <a:pt x="2453561" y="1242555"/>
                </a:lnTo>
                <a:lnTo>
                  <a:pt x="2459435" y="1250389"/>
                </a:lnTo>
                <a:lnTo>
                  <a:pt x="2459435" y="1260212"/>
                </a:lnTo>
                <a:lnTo>
                  <a:pt x="2471219" y="1273965"/>
                </a:lnTo>
                <a:lnTo>
                  <a:pt x="2477214" y="1285856"/>
                </a:lnTo>
                <a:lnTo>
                  <a:pt x="2477706" y="1285774"/>
                </a:lnTo>
                <a:lnTo>
                  <a:pt x="2471728" y="1273921"/>
                </a:lnTo>
                <a:lnTo>
                  <a:pt x="2459943" y="1260172"/>
                </a:lnTo>
                <a:lnTo>
                  <a:pt x="2459943" y="1250351"/>
                </a:lnTo>
                <a:close/>
                <a:moveTo>
                  <a:pt x="2099561" y="1236602"/>
                </a:moveTo>
                <a:lnTo>
                  <a:pt x="2099292" y="1236656"/>
                </a:lnTo>
                <a:lnTo>
                  <a:pt x="2118842" y="1238601"/>
                </a:lnTo>
                <a:lnTo>
                  <a:pt x="2124734" y="1240566"/>
                </a:lnTo>
                <a:lnTo>
                  <a:pt x="2130626" y="1244495"/>
                </a:lnTo>
                <a:lnTo>
                  <a:pt x="2130834" y="1244287"/>
                </a:lnTo>
                <a:lnTo>
                  <a:pt x="2125199" y="1240530"/>
                </a:lnTo>
                <a:lnTo>
                  <a:pt x="2119306" y="1238566"/>
                </a:lnTo>
                <a:close/>
                <a:moveTo>
                  <a:pt x="2085811" y="1201143"/>
                </a:moveTo>
                <a:lnTo>
                  <a:pt x="2085345" y="1201210"/>
                </a:lnTo>
                <a:lnTo>
                  <a:pt x="2079459" y="1240566"/>
                </a:lnTo>
                <a:lnTo>
                  <a:pt x="2079927" y="1240472"/>
                </a:lnTo>
                <a:close/>
                <a:moveTo>
                  <a:pt x="2284714" y="1187291"/>
                </a:moveTo>
                <a:lnTo>
                  <a:pt x="2284612" y="1187364"/>
                </a:lnTo>
                <a:lnTo>
                  <a:pt x="2299940" y="1189381"/>
                </a:lnTo>
                <a:lnTo>
                  <a:pt x="2300078" y="1189312"/>
                </a:lnTo>
                <a:close/>
                <a:moveTo>
                  <a:pt x="2328030" y="1171577"/>
                </a:moveTo>
                <a:lnTo>
                  <a:pt x="2327846" y="1171715"/>
                </a:lnTo>
                <a:lnTo>
                  <a:pt x="2362891" y="1185349"/>
                </a:lnTo>
                <a:lnTo>
                  <a:pt x="2400413" y="1191346"/>
                </a:lnTo>
                <a:lnTo>
                  <a:pt x="2412196" y="1193207"/>
                </a:lnTo>
                <a:lnTo>
                  <a:pt x="2404237" y="1210992"/>
                </a:lnTo>
                <a:lnTo>
                  <a:pt x="2386561" y="1224745"/>
                </a:lnTo>
                <a:lnTo>
                  <a:pt x="2374778" y="1242530"/>
                </a:lnTo>
                <a:lnTo>
                  <a:pt x="2382634" y="1250389"/>
                </a:lnTo>
                <a:lnTo>
                  <a:pt x="2390489" y="1254318"/>
                </a:lnTo>
                <a:lnTo>
                  <a:pt x="2396381" y="1256283"/>
                </a:lnTo>
                <a:lnTo>
                  <a:pt x="2396587" y="1256145"/>
                </a:lnTo>
                <a:lnTo>
                  <a:pt x="2390989" y="1254279"/>
                </a:lnTo>
                <a:lnTo>
                  <a:pt x="2383132" y="1250351"/>
                </a:lnTo>
                <a:lnTo>
                  <a:pt x="2375275" y="1242494"/>
                </a:lnTo>
                <a:lnTo>
                  <a:pt x="2387060" y="1224713"/>
                </a:lnTo>
                <a:lnTo>
                  <a:pt x="2404738" y="1210964"/>
                </a:lnTo>
                <a:lnTo>
                  <a:pt x="2412698" y="1193183"/>
                </a:lnTo>
                <a:lnTo>
                  <a:pt x="2400913" y="1191322"/>
                </a:lnTo>
                <a:lnTo>
                  <a:pt x="2363386" y="1185326"/>
                </a:lnTo>
                <a:close/>
                <a:moveTo>
                  <a:pt x="2196117" y="1159792"/>
                </a:moveTo>
                <a:lnTo>
                  <a:pt x="2195732" y="1159905"/>
                </a:lnTo>
                <a:lnTo>
                  <a:pt x="2219211" y="1185349"/>
                </a:lnTo>
                <a:lnTo>
                  <a:pt x="2219211" y="1203134"/>
                </a:lnTo>
                <a:lnTo>
                  <a:pt x="2227067" y="1214922"/>
                </a:lnTo>
                <a:lnTo>
                  <a:pt x="2227488" y="1214808"/>
                </a:lnTo>
                <a:lnTo>
                  <a:pt x="2219688" y="1203107"/>
                </a:lnTo>
                <a:lnTo>
                  <a:pt x="2219688" y="1185326"/>
                </a:lnTo>
                <a:close/>
                <a:moveTo>
                  <a:pt x="970807" y="1118437"/>
                </a:moveTo>
                <a:lnTo>
                  <a:pt x="974839" y="1122366"/>
                </a:lnTo>
                <a:lnTo>
                  <a:pt x="980732" y="1130223"/>
                </a:lnTo>
                <a:lnTo>
                  <a:pt x="984661" y="1134152"/>
                </a:lnTo>
                <a:lnTo>
                  <a:pt x="1000376" y="1142113"/>
                </a:lnTo>
                <a:lnTo>
                  <a:pt x="1006269" y="1147902"/>
                </a:lnTo>
                <a:lnTo>
                  <a:pt x="1002340" y="1153899"/>
                </a:lnTo>
                <a:lnTo>
                  <a:pt x="994482" y="1161756"/>
                </a:lnTo>
                <a:lnTo>
                  <a:pt x="988589" y="1163721"/>
                </a:lnTo>
                <a:lnTo>
                  <a:pt x="980732" y="1165685"/>
                </a:lnTo>
                <a:lnTo>
                  <a:pt x="974839" y="1161756"/>
                </a:lnTo>
                <a:lnTo>
                  <a:pt x="970807" y="1155760"/>
                </a:lnTo>
                <a:lnTo>
                  <a:pt x="968842" y="1149970"/>
                </a:lnTo>
                <a:lnTo>
                  <a:pt x="966878" y="1151935"/>
                </a:lnTo>
                <a:lnTo>
                  <a:pt x="962949" y="1153899"/>
                </a:lnTo>
                <a:lnTo>
                  <a:pt x="959021" y="1153899"/>
                </a:lnTo>
                <a:lnTo>
                  <a:pt x="960985" y="1149970"/>
                </a:lnTo>
                <a:lnTo>
                  <a:pt x="962949" y="1136116"/>
                </a:lnTo>
                <a:lnTo>
                  <a:pt x="964914" y="1126295"/>
                </a:lnTo>
                <a:close/>
                <a:moveTo>
                  <a:pt x="1203222" y="1108512"/>
                </a:moveTo>
                <a:lnTo>
                  <a:pt x="1217076" y="1110580"/>
                </a:lnTo>
                <a:lnTo>
                  <a:pt x="1222865" y="1114509"/>
                </a:lnTo>
                <a:lnTo>
                  <a:pt x="1226897" y="1124330"/>
                </a:lnTo>
                <a:lnTo>
                  <a:pt x="1222865" y="1128259"/>
                </a:lnTo>
                <a:lnTo>
                  <a:pt x="1217076" y="1130223"/>
                </a:lnTo>
                <a:lnTo>
                  <a:pt x="1213043" y="1134152"/>
                </a:lnTo>
                <a:lnTo>
                  <a:pt x="1213043" y="1140045"/>
                </a:lnTo>
                <a:lnTo>
                  <a:pt x="1207151" y="1145938"/>
                </a:lnTo>
                <a:lnTo>
                  <a:pt x="1201257" y="1147902"/>
                </a:lnTo>
                <a:lnTo>
                  <a:pt x="1195364" y="1143974"/>
                </a:lnTo>
                <a:lnTo>
                  <a:pt x="1189471" y="1145938"/>
                </a:lnTo>
                <a:lnTo>
                  <a:pt x="1185542" y="1142113"/>
                </a:lnTo>
                <a:lnTo>
                  <a:pt x="1183475" y="1132188"/>
                </a:lnTo>
                <a:lnTo>
                  <a:pt x="1185542" y="1122366"/>
                </a:lnTo>
                <a:lnTo>
                  <a:pt x="1191436" y="1114509"/>
                </a:lnTo>
                <a:close/>
                <a:moveTo>
                  <a:pt x="1276110" y="1102723"/>
                </a:moveTo>
                <a:lnTo>
                  <a:pt x="1278074" y="1102723"/>
                </a:lnTo>
                <a:lnTo>
                  <a:pt x="1276110" y="1110580"/>
                </a:lnTo>
                <a:lnTo>
                  <a:pt x="1278074" y="1116370"/>
                </a:lnTo>
                <a:lnTo>
                  <a:pt x="1285932" y="1120402"/>
                </a:lnTo>
                <a:lnTo>
                  <a:pt x="1297821" y="1126295"/>
                </a:lnTo>
                <a:lnTo>
                  <a:pt x="1301647" y="1128259"/>
                </a:lnTo>
                <a:lnTo>
                  <a:pt x="1303714" y="1132188"/>
                </a:lnTo>
                <a:lnTo>
                  <a:pt x="1305679" y="1140045"/>
                </a:lnTo>
                <a:lnTo>
                  <a:pt x="1301647" y="1147902"/>
                </a:lnTo>
                <a:lnTo>
                  <a:pt x="1268252" y="1173542"/>
                </a:lnTo>
                <a:lnTo>
                  <a:pt x="1252434" y="1175507"/>
                </a:lnTo>
                <a:lnTo>
                  <a:pt x="1252434" y="1171578"/>
                </a:lnTo>
                <a:lnTo>
                  <a:pt x="1260291" y="1161756"/>
                </a:lnTo>
                <a:lnTo>
                  <a:pt x="1262256" y="1155760"/>
                </a:lnTo>
                <a:lnTo>
                  <a:pt x="1258431" y="1151935"/>
                </a:lnTo>
                <a:lnTo>
                  <a:pt x="1266288" y="1142113"/>
                </a:lnTo>
                <a:lnTo>
                  <a:pt x="1266288" y="1132188"/>
                </a:lnTo>
                <a:lnTo>
                  <a:pt x="1264324" y="1120402"/>
                </a:lnTo>
                <a:lnTo>
                  <a:pt x="1258431" y="1112544"/>
                </a:lnTo>
                <a:lnTo>
                  <a:pt x="1254399" y="1106548"/>
                </a:lnTo>
                <a:lnTo>
                  <a:pt x="1256466" y="1104584"/>
                </a:lnTo>
                <a:lnTo>
                  <a:pt x="1266288" y="1110580"/>
                </a:lnTo>
                <a:close/>
                <a:moveTo>
                  <a:pt x="1449385" y="947100"/>
                </a:moveTo>
                <a:lnTo>
                  <a:pt x="1449387" y="947126"/>
                </a:lnTo>
                <a:lnTo>
                  <a:pt x="1463241" y="954983"/>
                </a:lnTo>
                <a:lnTo>
                  <a:pt x="1482885" y="960876"/>
                </a:lnTo>
                <a:lnTo>
                  <a:pt x="1500667" y="986516"/>
                </a:lnTo>
                <a:lnTo>
                  <a:pt x="1528168" y="986516"/>
                </a:lnTo>
                <a:lnTo>
                  <a:pt x="1541919" y="984552"/>
                </a:lnTo>
                <a:lnTo>
                  <a:pt x="1551844" y="978555"/>
                </a:lnTo>
                <a:lnTo>
                  <a:pt x="1569523" y="974627"/>
                </a:lnTo>
                <a:lnTo>
                  <a:pt x="1585238" y="970698"/>
                </a:lnTo>
                <a:lnTo>
                  <a:pt x="1593095" y="986516"/>
                </a:lnTo>
                <a:lnTo>
                  <a:pt x="1610878" y="978555"/>
                </a:lnTo>
                <a:lnTo>
                  <a:pt x="1630625" y="972662"/>
                </a:lnTo>
                <a:lnTo>
                  <a:pt x="1646340" y="962841"/>
                </a:lnTo>
                <a:lnTo>
                  <a:pt x="1646353" y="962819"/>
                </a:lnTo>
                <a:lnTo>
                  <a:pt x="1630660" y="972618"/>
                </a:lnTo>
                <a:lnTo>
                  <a:pt x="1610909" y="978507"/>
                </a:lnTo>
                <a:lnTo>
                  <a:pt x="1593122" y="986463"/>
                </a:lnTo>
                <a:lnTo>
                  <a:pt x="1585263" y="970655"/>
                </a:lnTo>
                <a:lnTo>
                  <a:pt x="1569545" y="974581"/>
                </a:lnTo>
                <a:lnTo>
                  <a:pt x="1551862" y="978507"/>
                </a:lnTo>
                <a:lnTo>
                  <a:pt x="1541935" y="984500"/>
                </a:lnTo>
                <a:lnTo>
                  <a:pt x="1528181" y="986463"/>
                </a:lnTo>
                <a:lnTo>
                  <a:pt x="1500675" y="986463"/>
                </a:lnTo>
                <a:lnTo>
                  <a:pt x="1482888" y="960840"/>
                </a:lnTo>
                <a:lnTo>
                  <a:pt x="1463241" y="954951"/>
                </a:lnTo>
                <a:close/>
                <a:moveTo>
                  <a:pt x="1442493" y="917112"/>
                </a:moveTo>
                <a:lnTo>
                  <a:pt x="1447420" y="923446"/>
                </a:lnTo>
                <a:lnTo>
                  <a:pt x="1447419" y="923440"/>
                </a:lnTo>
                <a:close/>
                <a:moveTo>
                  <a:pt x="1236803" y="899555"/>
                </a:moveTo>
                <a:lnTo>
                  <a:pt x="1244666" y="907510"/>
                </a:lnTo>
                <a:lnTo>
                  <a:pt x="1248597" y="909474"/>
                </a:lnTo>
                <a:lnTo>
                  <a:pt x="1252528" y="911333"/>
                </a:lnTo>
                <a:lnTo>
                  <a:pt x="1256563" y="913400"/>
                </a:lnTo>
                <a:lnTo>
                  <a:pt x="1260391" y="913400"/>
                </a:lnTo>
                <a:lnTo>
                  <a:pt x="1264426" y="913400"/>
                </a:lnTo>
                <a:lnTo>
                  <a:pt x="1268357" y="917326"/>
                </a:lnTo>
                <a:lnTo>
                  <a:pt x="1272288" y="919289"/>
                </a:lnTo>
                <a:lnTo>
                  <a:pt x="1274254" y="923215"/>
                </a:lnTo>
                <a:lnTo>
                  <a:pt x="1278185" y="927141"/>
                </a:lnTo>
                <a:lnTo>
                  <a:pt x="1280151" y="931068"/>
                </a:lnTo>
                <a:lnTo>
                  <a:pt x="1282117" y="937060"/>
                </a:lnTo>
                <a:lnTo>
                  <a:pt x="1278185" y="937060"/>
                </a:lnTo>
                <a:lnTo>
                  <a:pt x="1272288" y="940883"/>
                </a:lnTo>
                <a:lnTo>
                  <a:pt x="1270323" y="944913"/>
                </a:lnTo>
                <a:lnTo>
                  <a:pt x="1258529" y="946876"/>
                </a:lnTo>
                <a:lnTo>
                  <a:pt x="1254494" y="946876"/>
                </a:lnTo>
                <a:lnTo>
                  <a:pt x="1246631" y="950699"/>
                </a:lnTo>
                <a:lnTo>
                  <a:pt x="1232872" y="956691"/>
                </a:lnTo>
                <a:lnTo>
                  <a:pt x="1222940" y="964544"/>
                </a:lnTo>
                <a:lnTo>
                  <a:pt x="1219112" y="972396"/>
                </a:lnTo>
                <a:lnTo>
                  <a:pt x="1191489" y="994093"/>
                </a:lnTo>
                <a:lnTo>
                  <a:pt x="1183523" y="992130"/>
                </a:lnTo>
                <a:lnTo>
                  <a:pt x="1177729" y="992130"/>
                </a:lnTo>
                <a:lnTo>
                  <a:pt x="1175660" y="992130"/>
                </a:lnTo>
                <a:lnTo>
                  <a:pt x="1173694" y="982211"/>
                </a:lnTo>
                <a:lnTo>
                  <a:pt x="1167798" y="978285"/>
                </a:lnTo>
                <a:lnTo>
                  <a:pt x="1165832" y="982211"/>
                </a:lnTo>
                <a:lnTo>
                  <a:pt x="1163866" y="982211"/>
                </a:lnTo>
                <a:lnTo>
                  <a:pt x="1161901" y="980248"/>
                </a:lnTo>
                <a:lnTo>
                  <a:pt x="1163866" y="978285"/>
                </a:lnTo>
                <a:lnTo>
                  <a:pt x="1161901" y="974359"/>
                </a:lnTo>
                <a:lnTo>
                  <a:pt x="1157969" y="972396"/>
                </a:lnTo>
                <a:lnTo>
                  <a:pt x="1156004" y="976322"/>
                </a:lnTo>
                <a:lnTo>
                  <a:pt x="1152072" y="980248"/>
                </a:lnTo>
                <a:lnTo>
                  <a:pt x="1146175" y="978285"/>
                </a:lnTo>
                <a:lnTo>
                  <a:pt x="1140278" y="976322"/>
                </a:lnTo>
                <a:lnTo>
                  <a:pt x="1144106" y="972396"/>
                </a:lnTo>
                <a:lnTo>
                  <a:pt x="1142244" y="966507"/>
                </a:lnTo>
                <a:lnTo>
                  <a:pt x="1136243" y="960617"/>
                </a:lnTo>
                <a:lnTo>
                  <a:pt x="1134278" y="956691"/>
                </a:lnTo>
                <a:lnTo>
                  <a:pt x="1136243" y="950699"/>
                </a:lnTo>
                <a:lnTo>
                  <a:pt x="1140278" y="948839"/>
                </a:lnTo>
                <a:lnTo>
                  <a:pt x="1146175" y="950699"/>
                </a:lnTo>
                <a:lnTo>
                  <a:pt x="1175660" y="931068"/>
                </a:lnTo>
                <a:lnTo>
                  <a:pt x="1195421" y="929105"/>
                </a:lnTo>
                <a:lnTo>
                  <a:pt x="1211146" y="929105"/>
                </a:lnTo>
                <a:lnTo>
                  <a:pt x="1222940" y="921252"/>
                </a:lnTo>
                <a:lnTo>
                  <a:pt x="1228940" y="903481"/>
                </a:lnTo>
                <a:close/>
                <a:moveTo>
                  <a:pt x="4084400" y="891739"/>
                </a:moveTo>
                <a:lnTo>
                  <a:pt x="4092257" y="891739"/>
                </a:lnTo>
                <a:lnTo>
                  <a:pt x="4102080" y="899597"/>
                </a:lnTo>
                <a:lnTo>
                  <a:pt x="4102080" y="919346"/>
                </a:lnTo>
                <a:lnTo>
                  <a:pt x="4094222" y="942920"/>
                </a:lnTo>
                <a:lnTo>
                  <a:pt x="4088329" y="958739"/>
                </a:lnTo>
                <a:lnTo>
                  <a:pt x="4074474" y="964633"/>
                </a:lnTo>
                <a:lnTo>
                  <a:pt x="4058759" y="962668"/>
                </a:lnTo>
                <a:lnTo>
                  <a:pt x="4043043" y="952846"/>
                </a:lnTo>
                <a:lnTo>
                  <a:pt x="4031256" y="938991"/>
                </a:lnTo>
                <a:lnTo>
                  <a:pt x="4029292" y="923275"/>
                </a:lnTo>
                <a:lnTo>
                  <a:pt x="4033117" y="909523"/>
                </a:lnTo>
                <a:lnTo>
                  <a:pt x="4045007" y="901562"/>
                </a:lnTo>
                <a:lnTo>
                  <a:pt x="4068684" y="897736"/>
                </a:lnTo>
                <a:close/>
                <a:moveTo>
                  <a:pt x="1662055" y="882096"/>
                </a:moveTo>
                <a:lnTo>
                  <a:pt x="1646340" y="886024"/>
                </a:lnTo>
                <a:lnTo>
                  <a:pt x="1628700" y="887984"/>
                </a:lnTo>
                <a:lnTo>
                  <a:pt x="1628695" y="888002"/>
                </a:lnTo>
                <a:lnTo>
                  <a:pt x="1646378" y="886039"/>
                </a:lnTo>
                <a:lnTo>
                  <a:pt x="1662096" y="882113"/>
                </a:lnTo>
                <a:lnTo>
                  <a:pt x="1673953" y="882113"/>
                </a:lnTo>
                <a:lnTo>
                  <a:pt x="1673944" y="882096"/>
                </a:lnTo>
                <a:close/>
                <a:moveTo>
                  <a:pt x="1936117" y="848626"/>
                </a:moveTo>
                <a:lnTo>
                  <a:pt x="1936049" y="848648"/>
                </a:lnTo>
                <a:lnTo>
                  <a:pt x="1953503" y="852527"/>
                </a:lnTo>
                <a:lnTo>
                  <a:pt x="1969322" y="862349"/>
                </a:lnTo>
                <a:lnTo>
                  <a:pt x="1987001" y="870310"/>
                </a:lnTo>
                <a:lnTo>
                  <a:pt x="2022463" y="889953"/>
                </a:lnTo>
                <a:lnTo>
                  <a:pt x="2044174" y="893882"/>
                </a:lnTo>
                <a:lnTo>
                  <a:pt x="2059889" y="899775"/>
                </a:lnTo>
                <a:lnTo>
                  <a:pt x="2075707" y="901739"/>
                </a:lnTo>
                <a:lnTo>
                  <a:pt x="2085529" y="909700"/>
                </a:lnTo>
                <a:lnTo>
                  <a:pt x="2093387" y="921486"/>
                </a:lnTo>
                <a:lnTo>
                  <a:pt x="2087493" y="937304"/>
                </a:lnTo>
                <a:lnTo>
                  <a:pt x="2073640" y="941129"/>
                </a:lnTo>
                <a:lnTo>
                  <a:pt x="2061853" y="956948"/>
                </a:lnTo>
                <a:lnTo>
                  <a:pt x="2053996" y="970698"/>
                </a:lnTo>
                <a:lnTo>
                  <a:pt x="2055960" y="990341"/>
                </a:lnTo>
                <a:lnTo>
                  <a:pt x="2052032" y="1008124"/>
                </a:lnTo>
                <a:lnTo>
                  <a:pt x="2012641" y="1092797"/>
                </a:lnTo>
                <a:lnTo>
                  <a:pt x="1983072" y="1165685"/>
                </a:lnTo>
                <a:lnTo>
                  <a:pt x="1947621" y="1230696"/>
                </a:lnTo>
                <a:lnTo>
                  <a:pt x="1947962" y="1230599"/>
                </a:lnTo>
                <a:lnTo>
                  <a:pt x="1983361" y="1165685"/>
                </a:lnTo>
                <a:lnTo>
                  <a:pt x="2012928" y="1092804"/>
                </a:lnTo>
                <a:lnTo>
                  <a:pt x="2052316" y="1008137"/>
                </a:lnTo>
                <a:lnTo>
                  <a:pt x="2056244" y="990356"/>
                </a:lnTo>
                <a:lnTo>
                  <a:pt x="2054280" y="970715"/>
                </a:lnTo>
                <a:lnTo>
                  <a:pt x="2062137" y="956966"/>
                </a:lnTo>
                <a:lnTo>
                  <a:pt x="2073922" y="941149"/>
                </a:lnTo>
                <a:lnTo>
                  <a:pt x="2087775" y="937324"/>
                </a:lnTo>
                <a:lnTo>
                  <a:pt x="2093668" y="921507"/>
                </a:lnTo>
                <a:lnTo>
                  <a:pt x="2085811" y="909722"/>
                </a:lnTo>
                <a:lnTo>
                  <a:pt x="2075990" y="901762"/>
                </a:lnTo>
                <a:lnTo>
                  <a:pt x="2060173" y="899798"/>
                </a:lnTo>
                <a:lnTo>
                  <a:pt x="2044459" y="893905"/>
                </a:lnTo>
                <a:lnTo>
                  <a:pt x="2022749" y="889977"/>
                </a:lnTo>
                <a:lnTo>
                  <a:pt x="1987290" y="870335"/>
                </a:lnTo>
                <a:lnTo>
                  <a:pt x="1969612" y="862375"/>
                </a:lnTo>
                <a:lnTo>
                  <a:pt x="1953795" y="852554"/>
                </a:lnTo>
                <a:close/>
                <a:moveTo>
                  <a:pt x="1914407" y="783602"/>
                </a:moveTo>
                <a:lnTo>
                  <a:pt x="1914113" y="783677"/>
                </a:lnTo>
                <a:lnTo>
                  <a:pt x="1914113" y="799386"/>
                </a:lnTo>
                <a:lnTo>
                  <a:pt x="1912252" y="815101"/>
                </a:lnTo>
                <a:lnTo>
                  <a:pt x="1904291" y="828955"/>
                </a:lnTo>
                <a:lnTo>
                  <a:pt x="1904291" y="842705"/>
                </a:lnTo>
                <a:lnTo>
                  <a:pt x="1918145" y="854492"/>
                </a:lnTo>
                <a:lnTo>
                  <a:pt x="1918334" y="854429"/>
                </a:lnTo>
                <a:lnTo>
                  <a:pt x="1904586" y="842733"/>
                </a:lnTo>
                <a:lnTo>
                  <a:pt x="1904586" y="828984"/>
                </a:lnTo>
                <a:lnTo>
                  <a:pt x="1912546" y="815132"/>
                </a:lnTo>
                <a:lnTo>
                  <a:pt x="1914407" y="799419"/>
                </a:lnTo>
                <a:close/>
                <a:moveTo>
                  <a:pt x="695073" y="781707"/>
                </a:moveTo>
                <a:lnTo>
                  <a:pt x="699105" y="781707"/>
                </a:lnTo>
                <a:lnTo>
                  <a:pt x="706962" y="781707"/>
                </a:lnTo>
                <a:lnTo>
                  <a:pt x="710891" y="787601"/>
                </a:lnTo>
                <a:lnTo>
                  <a:pt x="708927" y="795459"/>
                </a:lnTo>
                <a:lnTo>
                  <a:pt x="703034" y="801351"/>
                </a:lnTo>
                <a:lnTo>
                  <a:pt x="699105" y="803315"/>
                </a:lnTo>
                <a:lnTo>
                  <a:pt x="697141" y="799386"/>
                </a:lnTo>
                <a:lnTo>
                  <a:pt x="693212" y="789565"/>
                </a:lnTo>
                <a:close/>
                <a:moveTo>
                  <a:pt x="1587306" y="777676"/>
                </a:moveTo>
                <a:lnTo>
                  <a:pt x="1567559" y="783569"/>
                </a:lnTo>
                <a:lnTo>
                  <a:pt x="1555773" y="797423"/>
                </a:lnTo>
                <a:lnTo>
                  <a:pt x="1545847" y="817066"/>
                </a:lnTo>
                <a:lnTo>
                  <a:pt x="1530133" y="834848"/>
                </a:lnTo>
                <a:lnTo>
                  <a:pt x="1500667" y="838777"/>
                </a:lnTo>
                <a:lnTo>
                  <a:pt x="1498599" y="850563"/>
                </a:lnTo>
                <a:lnTo>
                  <a:pt x="1496635" y="866381"/>
                </a:lnTo>
                <a:lnTo>
                  <a:pt x="1482885" y="874238"/>
                </a:lnTo>
                <a:lnTo>
                  <a:pt x="1467066" y="880131"/>
                </a:lnTo>
                <a:lnTo>
                  <a:pt x="1447423" y="866381"/>
                </a:lnTo>
                <a:lnTo>
                  <a:pt x="1427676" y="864313"/>
                </a:lnTo>
                <a:lnTo>
                  <a:pt x="1421380" y="878230"/>
                </a:lnTo>
                <a:lnTo>
                  <a:pt x="1427668" y="864343"/>
                </a:lnTo>
                <a:lnTo>
                  <a:pt x="1447419" y="866409"/>
                </a:lnTo>
                <a:lnTo>
                  <a:pt x="1467067" y="880150"/>
                </a:lnTo>
                <a:lnTo>
                  <a:pt x="1482888" y="874261"/>
                </a:lnTo>
                <a:lnTo>
                  <a:pt x="1496642" y="866409"/>
                </a:lnTo>
                <a:lnTo>
                  <a:pt x="1498606" y="850602"/>
                </a:lnTo>
                <a:lnTo>
                  <a:pt x="1500675" y="838824"/>
                </a:lnTo>
                <a:lnTo>
                  <a:pt x="1530146" y="834898"/>
                </a:lnTo>
                <a:lnTo>
                  <a:pt x="1545864" y="817128"/>
                </a:lnTo>
                <a:lnTo>
                  <a:pt x="1555792" y="797498"/>
                </a:lnTo>
                <a:lnTo>
                  <a:pt x="1567580" y="783654"/>
                </a:lnTo>
                <a:lnTo>
                  <a:pt x="1587331" y="777764"/>
                </a:lnTo>
                <a:lnTo>
                  <a:pt x="1610909" y="779830"/>
                </a:lnTo>
                <a:lnTo>
                  <a:pt x="1622668" y="799412"/>
                </a:lnTo>
                <a:lnTo>
                  <a:pt x="1622664" y="799386"/>
                </a:lnTo>
                <a:lnTo>
                  <a:pt x="1610878" y="779743"/>
                </a:lnTo>
                <a:close/>
                <a:moveTo>
                  <a:pt x="1106761" y="726499"/>
                </a:moveTo>
                <a:lnTo>
                  <a:pt x="1110690" y="726499"/>
                </a:lnTo>
                <a:lnTo>
                  <a:pt x="1112654" y="726499"/>
                </a:lnTo>
                <a:lnTo>
                  <a:pt x="1114619" y="730428"/>
                </a:lnTo>
                <a:lnTo>
                  <a:pt x="1114619" y="732495"/>
                </a:lnTo>
                <a:lnTo>
                  <a:pt x="1116583" y="748210"/>
                </a:lnTo>
                <a:lnTo>
                  <a:pt x="1118547" y="750175"/>
                </a:lnTo>
                <a:lnTo>
                  <a:pt x="1120512" y="756068"/>
                </a:lnTo>
                <a:lnTo>
                  <a:pt x="1126405" y="759997"/>
                </a:lnTo>
                <a:lnTo>
                  <a:pt x="1134262" y="767855"/>
                </a:lnTo>
                <a:lnTo>
                  <a:pt x="1142223" y="775711"/>
                </a:lnTo>
                <a:lnTo>
                  <a:pt x="1148116" y="781707"/>
                </a:lnTo>
                <a:lnTo>
                  <a:pt x="1150080" y="789565"/>
                </a:lnTo>
                <a:lnTo>
                  <a:pt x="1142223" y="799386"/>
                </a:lnTo>
                <a:lnTo>
                  <a:pt x="1130437" y="799386"/>
                </a:lnTo>
                <a:lnTo>
                  <a:pt x="1085050" y="765890"/>
                </a:lnTo>
                <a:lnTo>
                  <a:pt x="1091046" y="759997"/>
                </a:lnTo>
                <a:lnTo>
                  <a:pt x="1094872" y="754103"/>
                </a:lnTo>
                <a:lnTo>
                  <a:pt x="1096836" y="738286"/>
                </a:lnTo>
                <a:lnTo>
                  <a:pt x="1100868" y="734357"/>
                </a:lnTo>
                <a:lnTo>
                  <a:pt x="1102832" y="730428"/>
                </a:lnTo>
                <a:close/>
                <a:moveTo>
                  <a:pt x="1071299" y="669430"/>
                </a:moveTo>
                <a:lnTo>
                  <a:pt x="1083085" y="673358"/>
                </a:lnTo>
                <a:lnTo>
                  <a:pt x="1094872" y="679252"/>
                </a:lnTo>
                <a:lnTo>
                  <a:pt x="1106761" y="679252"/>
                </a:lnTo>
                <a:lnTo>
                  <a:pt x="1118547" y="681216"/>
                </a:lnTo>
                <a:lnTo>
                  <a:pt x="1124440" y="689074"/>
                </a:lnTo>
                <a:lnTo>
                  <a:pt x="1120512" y="702927"/>
                </a:lnTo>
                <a:lnTo>
                  <a:pt x="1108726" y="712749"/>
                </a:lnTo>
                <a:lnTo>
                  <a:pt x="1094872" y="714713"/>
                </a:lnTo>
                <a:lnTo>
                  <a:pt x="1067371" y="708820"/>
                </a:lnTo>
                <a:lnTo>
                  <a:pt x="1061478" y="710784"/>
                </a:lnTo>
                <a:lnTo>
                  <a:pt x="1055481" y="714713"/>
                </a:lnTo>
                <a:lnTo>
                  <a:pt x="1047624" y="714713"/>
                </a:lnTo>
                <a:lnTo>
                  <a:pt x="1045659" y="704891"/>
                </a:lnTo>
                <a:lnTo>
                  <a:pt x="1047624" y="702927"/>
                </a:lnTo>
                <a:lnTo>
                  <a:pt x="1055481" y="681216"/>
                </a:lnTo>
                <a:lnTo>
                  <a:pt x="1063442" y="673358"/>
                </a:lnTo>
                <a:close/>
                <a:moveTo>
                  <a:pt x="1179649" y="661572"/>
                </a:moveTo>
                <a:lnTo>
                  <a:pt x="1189471" y="669430"/>
                </a:lnTo>
                <a:lnTo>
                  <a:pt x="1199293" y="681216"/>
                </a:lnTo>
                <a:lnTo>
                  <a:pt x="1209115" y="691038"/>
                </a:lnTo>
                <a:lnTo>
                  <a:pt x="1230826" y="700963"/>
                </a:lnTo>
                <a:lnTo>
                  <a:pt x="1238684" y="708820"/>
                </a:lnTo>
                <a:lnTo>
                  <a:pt x="1240648" y="722570"/>
                </a:lnTo>
                <a:lnTo>
                  <a:pt x="1240648" y="728463"/>
                </a:lnTo>
                <a:lnTo>
                  <a:pt x="1236719" y="740353"/>
                </a:lnTo>
                <a:lnTo>
                  <a:pt x="1236719" y="744282"/>
                </a:lnTo>
                <a:lnTo>
                  <a:pt x="1238684" y="750175"/>
                </a:lnTo>
                <a:lnTo>
                  <a:pt x="1244577" y="761961"/>
                </a:lnTo>
                <a:lnTo>
                  <a:pt x="1244577" y="767855"/>
                </a:lnTo>
                <a:lnTo>
                  <a:pt x="1248505" y="797423"/>
                </a:lnTo>
                <a:lnTo>
                  <a:pt x="1244577" y="805280"/>
                </a:lnTo>
                <a:lnTo>
                  <a:pt x="1248505" y="809209"/>
                </a:lnTo>
                <a:lnTo>
                  <a:pt x="1252434" y="817066"/>
                </a:lnTo>
                <a:lnTo>
                  <a:pt x="1254399" y="821098"/>
                </a:lnTo>
                <a:lnTo>
                  <a:pt x="1246541" y="826991"/>
                </a:lnTo>
                <a:lnTo>
                  <a:pt x="1238684" y="842705"/>
                </a:lnTo>
                <a:lnTo>
                  <a:pt x="1232791" y="848598"/>
                </a:lnTo>
                <a:lnTo>
                  <a:pt x="1226897" y="850563"/>
                </a:lnTo>
                <a:lnTo>
                  <a:pt x="1222865" y="848598"/>
                </a:lnTo>
                <a:lnTo>
                  <a:pt x="1217076" y="840741"/>
                </a:lnTo>
                <a:lnTo>
                  <a:pt x="1211079" y="836812"/>
                </a:lnTo>
                <a:lnTo>
                  <a:pt x="1209115" y="838777"/>
                </a:lnTo>
                <a:lnTo>
                  <a:pt x="1205186" y="840741"/>
                </a:lnTo>
                <a:lnTo>
                  <a:pt x="1203222" y="842705"/>
                </a:lnTo>
                <a:lnTo>
                  <a:pt x="1169827" y="844670"/>
                </a:lnTo>
                <a:lnTo>
                  <a:pt x="1155974" y="838777"/>
                </a:lnTo>
                <a:lnTo>
                  <a:pt x="1142223" y="821098"/>
                </a:lnTo>
                <a:lnTo>
                  <a:pt x="1163831" y="815101"/>
                </a:lnTo>
                <a:lnTo>
                  <a:pt x="1167760" y="813138"/>
                </a:lnTo>
                <a:lnTo>
                  <a:pt x="1173653" y="803315"/>
                </a:lnTo>
                <a:lnTo>
                  <a:pt x="1171688" y="799386"/>
                </a:lnTo>
                <a:lnTo>
                  <a:pt x="1169827" y="797423"/>
                </a:lnTo>
                <a:lnTo>
                  <a:pt x="1165795" y="793494"/>
                </a:lnTo>
                <a:lnTo>
                  <a:pt x="1142223" y="748210"/>
                </a:lnTo>
                <a:lnTo>
                  <a:pt x="1140259" y="742318"/>
                </a:lnTo>
                <a:lnTo>
                  <a:pt x="1144084" y="732495"/>
                </a:lnTo>
                <a:lnTo>
                  <a:pt x="1142223" y="694966"/>
                </a:lnTo>
                <a:lnTo>
                  <a:pt x="1146152" y="685145"/>
                </a:lnTo>
                <a:lnTo>
                  <a:pt x="1152045" y="683180"/>
                </a:lnTo>
                <a:lnTo>
                  <a:pt x="1167760" y="665501"/>
                </a:lnTo>
                <a:close/>
                <a:moveTo>
                  <a:pt x="63066" y="643790"/>
                </a:moveTo>
                <a:lnTo>
                  <a:pt x="66891" y="643790"/>
                </a:lnTo>
                <a:lnTo>
                  <a:pt x="72784" y="645754"/>
                </a:lnTo>
                <a:lnTo>
                  <a:pt x="72784" y="651647"/>
                </a:lnTo>
                <a:lnTo>
                  <a:pt x="70820" y="659505"/>
                </a:lnTo>
                <a:lnTo>
                  <a:pt x="68856" y="667362"/>
                </a:lnTo>
                <a:lnTo>
                  <a:pt x="66891" y="675323"/>
                </a:lnTo>
                <a:lnTo>
                  <a:pt x="61102" y="677287"/>
                </a:lnTo>
                <a:lnTo>
                  <a:pt x="55209" y="677287"/>
                </a:lnTo>
                <a:lnTo>
                  <a:pt x="51280" y="677287"/>
                </a:lnTo>
                <a:lnTo>
                  <a:pt x="49316" y="681216"/>
                </a:lnTo>
                <a:lnTo>
                  <a:pt x="47351" y="683180"/>
                </a:lnTo>
                <a:lnTo>
                  <a:pt x="47351" y="679252"/>
                </a:lnTo>
                <a:lnTo>
                  <a:pt x="45387" y="675323"/>
                </a:lnTo>
                <a:lnTo>
                  <a:pt x="39390" y="667362"/>
                </a:lnTo>
                <a:lnTo>
                  <a:pt x="41355" y="661572"/>
                </a:lnTo>
                <a:lnTo>
                  <a:pt x="53244" y="653716"/>
                </a:lnTo>
                <a:lnTo>
                  <a:pt x="59137" y="645754"/>
                </a:lnTo>
                <a:close/>
                <a:moveTo>
                  <a:pt x="1910310" y="559169"/>
                </a:moveTo>
                <a:lnTo>
                  <a:pt x="1920109" y="582792"/>
                </a:lnTo>
                <a:lnTo>
                  <a:pt x="1931896" y="588685"/>
                </a:lnTo>
                <a:lnTo>
                  <a:pt x="1943682" y="592614"/>
                </a:lnTo>
                <a:lnTo>
                  <a:pt x="1959500" y="616289"/>
                </a:lnTo>
                <a:lnTo>
                  <a:pt x="1955468" y="649683"/>
                </a:lnTo>
                <a:lnTo>
                  <a:pt x="1949678" y="659505"/>
                </a:lnTo>
                <a:lnTo>
                  <a:pt x="1935824" y="665501"/>
                </a:lnTo>
                <a:lnTo>
                  <a:pt x="1902327" y="689074"/>
                </a:lnTo>
                <a:lnTo>
                  <a:pt x="1904291" y="700963"/>
                </a:lnTo>
                <a:lnTo>
                  <a:pt x="1904291" y="714713"/>
                </a:lnTo>
                <a:lnTo>
                  <a:pt x="1900363" y="726499"/>
                </a:lnTo>
                <a:lnTo>
                  <a:pt x="1906255" y="740353"/>
                </a:lnTo>
                <a:lnTo>
                  <a:pt x="1908220" y="756068"/>
                </a:lnTo>
                <a:lnTo>
                  <a:pt x="1890541" y="777676"/>
                </a:lnTo>
                <a:lnTo>
                  <a:pt x="1898398" y="787601"/>
                </a:lnTo>
                <a:lnTo>
                  <a:pt x="1898622" y="787544"/>
                </a:lnTo>
                <a:lnTo>
                  <a:pt x="1890836" y="777710"/>
                </a:lnTo>
                <a:lnTo>
                  <a:pt x="1908514" y="756103"/>
                </a:lnTo>
                <a:lnTo>
                  <a:pt x="1906550" y="740390"/>
                </a:lnTo>
                <a:lnTo>
                  <a:pt x="1900658" y="726538"/>
                </a:lnTo>
                <a:lnTo>
                  <a:pt x="1904586" y="714752"/>
                </a:lnTo>
                <a:lnTo>
                  <a:pt x="1904586" y="701003"/>
                </a:lnTo>
                <a:lnTo>
                  <a:pt x="1902622" y="689115"/>
                </a:lnTo>
                <a:lnTo>
                  <a:pt x="1936117" y="665545"/>
                </a:lnTo>
                <a:lnTo>
                  <a:pt x="1949970" y="659549"/>
                </a:lnTo>
                <a:lnTo>
                  <a:pt x="1955759" y="649728"/>
                </a:lnTo>
                <a:lnTo>
                  <a:pt x="1959791" y="616337"/>
                </a:lnTo>
                <a:lnTo>
                  <a:pt x="1943974" y="592663"/>
                </a:lnTo>
                <a:lnTo>
                  <a:pt x="1932188" y="588735"/>
                </a:lnTo>
                <a:lnTo>
                  <a:pt x="1920403" y="582842"/>
                </a:lnTo>
                <a:lnTo>
                  <a:pt x="1910582" y="559169"/>
                </a:lnTo>
                <a:close/>
                <a:moveTo>
                  <a:pt x="59137" y="527687"/>
                </a:moveTo>
                <a:lnTo>
                  <a:pt x="78678" y="533477"/>
                </a:lnTo>
                <a:lnTo>
                  <a:pt x="84674" y="541334"/>
                </a:lnTo>
                <a:lnTo>
                  <a:pt x="84674" y="555188"/>
                </a:lnTo>
                <a:lnTo>
                  <a:pt x="74852" y="561081"/>
                </a:lnTo>
                <a:lnTo>
                  <a:pt x="63066" y="553223"/>
                </a:lnTo>
                <a:lnTo>
                  <a:pt x="45387" y="555188"/>
                </a:lnTo>
                <a:lnTo>
                  <a:pt x="43422" y="557152"/>
                </a:lnTo>
                <a:lnTo>
                  <a:pt x="43422" y="565010"/>
                </a:lnTo>
                <a:lnTo>
                  <a:pt x="49316" y="568938"/>
                </a:lnTo>
                <a:lnTo>
                  <a:pt x="57173" y="568938"/>
                </a:lnTo>
                <a:lnTo>
                  <a:pt x="61102" y="572867"/>
                </a:lnTo>
                <a:lnTo>
                  <a:pt x="47351" y="582792"/>
                </a:lnTo>
                <a:lnTo>
                  <a:pt x="19747" y="578760"/>
                </a:lnTo>
                <a:lnTo>
                  <a:pt x="0" y="563046"/>
                </a:lnTo>
                <a:lnTo>
                  <a:pt x="7961" y="533477"/>
                </a:lnTo>
                <a:lnTo>
                  <a:pt x="23675" y="539473"/>
                </a:lnTo>
                <a:close/>
                <a:moveTo>
                  <a:pt x="1841628" y="462614"/>
                </a:moveTo>
                <a:lnTo>
                  <a:pt x="1841508" y="462676"/>
                </a:lnTo>
                <a:lnTo>
                  <a:pt x="1847221" y="466586"/>
                </a:lnTo>
                <a:lnTo>
                  <a:pt x="1853115" y="486229"/>
                </a:lnTo>
                <a:lnTo>
                  <a:pt x="1857043" y="525619"/>
                </a:lnTo>
                <a:lnTo>
                  <a:pt x="1864901" y="547331"/>
                </a:lnTo>
                <a:lnTo>
                  <a:pt x="1880719" y="559116"/>
                </a:lnTo>
                <a:lnTo>
                  <a:pt x="1880944" y="559116"/>
                </a:lnTo>
                <a:lnTo>
                  <a:pt x="1865198" y="547385"/>
                </a:lnTo>
                <a:lnTo>
                  <a:pt x="1857341" y="525675"/>
                </a:lnTo>
                <a:lnTo>
                  <a:pt x="1853413" y="486288"/>
                </a:lnTo>
                <a:lnTo>
                  <a:pt x="1847520" y="466646"/>
                </a:lnTo>
                <a:close/>
                <a:moveTo>
                  <a:pt x="1817954" y="460754"/>
                </a:moveTo>
                <a:lnTo>
                  <a:pt x="1817822" y="460805"/>
                </a:lnTo>
                <a:lnTo>
                  <a:pt x="1829439" y="468550"/>
                </a:lnTo>
                <a:lnTo>
                  <a:pt x="1829560" y="468491"/>
                </a:lnTo>
                <a:close/>
                <a:moveTo>
                  <a:pt x="1614871" y="417335"/>
                </a:moveTo>
                <a:lnTo>
                  <a:pt x="1622664" y="425231"/>
                </a:lnTo>
                <a:lnTo>
                  <a:pt x="1644375" y="444875"/>
                </a:lnTo>
                <a:lnTo>
                  <a:pt x="1668051" y="456764"/>
                </a:lnTo>
                <a:lnTo>
                  <a:pt x="1668093" y="456690"/>
                </a:lnTo>
                <a:lnTo>
                  <a:pt x="1644689" y="444937"/>
                </a:lnTo>
                <a:lnTo>
                  <a:pt x="1622979" y="425295"/>
                </a:lnTo>
                <a:lnTo>
                  <a:pt x="1615122" y="417335"/>
                </a:lnTo>
                <a:close/>
                <a:moveTo>
                  <a:pt x="1747138" y="401622"/>
                </a:moveTo>
                <a:lnTo>
                  <a:pt x="1747084" y="401640"/>
                </a:lnTo>
                <a:lnTo>
                  <a:pt x="1752725" y="403520"/>
                </a:lnTo>
                <a:lnTo>
                  <a:pt x="1756654" y="407449"/>
                </a:lnTo>
                <a:lnTo>
                  <a:pt x="1754690" y="413342"/>
                </a:lnTo>
                <a:lnTo>
                  <a:pt x="1750658" y="417270"/>
                </a:lnTo>
                <a:lnTo>
                  <a:pt x="1744868" y="433088"/>
                </a:lnTo>
                <a:lnTo>
                  <a:pt x="1746832" y="448907"/>
                </a:lnTo>
                <a:lnTo>
                  <a:pt x="1756654" y="456764"/>
                </a:lnTo>
                <a:lnTo>
                  <a:pt x="1766476" y="464621"/>
                </a:lnTo>
                <a:lnTo>
                  <a:pt x="1792116" y="470515"/>
                </a:lnTo>
                <a:lnTo>
                  <a:pt x="1792131" y="470509"/>
                </a:lnTo>
                <a:lnTo>
                  <a:pt x="1766781" y="464682"/>
                </a:lnTo>
                <a:lnTo>
                  <a:pt x="1756959" y="456825"/>
                </a:lnTo>
                <a:lnTo>
                  <a:pt x="1747138" y="448969"/>
                </a:lnTo>
                <a:lnTo>
                  <a:pt x="1745174" y="433152"/>
                </a:lnTo>
                <a:lnTo>
                  <a:pt x="1750963" y="417335"/>
                </a:lnTo>
                <a:lnTo>
                  <a:pt x="1754995" y="413407"/>
                </a:lnTo>
                <a:lnTo>
                  <a:pt x="1756959" y="407514"/>
                </a:lnTo>
                <a:lnTo>
                  <a:pt x="1753031" y="403586"/>
                </a:lnTo>
                <a:close/>
                <a:moveTo>
                  <a:pt x="1684077" y="401622"/>
                </a:moveTo>
                <a:lnTo>
                  <a:pt x="1683955" y="401744"/>
                </a:lnTo>
                <a:lnTo>
                  <a:pt x="1687695" y="405484"/>
                </a:lnTo>
                <a:lnTo>
                  <a:pt x="1689659" y="413342"/>
                </a:lnTo>
                <a:lnTo>
                  <a:pt x="1691623" y="421303"/>
                </a:lnTo>
                <a:lnTo>
                  <a:pt x="1703410" y="431124"/>
                </a:lnTo>
                <a:lnTo>
                  <a:pt x="1703589" y="431080"/>
                </a:lnTo>
                <a:lnTo>
                  <a:pt x="1691933" y="421367"/>
                </a:lnTo>
                <a:lnTo>
                  <a:pt x="1689969" y="413407"/>
                </a:lnTo>
                <a:lnTo>
                  <a:pt x="1688005" y="405551"/>
                </a:lnTo>
                <a:close/>
                <a:moveTo>
                  <a:pt x="2440301" y="0"/>
                </a:moveTo>
                <a:lnTo>
                  <a:pt x="2459943" y="39388"/>
                </a:lnTo>
                <a:lnTo>
                  <a:pt x="2491371" y="98416"/>
                </a:lnTo>
                <a:lnTo>
                  <a:pt x="2497367" y="123950"/>
                </a:lnTo>
                <a:lnTo>
                  <a:pt x="2511116" y="165405"/>
                </a:lnTo>
                <a:lnTo>
                  <a:pt x="2570146" y="277569"/>
                </a:lnTo>
                <a:lnTo>
                  <a:pt x="2613566" y="397693"/>
                </a:lnTo>
                <a:lnTo>
                  <a:pt x="2621423" y="411547"/>
                </a:lnTo>
                <a:lnTo>
                  <a:pt x="2645097" y="439045"/>
                </a:lnTo>
                <a:lnTo>
                  <a:pt x="2652953" y="464682"/>
                </a:lnTo>
                <a:lnTo>
                  <a:pt x="2763156" y="618198"/>
                </a:lnTo>
                <a:lnTo>
                  <a:pt x="2804508" y="681258"/>
                </a:lnTo>
                <a:lnTo>
                  <a:pt x="2853717" y="736358"/>
                </a:lnTo>
                <a:lnTo>
                  <a:pt x="2861677" y="742354"/>
                </a:lnTo>
                <a:lnTo>
                  <a:pt x="2895173" y="781741"/>
                </a:lnTo>
                <a:lnTo>
                  <a:pt x="2897137" y="799419"/>
                </a:lnTo>
                <a:lnTo>
                  <a:pt x="2897137" y="819163"/>
                </a:lnTo>
                <a:lnTo>
                  <a:pt x="2901065" y="836841"/>
                </a:lnTo>
                <a:lnTo>
                  <a:pt x="2924636" y="848626"/>
                </a:lnTo>
                <a:lnTo>
                  <a:pt x="2930529" y="862375"/>
                </a:lnTo>
                <a:lnTo>
                  <a:pt x="2950274" y="925435"/>
                </a:lnTo>
                <a:lnTo>
                  <a:pt x="2958131" y="939185"/>
                </a:lnTo>
                <a:lnTo>
                  <a:pt x="2967952" y="945181"/>
                </a:lnTo>
                <a:lnTo>
                  <a:pt x="2977877" y="953037"/>
                </a:lnTo>
                <a:lnTo>
                  <a:pt x="3007340" y="1012066"/>
                </a:lnTo>
                <a:lnTo>
                  <a:pt x="3025121" y="1033775"/>
                </a:lnTo>
                <a:lnTo>
                  <a:pt x="3031014" y="1047524"/>
                </a:lnTo>
                <a:lnTo>
                  <a:pt x="3032978" y="1059309"/>
                </a:lnTo>
                <a:lnTo>
                  <a:pt x="3036907" y="1073162"/>
                </a:lnTo>
                <a:lnTo>
                  <a:pt x="3068437" y="1106553"/>
                </a:lnTo>
                <a:lnTo>
                  <a:pt x="3078259" y="1136119"/>
                </a:lnTo>
                <a:lnTo>
                  <a:pt x="3088079" y="1197215"/>
                </a:lnTo>
                <a:lnTo>
                  <a:pt x="3099968" y="1230709"/>
                </a:lnTo>
                <a:lnTo>
                  <a:pt x="3133463" y="1277953"/>
                </a:lnTo>
                <a:lnTo>
                  <a:pt x="3135324" y="1287774"/>
                </a:lnTo>
                <a:lnTo>
                  <a:pt x="3133463" y="1297594"/>
                </a:lnTo>
                <a:lnTo>
                  <a:pt x="3125503" y="1305451"/>
                </a:lnTo>
                <a:lnTo>
                  <a:pt x="3123539" y="1315375"/>
                </a:lnTo>
                <a:lnTo>
                  <a:pt x="3121575" y="1323232"/>
                </a:lnTo>
                <a:lnTo>
                  <a:pt x="3127467" y="1348766"/>
                </a:lnTo>
                <a:lnTo>
                  <a:pt x="3133463" y="1421647"/>
                </a:lnTo>
                <a:lnTo>
                  <a:pt x="3139356" y="1455142"/>
                </a:lnTo>
                <a:lnTo>
                  <a:pt x="3160962" y="1522130"/>
                </a:lnTo>
                <a:lnTo>
                  <a:pt x="3162927" y="1555521"/>
                </a:lnTo>
                <a:lnTo>
                  <a:pt x="3155070" y="1587051"/>
                </a:lnTo>
                <a:lnTo>
                  <a:pt x="3141320" y="1614653"/>
                </a:lnTo>
                <a:lnTo>
                  <a:pt x="3129431" y="1648147"/>
                </a:lnTo>
                <a:lnTo>
                  <a:pt x="3129165" y="1648147"/>
                </a:lnTo>
                <a:lnTo>
                  <a:pt x="3129165" y="1650041"/>
                </a:lnTo>
                <a:lnTo>
                  <a:pt x="3131233" y="1681473"/>
                </a:lnTo>
                <a:lnTo>
                  <a:pt x="3141055" y="1714973"/>
                </a:lnTo>
                <a:lnTo>
                  <a:pt x="3144984" y="1748473"/>
                </a:lnTo>
                <a:lnTo>
                  <a:pt x="3141055" y="1817438"/>
                </a:lnTo>
                <a:lnTo>
                  <a:pt x="3137023" y="1833154"/>
                </a:lnTo>
                <a:lnTo>
                  <a:pt x="3115414" y="1856832"/>
                </a:lnTo>
                <a:lnTo>
                  <a:pt x="3107556" y="1870583"/>
                </a:lnTo>
                <a:lnTo>
                  <a:pt x="3105592" y="1886299"/>
                </a:lnTo>
                <a:lnTo>
                  <a:pt x="3101663" y="1982871"/>
                </a:lnTo>
                <a:lnTo>
                  <a:pt x="3103628" y="1996622"/>
                </a:lnTo>
                <a:lnTo>
                  <a:pt x="3107556" y="2004480"/>
                </a:lnTo>
                <a:lnTo>
                  <a:pt x="3113450" y="2006445"/>
                </a:lnTo>
                <a:lnTo>
                  <a:pt x="3115414" y="2010477"/>
                </a:lnTo>
                <a:lnTo>
                  <a:pt x="3119343" y="2037980"/>
                </a:lnTo>
                <a:lnTo>
                  <a:pt x="3125236" y="2059693"/>
                </a:lnTo>
                <a:lnTo>
                  <a:pt x="3129165" y="2063622"/>
                </a:lnTo>
                <a:lnTo>
                  <a:pt x="3133198" y="2067551"/>
                </a:lnTo>
                <a:lnTo>
                  <a:pt x="3131233" y="2081303"/>
                </a:lnTo>
                <a:lnTo>
                  <a:pt x="3125236" y="2087300"/>
                </a:lnTo>
                <a:lnTo>
                  <a:pt x="3119343" y="2091126"/>
                </a:lnTo>
                <a:lnTo>
                  <a:pt x="3113450" y="2093090"/>
                </a:lnTo>
                <a:lnTo>
                  <a:pt x="3101663" y="2100948"/>
                </a:lnTo>
                <a:lnTo>
                  <a:pt x="3101663" y="2112839"/>
                </a:lnTo>
                <a:lnTo>
                  <a:pt x="3115414" y="2126694"/>
                </a:lnTo>
                <a:lnTo>
                  <a:pt x="3125236" y="2136516"/>
                </a:lnTo>
                <a:lnTo>
                  <a:pt x="3135059" y="2150268"/>
                </a:lnTo>
                <a:lnTo>
                  <a:pt x="3148913" y="2152232"/>
                </a:lnTo>
                <a:lnTo>
                  <a:pt x="3164629" y="2138481"/>
                </a:lnTo>
                <a:lnTo>
                  <a:pt x="3205985" y="2093090"/>
                </a:lnTo>
                <a:lnTo>
                  <a:pt x="3213843" y="2079339"/>
                </a:lnTo>
                <a:lnTo>
                  <a:pt x="3225733" y="2089161"/>
                </a:lnTo>
                <a:lnTo>
                  <a:pt x="3227697" y="2103016"/>
                </a:lnTo>
                <a:lnTo>
                  <a:pt x="3231626" y="2116768"/>
                </a:lnTo>
                <a:lnTo>
                  <a:pt x="3235555" y="2132484"/>
                </a:lnTo>
                <a:lnTo>
                  <a:pt x="3225733" y="2148303"/>
                </a:lnTo>
                <a:lnTo>
                  <a:pt x="3202056" y="2195452"/>
                </a:lnTo>
                <a:lnTo>
                  <a:pt x="3200092" y="2215200"/>
                </a:lnTo>
                <a:lnTo>
                  <a:pt x="3194199" y="2270310"/>
                </a:lnTo>
                <a:lnTo>
                  <a:pt x="3176415" y="2319526"/>
                </a:lnTo>
                <a:lnTo>
                  <a:pt x="3176415" y="2349097"/>
                </a:lnTo>
                <a:lnTo>
                  <a:pt x="3160700" y="2400278"/>
                </a:lnTo>
                <a:lnTo>
                  <a:pt x="3146949" y="2425920"/>
                </a:lnTo>
                <a:lnTo>
                  <a:pt x="3141055" y="2437707"/>
                </a:lnTo>
                <a:lnTo>
                  <a:pt x="3146949" y="2451459"/>
                </a:lnTo>
                <a:lnTo>
                  <a:pt x="3152842" y="2459420"/>
                </a:lnTo>
                <a:lnTo>
                  <a:pt x="3150942" y="2459420"/>
                </a:lnTo>
                <a:lnTo>
                  <a:pt x="3151105" y="2459464"/>
                </a:lnTo>
                <a:lnTo>
                  <a:pt x="3153070" y="2459464"/>
                </a:lnTo>
                <a:lnTo>
                  <a:pt x="3157000" y="2467324"/>
                </a:lnTo>
                <a:lnTo>
                  <a:pt x="3155035" y="2485008"/>
                </a:lnTo>
                <a:lnTo>
                  <a:pt x="3153070" y="2504761"/>
                </a:lnTo>
                <a:lnTo>
                  <a:pt x="3149140" y="2536303"/>
                </a:lnTo>
                <a:lnTo>
                  <a:pt x="3143246" y="2549954"/>
                </a:lnTo>
                <a:lnTo>
                  <a:pt x="3131456" y="2563811"/>
                </a:lnTo>
                <a:lnTo>
                  <a:pt x="3121529" y="2569706"/>
                </a:lnTo>
                <a:lnTo>
                  <a:pt x="3117599" y="2555952"/>
                </a:lnTo>
                <a:lnTo>
                  <a:pt x="3113669" y="2536303"/>
                </a:lnTo>
                <a:lnTo>
                  <a:pt x="3105810" y="2522445"/>
                </a:lnTo>
                <a:lnTo>
                  <a:pt x="3095882" y="2520480"/>
                </a:lnTo>
                <a:lnTo>
                  <a:pt x="3092056" y="2536303"/>
                </a:lnTo>
                <a:lnTo>
                  <a:pt x="3099915" y="2538164"/>
                </a:lnTo>
                <a:lnTo>
                  <a:pt x="3105810" y="2546127"/>
                </a:lnTo>
                <a:lnTo>
                  <a:pt x="3107775" y="2555952"/>
                </a:lnTo>
                <a:lnTo>
                  <a:pt x="3107775" y="2565776"/>
                </a:lnTo>
                <a:lnTo>
                  <a:pt x="3105810" y="2577566"/>
                </a:lnTo>
                <a:lnTo>
                  <a:pt x="3099915" y="2579531"/>
                </a:lnTo>
                <a:lnTo>
                  <a:pt x="3092056" y="2579531"/>
                </a:lnTo>
                <a:lnTo>
                  <a:pt x="3086058" y="2585529"/>
                </a:lnTo>
                <a:lnTo>
                  <a:pt x="3088023" y="2591424"/>
                </a:lnTo>
                <a:lnTo>
                  <a:pt x="3088023" y="2605178"/>
                </a:lnTo>
                <a:lnTo>
                  <a:pt x="3089987" y="2620897"/>
                </a:lnTo>
                <a:lnTo>
                  <a:pt x="3084093" y="2630825"/>
                </a:lnTo>
                <a:lnTo>
                  <a:pt x="3080163" y="2640650"/>
                </a:lnTo>
                <a:lnTo>
                  <a:pt x="3084093" y="2648509"/>
                </a:lnTo>
                <a:lnTo>
                  <a:pt x="3089987" y="2652439"/>
                </a:lnTo>
                <a:lnTo>
                  <a:pt x="3088023" y="2664332"/>
                </a:lnTo>
                <a:lnTo>
                  <a:pt x="3074269" y="2668158"/>
                </a:lnTo>
                <a:lnTo>
                  <a:pt x="3062479" y="2676122"/>
                </a:lnTo>
                <a:lnTo>
                  <a:pt x="3044796" y="2693806"/>
                </a:lnTo>
                <a:lnTo>
                  <a:pt x="3028973" y="2693806"/>
                </a:lnTo>
                <a:lnTo>
                  <a:pt x="3028828" y="2693660"/>
                </a:lnTo>
                <a:lnTo>
                  <a:pt x="3024963" y="2705252"/>
                </a:lnTo>
                <a:lnTo>
                  <a:pt x="3024963" y="2719105"/>
                </a:lnTo>
                <a:lnTo>
                  <a:pt x="3021034" y="2726961"/>
                </a:lnTo>
                <a:lnTo>
                  <a:pt x="3017105" y="2732854"/>
                </a:lnTo>
                <a:lnTo>
                  <a:pt x="3018967" y="2744639"/>
                </a:lnTo>
                <a:lnTo>
                  <a:pt x="3021034" y="2748670"/>
                </a:lnTo>
                <a:lnTo>
                  <a:pt x="3013177" y="2764384"/>
                </a:lnTo>
                <a:lnTo>
                  <a:pt x="3003252" y="2785990"/>
                </a:lnTo>
                <a:lnTo>
                  <a:pt x="2991466" y="2799842"/>
                </a:lnTo>
                <a:lnTo>
                  <a:pt x="2983608" y="2811627"/>
                </a:lnTo>
                <a:lnTo>
                  <a:pt x="2983608" y="2815556"/>
                </a:lnTo>
                <a:lnTo>
                  <a:pt x="2981644" y="2811627"/>
                </a:lnTo>
                <a:lnTo>
                  <a:pt x="2969754" y="2797878"/>
                </a:lnTo>
                <a:lnTo>
                  <a:pt x="2957968" y="2784026"/>
                </a:lnTo>
                <a:lnTo>
                  <a:pt x="2942253" y="2772241"/>
                </a:lnTo>
                <a:lnTo>
                  <a:pt x="2930364" y="2754460"/>
                </a:lnTo>
                <a:lnTo>
                  <a:pt x="2926539" y="2738746"/>
                </a:lnTo>
                <a:lnTo>
                  <a:pt x="2914649" y="2728925"/>
                </a:lnTo>
                <a:lnTo>
                  <a:pt x="2896970" y="2728925"/>
                </a:lnTo>
                <a:lnTo>
                  <a:pt x="2883116" y="2734818"/>
                </a:lnTo>
                <a:lnTo>
                  <a:pt x="2883045" y="2734868"/>
                </a:lnTo>
                <a:lnTo>
                  <a:pt x="2896774" y="2729014"/>
                </a:lnTo>
                <a:lnTo>
                  <a:pt x="2914430" y="2729014"/>
                </a:lnTo>
                <a:lnTo>
                  <a:pt x="2926305" y="2738847"/>
                </a:lnTo>
                <a:lnTo>
                  <a:pt x="2930125" y="2754580"/>
                </a:lnTo>
                <a:lnTo>
                  <a:pt x="2942000" y="2772384"/>
                </a:lnTo>
                <a:lnTo>
                  <a:pt x="2957694" y="2784183"/>
                </a:lnTo>
                <a:lnTo>
                  <a:pt x="2969466" y="2798053"/>
                </a:lnTo>
                <a:lnTo>
                  <a:pt x="2981340" y="2811820"/>
                </a:lnTo>
                <a:lnTo>
                  <a:pt x="2983302" y="2815753"/>
                </a:lnTo>
                <a:lnTo>
                  <a:pt x="2979275" y="2821653"/>
                </a:lnTo>
                <a:lnTo>
                  <a:pt x="2969466" y="2821653"/>
                </a:lnTo>
                <a:lnTo>
                  <a:pt x="2961618" y="2821653"/>
                </a:lnTo>
                <a:lnTo>
                  <a:pt x="2953771" y="2821653"/>
                </a:lnTo>
                <a:lnTo>
                  <a:pt x="2945923" y="2821653"/>
                </a:lnTo>
                <a:lnTo>
                  <a:pt x="2940038" y="2825586"/>
                </a:lnTo>
                <a:lnTo>
                  <a:pt x="2932087" y="2825586"/>
                </a:lnTo>
                <a:lnTo>
                  <a:pt x="2930125" y="2837490"/>
                </a:lnTo>
                <a:lnTo>
                  <a:pt x="2936114" y="2845356"/>
                </a:lnTo>
                <a:lnTo>
                  <a:pt x="2938076" y="2855189"/>
                </a:lnTo>
                <a:lnTo>
                  <a:pt x="2934152" y="2865023"/>
                </a:lnTo>
                <a:lnTo>
                  <a:pt x="2918354" y="2870922"/>
                </a:lnTo>
                <a:lnTo>
                  <a:pt x="2906583" y="2861089"/>
                </a:lnTo>
                <a:lnTo>
                  <a:pt x="2900698" y="2855189"/>
                </a:lnTo>
                <a:lnTo>
                  <a:pt x="2894812" y="2849289"/>
                </a:lnTo>
                <a:lnTo>
                  <a:pt x="2877052" y="2867093"/>
                </a:lnTo>
                <a:lnTo>
                  <a:pt x="2871167" y="2882826"/>
                </a:lnTo>
                <a:lnTo>
                  <a:pt x="2867243" y="2898559"/>
                </a:lnTo>
                <a:lnTo>
                  <a:pt x="2863319" y="2900525"/>
                </a:lnTo>
                <a:lnTo>
                  <a:pt x="2859395" y="2892659"/>
                </a:lnTo>
                <a:lnTo>
                  <a:pt x="2851445" y="2884792"/>
                </a:lnTo>
                <a:lnTo>
                  <a:pt x="2851445" y="2892659"/>
                </a:lnTo>
                <a:lnTo>
                  <a:pt x="2853407" y="2908392"/>
                </a:lnTo>
                <a:lnTo>
                  <a:pt x="2849586" y="2908392"/>
                </a:lnTo>
                <a:lnTo>
                  <a:pt x="2847624" y="2902492"/>
                </a:lnTo>
                <a:lnTo>
                  <a:pt x="2843597" y="2902492"/>
                </a:lnTo>
                <a:lnTo>
                  <a:pt x="2837712" y="2906529"/>
                </a:lnTo>
                <a:lnTo>
                  <a:pt x="2831826" y="2910359"/>
                </a:lnTo>
                <a:lnTo>
                  <a:pt x="2825941" y="2904459"/>
                </a:lnTo>
                <a:lnTo>
                  <a:pt x="2822017" y="2886759"/>
                </a:lnTo>
                <a:lnTo>
                  <a:pt x="2823979" y="2870922"/>
                </a:lnTo>
                <a:lnTo>
                  <a:pt x="2827903" y="2851256"/>
                </a:lnTo>
                <a:lnTo>
                  <a:pt x="2829864" y="2839456"/>
                </a:lnTo>
                <a:lnTo>
                  <a:pt x="2835750" y="2829623"/>
                </a:lnTo>
                <a:lnTo>
                  <a:pt x="2845559" y="2817720"/>
                </a:lnTo>
                <a:lnTo>
                  <a:pt x="2845611" y="2817616"/>
                </a:lnTo>
                <a:lnTo>
                  <a:pt x="2835869" y="2829408"/>
                </a:lnTo>
                <a:lnTo>
                  <a:pt x="2829975" y="2839229"/>
                </a:lnTo>
                <a:lnTo>
                  <a:pt x="2826047" y="2835301"/>
                </a:lnTo>
                <a:lnTo>
                  <a:pt x="2820154" y="2845122"/>
                </a:lnTo>
                <a:lnTo>
                  <a:pt x="2800510" y="2880580"/>
                </a:lnTo>
                <a:lnTo>
                  <a:pt x="2792549" y="2880580"/>
                </a:lnTo>
                <a:lnTo>
                  <a:pt x="2790585" y="2864763"/>
                </a:lnTo>
                <a:lnTo>
                  <a:pt x="2792549" y="2849050"/>
                </a:lnTo>
                <a:lnTo>
                  <a:pt x="2786656" y="2849050"/>
                </a:lnTo>
                <a:lnTo>
                  <a:pt x="2780763" y="2860835"/>
                </a:lnTo>
                <a:lnTo>
                  <a:pt x="2776835" y="2880580"/>
                </a:lnTo>
                <a:lnTo>
                  <a:pt x="2761120" y="2878616"/>
                </a:lnTo>
                <a:lnTo>
                  <a:pt x="2717697" y="2878616"/>
                </a:lnTo>
                <a:lnTo>
                  <a:pt x="2715733" y="2864763"/>
                </a:lnTo>
                <a:lnTo>
                  <a:pt x="2711804" y="2856907"/>
                </a:lnTo>
                <a:lnTo>
                  <a:pt x="2705911" y="2878616"/>
                </a:lnTo>
                <a:lnTo>
                  <a:pt x="2698054" y="2882544"/>
                </a:lnTo>
                <a:lnTo>
                  <a:pt x="2684304" y="2874688"/>
                </a:lnTo>
                <a:lnTo>
                  <a:pt x="2676343" y="2860835"/>
                </a:lnTo>
                <a:lnTo>
                  <a:pt x="2668485" y="2860835"/>
                </a:lnTo>
                <a:lnTo>
                  <a:pt x="2658664" y="2868795"/>
                </a:lnTo>
                <a:lnTo>
                  <a:pt x="2658664" y="2833233"/>
                </a:lnTo>
                <a:lnTo>
                  <a:pt x="2656699" y="2831269"/>
                </a:lnTo>
                <a:lnTo>
                  <a:pt x="2650806" y="2833233"/>
                </a:lnTo>
                <a:lnTo>
                  <a:pt x="2646774" y="2841193"/>
                </a:lnTo>
                <a:lnTo>
                  <a:pt x="2644913" y="2852978"/>
                </a:lnTo>
                <a:lnTo>
                  <a:pt x="2634988" y="2845122"/>
                </a:lnTo>
                <a:lnTo>
                  <a:pt x="2627131" y="2833233"/>
                </a:lnTo>
                <a:lnTo>
                  <a:pt x="2619273" y="2825377"/>
                </a:lnTo>
                <a:lnTo>
                  <a:pt x="2605523" y="2831269"/>
                </a:lnTo>
                <a:lnTo>
                  <a:pt x="2607384" y="2819484"/>
                </a:lnTo>
                <a:lnTo>
                  <a:pt x="2603559" y="2803771"/>
                </a:lnTo>
                <a:lnTo>
                  <a:pt x="2605523" y="2797878"/>
                </a:lnTo>
                <a:lnTo>
                  <a:pt x="2599526" y="2776169"/>
                </a:lnTo>
                <a:lnTo>
                  <a:pt x="2595701" y="2774205"/>
                </a:lnTo>
                <a:lnTo>
                  <a:pt x="2587740" y="2782061"/>
                </a:lnTo>
                <a:lnTo>
                  <a:pt x="2579883" y="2793846"/>
                </a:lnTo>
                <a:lnTo>
                  <a:pt x="2579883" y="2803771"/>
                </a:lnTo>
                <a:lnTo>
                  <a:pt x="2587740" y="2819484"/>
                </a:lnTo>
                <a:lnTo>
                  <a:pt x="2591669" y="2841193"/>
                </a:lnTo>
                <a:lnTo>
                  <a:pt x="2595701" y="2849050"/>
                </a:lnTo>
                <a:lnTo>
                  <a:pt x="2599526" y="2858871"/>
                </a:lnTo>
                <a:lnTo>
                  <a:pt x="2611416" y="2872620"/>
                </a:lnTo>
                <a:lnTo>
                  <a:pt x="2613380" y="2880580"/>
                </a:lnTo>
                <a:lnTo>
                  <a:pt x="2609348" y="2890401"/>
                </a:lnTo>
                <a:lnTo>
                  <a:pt x="2615345" y="2892365"/>
                </a:lnTo>
                <a:lnTo>
                  <a:pt x="2623202" y="2894329"/>
                </a:lnTo>
                <a:lnTo>
                  <a:pt x="2627131" y="2896293"/>
                </a:lnTo>
                <a:lnTo>
                  <a:pt x="2621238" y="2900222"/>
                </a:lnTo>
                <a:lnTo>
                  <a:pt x="2615345" y="2902186"/>
                </a:lnTo>
                <a:lnTo>
                  <a:pt x="2603559" y="2902186"/>
                </a:lnTo>
                <a:lnTo>
                  <a:pt x="2595701" y="2900222"/>
                </a:lnTo>
                <a:lnTo>
                  <a:pt x="2593633" y="2896293"/>
                </a:lnTo>
                <a:lnTo>
                  <a:pt x="2593633" y="2890401"/>
                </a:lnTo>
                <a:lnTo>
                  <a:pt x="2591669" y="2884508"/>
                </a:lnTo>
                <a:lnTo>
                  <a:pt x="2585776" y="2878616"/>
                </a:lnTo>
                <a:lnTo>
                  <a:pt x="2579883" y="2874688"/>
                </a:lnTo>
                <a:lnTo>
                  <a:pt x="2546386" y="2862799"/>
                </a:lnTo>
                <a:lnTo>
                  <a:pt x="2536564" y="2862799"/>
                </a:lnTo>
                <a:lnTo>
                  <a:pt x="2514853" y="2866831"/>
                </a:lnTo>
                <a:lnTo>
                  <a:pt x="2508960" y="2868795"/>
                </a:lnTo>
                <a:lnTo>
                  <a:pt x="2508960" y="2874688"/>
                </a:lnTo>
                <a:lnTo>
                  <a:pt x="2516920" y="2884508"/>
                </a:lnTo>
                <a:lnTo>
                  <a:pt x="2505031" y="2888437"/>
                </a:lnTo>
                <a:lnTo>
                  <a:pt x="2481355" y="2898258"/>
                </a:lnTo>
                <a:lnTo>
                  <a:pt x="2455819" y="2906218"/>
                </a:lnTo>
                <a:lnTo>
                  <a:pt x="2453854" y="2916039"/>
                </a:lnTo>
                <a:lnTo>
                  <a:pt x="2451890" y="2927824"/>
                </a:lnTo>
                <a:lnTo>
                  <a:pt x="2443929" y="2933716"/>
                </a:lnTo>
                <a:lnTo>
                  <a:pt x="2443929" y="2939609"/>
                </a:lnTo>
                <a:lnTo>
                  <a:pt x="2508960" y="2904150"/>
                </a:lnTo>
                <a:lnTo>
                  <a:pt x="2520746" y="2904150"/>
                </a:lnTo>
                <a:lnTo>
                  <a:pt x="2522710" y="2918003"/>
                </a:lnTo>
                <a:lnTo>
                  <a:pt x="2526742" y="2927824"/>
                </a:lnTo>
                <a:lnTo>
                  <a:pt x="2528707" y="2937644"/>
                </a:lnTo>
                <a:lnTo>
                  <a:pt x="2522710" y="2947465"/>
                </a:lnTo>
                <a:lnTo>
                  <a:pt x="2514853" y="2953461"/>
                </a:lnTo>
                <a:lnTo>
                  <a:pt x="2501102" y="2955425"/>
                </a:lnTo>
                <a:lnTo>
                  <a:pt x="2489316" y="2955425"/>
                </a:lnTo>
                <a:lnTo>
                  <a:pt x="2481355" y="2951394"/>
                </a:lnTo>
                <a:lnTo>
                  <a:pt x="2477530" y="2959250"/>
                </a:lnTo>
                <a:lnTo>
                  <a:pt x="2479494" y="2963282"/>
                </a:lnTo>
                <a:lnTo>
                  <a:pt x="2485387" y="2965246"/>
                </a:lnTo>
                <a:lnTo>
                  <a:pt x="2489316" y="2973103"/>
                </a:lnTo>
                <a:lnTo>
                  <a:pt x="2491177" y="2977031"/>
                </a:lnTo>
                <a:lnTo>
                  <a:pt x="2491177" y="2982924"/>
                </a:lnTo>
                <a:lnTo>
                  <a:pt x="2489316" y="2998637"/>
                </a:lnTo>
                <a:lnTo>
                  <a:pt x="2485387" y="3032235"/>
                </a:lnTo>
                <a:lnTo>
                  <a:pt x="2491177" y="3038024"/>
                </a:lnTo>
                <a:lnTo>
                  <a:pt x="2497173" y="3036060"/>
                </a:lnTo>
                <a:lnTo>
                  <a:pt x="2501102" y="3028203"/>
                </a:lnTo>
                <a:lnTo>
                  <a:pt x="2503067" y="3022311"/>
                </a:lnTo>
                <a:lnTo>
                  <a:pt x="2510924" y="3032235"/>
                </a:lnTo>
                <a:lnTo>
                  <a:pt x="2503067" y="3047948"/>
                </a:lnTo>
                <a:lnTo>
                  <a:pt x="2487352" y="3069554"/>
                </a:lnTo>
                <a:lnTo>
                  <a:pt x="2471534" y="3073586"/>
                </a:lnTo>
                <a:lnTo>
                  <a:pt x="2451890" y="3071622"/>
                </a:lnTo>
                <a:lnTo>
                  <a:pt x="2451890" y="3059733"/>
                </a:lnTo>
                <a:lnTo>
                  <a:pt x="2465641" y="3059733"/>
                </a:lnTo>
                <a:lnTo>
                  <a:pt x="2469569" y="3059733"/>
                </a:lnTo>
                <a:lnTo>
                  <a:pt x="2473498" y="3053841"/>
                </a:lnTo>
                <a:lnTo>
                  <a:pt x="2434108" y="3049912"/>
                </a:lnTo>
                <a:lnTo>
                  <a:pt x="2424286" y="3045984"/>
                </a:lnTo>
                <a:lnTo>
                  <a:pt x="2416428" y="3032235"/>
                </a:lnTo>
                <a:lnTo>
                  <a:pt x="2414464" y="3026239"/>
                </a:lnTo>
                <a:lnTo>
                  <a:pt x="2420357" y="3022311"/>
                </a:lnTo>
                <a:lnTo>
                  <a:pt x="2436072" y="3016418"/>
                </a:lnTo>
                <a:lnTo>
                  <a:pt x="2420357" y="2986852"/>
                </a:lnTo>
                <a:lnTo>
                  <a:pt x="2410535" y="2996776"/>
                </a:lnTo>
                <a:lnTo>
                  <a:pt x="2400714" y="3018382"/>
                </a:lnTo>
                <a:lnTo>
                  <a:pt x="2384895" y="3018382"/>
                </a:lnTo>
                <a:lnTo>
                  <a:pt x="2371145" y="3000705"/>
                </a:lnTo>
                <a:lnTo>
                  <a:pt x="2363184" y="2996776"/>
                </a:lnTo>
                <a:lnTo>
                  <a:pt x="2349434" y="2994812"/>
                </a:lnTo>
                <a:lnTo>
                  <a:pt x="2341576" y="2998637"/>
                </a:lnTo>
                <a:lnTo>
                  <a:pt x="2339612" y="3008561"/>
                </a:lnTo>
                <a:lnTo>
                  <a:pt x="2337648" y="3020346"/>
                </a:lnTo>
                <a:lnTo>
                  <a:pt x="2337648" y="3032235"/>
                </a:lnTo>
                <a:lnTo>
                  <a:pt x="2323897" y="3030167"/>
                </a:lnTo>
                <a:lnTo>
                  <a:pt x="2294329" y="3030167"/>
                </a:lnTo>
                <a:lnTo>
                  <a:pt x="2282543" y="3024275"/>
                </a:lnTo>
                <a:lnTo>
                  <a:pt x="2280578" y="3020346"/>
                </a:lnTo>
                <a:lnTo>
                  <a:pt x="2280578" y="3008561"/>
                </a:lnTo>
                <a:lnTo>
                  <a:pt x="2280578" y="3004633"/>
                </a:lnTo>
                <a:lnTo>
                  <a:pt x="2276546" y="3004633"/>
                </a:lnTo>
                <a:lnTo>
                  <a:pt x="2268689" y="3006597"/>
                </a:lnTo>
                <a:lnTo>
                  <a:pt x="2260831" y="3002669"/>
                </a:lnTo>
                <a:lnTo>
                  <a:pt x="2245117" y="3002669"/>
                </a:lnTo>
                <a:lnTo>
                  <a:pt x="2239120" y="2998637"/>
                </a:lnTo>
                <a:lnTo>
                  <a:pt x="2237156" y="2992848"/>
                </a:lnTo>
                <a:lnTo>
                  <a:pt x="2237156" y="2986852"/>
                </a:lnTo>
                <a:lnTo>
                  <a:pt x="2239120" y="2980960"/>
                </a:lnTo>
                <a:lnTo>
                  <a:pt x="2239120" y="2975067"/>
                </a:lnTo>
                <a:lnTo>
                  <a:pt x="2239120" y="2916039"/>
                </a:lnTo>
                <a:lnTo>
                  <a:pt x="2239120" y="2906218"/>
                </a:lnTo>
                <a:lnTo>
                  <a:pt x="2241188" y="2902186"/>
                </a:lnTo>
                <a:lnTo>
                  <a:pt x="2245117" y="2896293"/>
                </a:lnTo>
                <a:lnTo>
                  <a:pt x="2246978" y="2888437"/>
                </a:lnTo>
                <a:lnTo>
                  <a:pt x="2249045" y="2878616"/>
                </a:lnTo>
                <a:lnTo>
                  <a:pt x="2239120" y="2892365"/>
                </a:lnTo>
                <a:lnTo>
                  <a:pt x="2229298" y="2906218"/>
                </a:lnTo>
                <a:lnTo>
                  <a:pt x="2219477" y="2916039"/>
                </a:lnTo>
                <a:lnTo>
                  <a:pt x="2203762" y="2918003"/>
                </a:lnTo>
                <a:lnTo>
                  <a:pt x="2215548" y="2945605"/>
                </a:lnTo>
                <a:lnTo>
                  <a:pt x="2207691" y="2951394"/>
                </a:lnTo>
                <a:lnTo>
                  <a:pt x="2189908" y="2951394"/>
                </a:lnTo>
                <a:lnTo>
                  <a:pt x="2174193" y="2961318"/>
                </a:lnTo>
                <a:lnTo>
                  <a:pt x="2166336" y="2943537"/>
                </a:lnTo>
                <a:lnTo>
                  <a:pt x="2162407" y="2935680"/>
                </a:lnTo>
                <a:lnTo>
                  <a:pt x="2154550" y="2929788"/>
                </a:lnTo>
                <a:lnTo>
                  <a:pt x="2152482" y="2955425"/>
                </a:lnTo>
                <a:lnTo>
                  <a:pt x="2146589" y="2975067"/>
                </a:lnTo>
                <a:lnTo>
                  <a:pt x="2132839" y="2986852"/>
                </a:lnTo>
                <a:lnTo>
                  <a:pt x="2115159" y="2988816"/>
                </a:lnTo>
                <a:lnTo>
                  <a:pt x="2109163" y="2986852"/>
                </a:lnTo>
                <a:lnTo>
                  <a:pt x="2101306" y="2984991"/>
                </a:lnTo>
                <a:lnTo>
                  <a:pt x="2097377" y="2984991"/>
                </a:lnTo>
                <a:lnTo>
                  <a:pt x="2093448" y="2988816"/>
                </a:lnTo>
                <a:lnTo>
                  <a:pt x="2083627" y="2980960"/>
                </a:lnTo>
                <a:lnTo>
                  <a:pt x="2075769" y="2978995"/>
                </a:lnTo>
                <a:lnTo>
                  <a:pt x="2075769" y="2978908"/>
                </a:lnTo>
                <a:lnTo>
                  <a:pt x="2071784" y="2976967"/>
                </a:lnTo>
                <a:lnTo>
                  <a:pt x="2046250" y="2978931"/>
                </a:lnTo>
                <a:lnTo>
                  <a:pt x="2036429" y="2976967"/>
                </a:lnTo>
                <a:lnTo>
                  <a:pt x="2034362" y="2973038"/>
                </a:lnTo>
                <a:lnTo>
                  <a:pt x="2032397" y="2967146"/>
                </a:lnTo>
                <a:lnTo>
                  <a:pt x="2028573" y="2959185"/>
                </a:lnTo>
                <a:lnTo>
                  <a:pt x="2020613" y="2953396"/>
                </a:lnTo>
                <a:lnTo>
                  <a:pt x="2018648" y="2959185"/>
                </a:lnTo>
                <a:lnTo>
                  <a:pt x="2020613" y="2969110"/>
                </a:lnTo>
                <a:lnTo>
                  <a:pt x="2020613" y="2973038"/>
                </a:lnTo>
                <a:lnTo>
                  <a:pt x="2016684" y="2986788"/>
                </a:lnTo>
                <a:lnTo>
                  <a:pt x="2014720" y="2992784"/>
                </a:lnTo>
                <a:lnTo>
                  <a:pt x="2008828" y="2998573"/>
                </a:lnTo>
                <a:lnTo>
                  <a:pt x="1983190" y="3018318"/>
                </a:lnTo>
                <a:lnTo>
                  <a:pt x="1969441" y="3024211"/>
                </a:lnTo>
                <a:lnTo>
                  <a:pt x="1959620" y="3016354"/>
                </a:lnTo>
                <a:lnTo>
                  <a:pt x="1947732" y="2990716"/>
                </a:lnTo>
                <a:lnTo>
                  <a:pt x="1937911" y="2986788"/>
                </a:lnTo>
                <a:lnTo>
                  <a:pt x="1930054" y="2996712"/>
                </a:lnTo>
                <a:lnTo>
                  <a:pt x="1926126" y="3014390"/>
                </a:lnTo>
                <a:lnTo>
                  <a:pt x="1928090" y="3026175"/>
                </a:lnTo>
                <a:lnTo>
                  <a:pt x="1933983" y="3040028"/>
                </a:lnTo>
                <a:lnTo>
                  <a:pt x="1943803" y="3059670"/>
                </a:lnTo>
                <a:lnTo>
                  <a:pt x="1955589" y="3075384"/>
                </a:lnTo>
                <a:lnTo>
                  <a:pt x="1965513" y="3081380"/>
                </a:lnTo>
                <a:lnTo>
                  <a:pt x="1973369" y="3091201"/>
                </a:lnTo>
                <a:lnTo>
                  <a:pt x="1979262" y="3093165"/>
                </a:lnTo>
                <a:lnTo>
                  <a:pt x="1987119" y="3089236"/>
                </a:lnTo>
                <a:lnTo>
                  <a:pt x="2008828" y="3069491"/>
                </a:lnTo>
                <a:lnTo>
                  <a:pt x="2022577" y="3067527"/>
                </a:lnTo>
                <a:lnTo>
                  <a:pt x="2034362" y="3069491"/>
                </a:lnTo>
                <a:lnTo>
                  <a:pt x="2044286" y="3071559"/>
                </a:lnTo>
                <a:lnTo>
                  <a:pt x="2058035" y="3065563"/>
                </a:lnTo>
                <a:lnTo>
                  <a:pt x="2056071" y="3079415"/>
                </a:lnTo>
                <a:lnTo>
                  <a:pt x="2054107" y="3091201"/>
                </a:lnTo>
                <a:lnTo>
                  <a:pt x="2048214" y="3112807"/>
                </a:lnTo>
                <a:lnTo>
                  <a:pt x="2040357" y="3154159"/>
                </a:lnTo>
                <a:lnTo>
                  <a:pt x="2034362" y="3162119"/>
                </a:lnTo>
                <a:lnTo>
                  <a:pt x="2012756" y="3169976"/>
                </a:lnTo>
                <a:lnTo>
                  <a:pt x="1994975" y="3160155"/>
                </a:lnTo>
                <a:lnTo>
                  <a:pt x="1979262" y="3158190"/>
                </a:lnTo>
                <a:lnTo>
                  <a:pt x="1967477" y="3183725"/>
                </a:lnTo>
                <a:lnTo>
                  <a:pt x="1963549" y="3181761"/>
                </a:lnTo>
                <a:lnTo>
                  <a:pt x="1961584" y="3183725"/>
                </a:lnTo>
                <a:lnTo>
                  <a:pt x="1959620" y="3183725"/>
                </a:lnTo>
                <a:lnTo>
                  <a:pt x="1963549" y="3193546"/>
                </a:lnTo>
                <a:lnTo>
                  <a:pt x="1967477" y="3205435"/>
                </a:lnTo>
                <a:lnTo>
                  <a:pt x="1973369" y="3240790"/>
                </a:lnTo>
                <a:lnTo>
                  <a:pt x="1969441" y="3246786"/>
                </a:lnTo>
                <a:lnTo>
                  <a:pt x="1963549" y="3242755"/>
                </a:lnTo>
                <a:lnTo>
                  <a:pt x="1951763" y="3232934"/>
                </a:lnTo>
                <a:lnTo>
                  <a:pt x="1935947" y="3230969"/>
                </a:lnTo>
                <a:lnTo>
                  <a:pt x="1926126" y="3225077"/>
                </a:lnTo>
                <a:lnTo>
                  <a:pt x="1918269" y="3213292"/>
                </a:lnTo>
                <a:lnTo>
                  <a:pt x="1914238" y="3195510"/>
                </a:lnTo>
                <a:lnTo>
                  <a:pt x="1918269" y="3177832"/>
                </a:lnTo>
                <a:lnTo>
                  <a:pt x="1926126" y="3162119"/>
                </a:lnTo>
                <a:lnTo>
                  <a:pt x="1933983" y="3146302"/>
                </a:lnTo>
                <a:lnTo>
                  <a:pt x="1930054" y="3132552"/>
                </a:lnTo>
                <a:lnTo>
                  <a:pt x="1924162" y="3124592"/>
                </a:lnTo>
                <a:lnTo>
                  <a:pt x="1914238" y="3102986"/>
                </a:lnTo>
                <a:lnTo>
                  <a:pt x="1912377" y="3101022"/>
                </a:lnTo>
                <a:lnTo>
                  <a:pt x="1908345" y="3101022"/>
                </a:lnTo>
                <a:lnTo>
                  <a:pt x="1904417" y="3101022"/>
                </a:lnTo>
                <a:lnTo>
                  <a:pt x="1900489" y="3097093"/>
                </a:lnTo>
                <a:lnTo>
                  <a:pt x="1900489" y="3093165"/>
                </a:lnTo>
                <a:lnTo>
                  <a:pt x="1902453" y="3089236"/>
                </a:lnTo>
                <a:lnTo>
                  <a:pt x="1904417" y="3085308"/>
                </a:lnTo>
                <a:lnTo>
                  <a:pt x="1894596" y="3063598"/>
                </a:lnTo>
                <a:lnTo>
                  <a:pt x="1892632" y="3057706"/>
                </a:lnTo>
                <a:lnTo>
                  <a:pt x="1892632" y="3051813"/>
                </a:lnTo>
                <a:lnTo>
                  <a:pt x="1896560" y="3043956"/>
                </a:lnTo>
                <a:lnTo>
                  <a:pt x="1896560" y="3040028"/>
                </a:lnTo>
                <a:lnTo>
                  <a:pt x="1894596" y="3035996"/>
                </a:lnTo>
                <a:lnTo>
                  <a:pt x="1892632" y="3032171"/>
                </a:lnTo>
                <a:lnTo>
                  <a:pt x="1888704" y="3032171"/>
                </a:lnTo>
                <a:lnTo>
                  <a:pt x="1886739" y="3034135"/>
                </a:lnTo>
                <a:lnTo>
                  <a:pt x="1884775" y="3035996"/>
                </a:lnTo>
                <a:lnTo>
                  <a:pt x="1874955" y="3065563"/>
                </a:lnTo>
                <a:lnTo>
                  <a:pt x="1868959" y="3071559"/>
                </a:lnTo>
                <a:lnTo>
                  <a:pt x="1866995" y="3071559"/>
                </a:lnTo>
                <a:lnTo>
                  <a:pt x="1865030" y="3073523"/>
                </a:lnTo>
                <a:lnTo>
                  <a:pt x="1841460" y="3081380"/>
                </a:lnTo>
                <a:lnTo>
                  <a:pt x="1829572" y="3081380"/>
                </a:lnTo>
                <a:lnTo>
                  <a:pt x="1802074" y="3081380"/>
                </a:lnTo>
                <a:lnTo>
                  <a:pt x="1790185" y="3085308"/>
                </a:lnTo>
                <a:lnTo>
                  <a:pt x="1800110" y="3091201"/>
                </a:lnTo>
                <a:lnTo>
                  <a:pt x="1815823" y="3099058"/>
                </a:lnTo>
                <a:lnTo>
                  <a:pt x="1829572" y="3102986"/>
                </a:lnTo>
                <a:lnTo>
                  <a:pt x="1829572" y="3106914"/>
                </a:lnTo>
                <a:lnTo>
                  <a:pt x="1802074" y="3116735"/>
                </a:lnTo>
                <a:lnTo>
                  <a:pt x="1788221" y="3124592"/>
                </a:lnTo>
                <a:lnTo>
                  <a:pt x="1786257" y="3134517"/>
                </a:lnTo>
                <a:lnTo>
                  <a:pt x="1792253" y="3140409"/>
                </a:lnTo>
                <a:lnTo>
                  <a:pt x="1804038" y="3134517"/>
                </a:lnTo>
                <a:lnTo>
                  <a:pt x="1809931" y="3138445"/>
                </a:lnTo>
                <a:lnTo>
                  <a:pt x="1813859" y="3146302"/>
                </a:lnTo>
                <a:lnTo>
                  <a:pt x="1813859" y="3148266"/>
                </a:lnTo>
                <a:lnTo>
                  <a:pt x="1809931" y="3148266"/>
                </a:lnTo>
                <a:lnTo>
                  <a:pt x="1807966" y="3150334"/>
                </a:lnTo>
                <a:lnTo>
                  <a:pt x="1817787" y="3181761"/>
                </a:lnTo>
                <a:lnTo>
                  <a:pt x="1835568" y="3199542"/>
                </a:lnTo>
                <a:lnTo>
                  <a:pt x="1855209" y="3213292"/>
                </a:lnTo>
                <a:lnTo>
                  <a:pt x="1871026" y="3232934"/>
                </a:lnTo>
                <a:lnTo>
                  <a:pt x="1863169" y="3230969"/>
                </a:lnTo>
                <a:lnTo>
                  <a:pt x="1851281" y="3230969"/>
                </a:lnTo>
                <a:lnTo>
                  <a:pt x="1847353" y="3232934"/>
                </a:lnTo>
                <a:lnTo>
                  <a:pt x="1874955" y="3242755"/>
                </a:lnTo>
                <a:lnTo>
                  <a:pt x="1878883" y="3252679"/>
                </a:lnTo>
                <a:lnTo>
                  <a:pt x="1880847" y="3268393"/>
                </a:lnTo>
                <a:lnTo>
                  <a:pt x="1874955" y="3274285"/>
                </a:lnTo>
                <a:lnTo>
                  <a:pt x="1866995" y="3280178"/>
                </a:lnTo>
                <a:lnTo>
                  <a:pt x="1855209" y="3280178"/>
                </a:lnTo>
                <a:lnTo>
                  <a:pt x="1847353" y="3282142"/>
                </a:lnTo>
                <a:lnTo>
                  <a:pt x="1817787" y="3262500"/>
                </a:lnTo>
                <a:lnTo>
                  <a:pt x="1807966" y="3260536"/>
                </a:lnTo>
                <a:lnTo>
                  <a:pt x="1800110" y="3262500"/>
                </a:lnTo>
                <a:lnTo>
                  <a:pt x="1788221" y="3266428"/>
                </a:lnTo>
                <a:lnTo>
                  <a:pt x="1780365" y="3272321"/>
                </a:lnTo>
                <a:lnTo>
                  <a:pt x="1776436" y="3278317"/>
                </a:lnTo>
                <a:lnTo>
                  <a:pt x="1778401" y="3282142"/>
                </a:lnTo>
                <a:lnTo>
                  <a:pt x="1786257" y="3297959"/>
                </a:lnTo>
                <a:lnTo>
                  <a:pt x="1794217" y="3299923"/>
                </a:lnTo>
                <a:lnTo>
                  <a:pt x="1800110" y="3303852"/>
                </a:lnTo>
                <a:lnTo>
                  <a:pt x="1825644" y="3297959"/>
                </a:lnTo>
                <a:lnTo>
                  <a:pt x="1839496" y="3307780"/>
                </a:lnTo>
                <a:lnTo>
                  <a:pt x="1807966" y="3337347"/>
                </a:lnTo>
                <a:lnTo>
                  <a:pt x="1796181" y="3353060"/>
                </a:lnTo>
                <a:lnTo>
                  <a:pt x="1784396" y="3347168"/>
                </a:lnTo>
                <a:lnTo>
                  <a:pt x="1766615" y="3360917"/>
                </a:lnTo>
                <a:lnTo>
                  <a:pt x="1768580" y="3374770"/>
                </a:lnTo>
                <a:lnTo>
                  <a:pt x="1776436" y="3384591"/>
                </a:lnTo>
                <a:lnTo>
                  <a:pt x="1758759" y="3384591"/>
                </a:lnTo>
                <a:lnTo>
                  <a:pt x="1731157" y="3349132"/>
                </a:lnTo>
                <a:lnTo>
                  <a:pt x="1723301" y="3329386"/>
                </a:lnTo>
                <a:lnTo>
                  <a:pt x="1697663" y="3303852"/>
                </a:lnTo>
                <a:lnTo>
                  <a:pt x="1691771" y="3305816"/>
                </a:lnTo>
                <a:lnTo>
                  <a:pt x="1664169" y="3319565"/>
                </a:lnTo>
                <a:lnTo>
                  <a:pt x="1668201" y="3327526"/>
                </a:lnTo>
                <a:lnTo>
                  <a:pt x="1670061" y="3329386"/>
                </a:lnTo>
                <a:lnTo>
                  <a:pt x="1658380" y="3327526"/>
                </a:lnTo>
                <a:lnTo>
                  <a:pt x="1648456" y="3323597"/>
                </a:lnTo>
                <a:lnTo>
                  <a:pt x="1640599" y="3319565"/>
                </a:lnTo>
                <a:lnTo>
                  <a:pt x="1634707" y="3307780"/>
                </a:lnTo>
                <a:lnTo>
                  <a:pt x="1632639" y="3297959"/>
                </a:lnTo>
                <a:lnTo>
                  <a:pt x="1636671" y="3290102"/>
                </a:lnTo>
                <a:lnTo>
                  <a:pt x="1652384" y="3282142"/>
                </a:lnTo>
                <a:lnTo>
                  <a:pt x="1656312" y="3278317"/>
                </a:lnTo>
                <a:lnTo>
                  <a:pt x="1670061" y="3260536"/>
                </a:lnTo>
                <a:lnTo>
                  <a:pt x="1678021" y="3242755"/>
                </a:lnTo>
                <a:lnTo>
                  <a:pt x="1681950" y="3236965"/>
                </a:lnTo>
                <a:lnTo>
                  <a:pt x="1691771" y="3232934"/>
                </a:lnTo>
                <a:lnTo>
                  <a:pt x="1691771" y="3246786"/>
                </a:lnTo>
                <a:lnTo>
                  <a:pt x="1687842" y="3258572"/>
                </a:lnTo>
                <a:lnTo>
                  <a:pt x="1678021" y="3282142"/>
                </a:lnTo>
                <a:lnTo>
                  <a:pt x="1697663" y="3280178"/>
                </a:lnTo>
                <a:lnTo>
                  <a:pt x="1713480" y="3274285"/>
                </a:lnTo>
                <a:lnTo>
                  <a:pt x="1723301" y="3260536"/>
                </a:lnTo>
                <a:lnTo>
                  <a:pt x="1723301" y="3238930"/>
                </a:lnTo>
                <a:lnTo>
                  <a:pt x="1719372" y="3229005"/>
                </a:lnTo>
                <a:lnTo>
                  <a:pt x="1713480" y="3223113"/>
                </a:lnTo>
                <a:lnTo>
                  <a:pt x="1709448" y="3217220"/>
                </a:lnTo>
                <a:lnTo>
                  <a:pt x="1709448" y="3205435"/>
                </a:lnTo>
                <a:lnTo>
                  <a:pt x="1713480" y="3199542"/>
                </a:lnTo>
                <a:lnTo>
                  <a:pt x="1731157" y="3177832"/>
                </a:lnTo>
                <a:lnTo>
                  <a:pt x="1739014" y="3181761"/>
                </a:lnTo>
                <a:lnTo>
                  <a:pt x="1742942" y="3187653"/>
                </a:lnTo>
                <a:lnTo>
                  <a:pt x="1742942" y="3193546"/>
                </a:lnTo>
                <a:lnTo>
                  <a:pt x="1740978" y="3201506"/>
                </a:lnTo>
                <a:lnTo>
                  <a:pt x="1745010" y="3211327"/>
                </a:lnTo>
                <a:lnTo>
                  <a:pt x="1750799" y="3219184"/>
                </a:lnTo>
                <a:lnTo>
                  <a:pt x="1756795" y="3221148"/>
                </a:lnTo>
                <a:lnTo>
                  <a:pt x="1766615" y="3217220"/>
                </a:lnTo>
                <a:lnTo>
                  <a:pt x="1772508" y="3211327"/>
                </a:lnTo>
                <a:lnTo>
                  <a:pt x="1780365" y="3191582"/>
                </a:lnTo>
                <a:lnTo>
                  <a:pt x="1786257" y="3183725"/>
                </a:lnTo>
                <a:lnTo>
                  <a:pt x="1776436" y="3169976"/>
                </a:lnTo>
                <a:lnTo>
                  <a:pt x="1772508" y="3156123"/>
                </a:lnTo>
                <a:lnTo>
                  <a:pt x="1768580" y="3150334"/>
                </a:lnTo>
                <a:lnTo>
                  <a:pt x="1756795" y="3160155"/>
                </a:lnTo>
                <a:lnTo>
                  <a:pt x="1742942" y="3166047"/>
                </a:lnTo>
                <a:lnTo>
                  <a:pt x="1731157" y="3156123"/>
                </a:lnTo>
                <a:lnTo>
                  <a:pt x="1713480" y="3130588"/>
                </a:lnTo>
                <a:lnTo>
                  <a:pt x="1705623" y="3144338"/>
                </a:lnTo>
                <a:lnTo>
                  <a:pt x="1691771" y="3177832"/>
                </a:lnTo>
                <a:lnTo>
                  <a:pt x="1681950" y="3189721"/>
                </a:lnTo>
                <a:lnTo>
                  <a:pt x="1674093" y="3193546"/>
                </a:lnTo>
                <a:lnTo>
                  <a:pt x="1666237" y="3193546"/>
                </a:lnTo>
                <a:lnTo>
                  <a:pt x="1648456" y="3189721"/>
                </a:lnTo>
                <a:lnTo>
                  <a:pt x="1640599" y="3191582"/>
                </a:lnTo>
                <a:lnTo>
                  <a:pt x="1634707" y="3199542"/>
                </a:lnTo>
                <a:lnTo>
                  <a:pt x="1622818" y="3213292"/>
                </a:lnTo>
                <a:lnTo>
                  <a:pt x="1616926" y="3219184"/>
                </a:lnTo>
                <a:lnTo>
                  <a:pt x="1593253" y="3232934"/>
                </a:lnTo>
                <a:lnTo>
                  <a:pt x="1581467" y="3242755"/>
                </a:lnTo>
                <a:lnTo>
                  <a:pt x="1571647" y="3246786"/>
                </a:lnTo>
                <a:lnTo>
                  <a:pt x="1563790" y="3248751"/>
                </a:lnTo>
                <a:lnTo>
                  <a:pt x="1559862" y="3252679"/>
                </a:lnTo>
                <a:lnTo>
                  <a:pt x="1557898" y="3258572"/>
                </a:lnTo>
                <a:lnTo>
                  <a:pt x="1557898" y="3266428"/>
                </a:lnTo>
                <a:lnTo>
                  <a:pt x="1557898" y="3276353"/>
                </a:lnTo>
                <a:lnTo>
                  <a:pt x="1553866" y="3282142"/>
                </a:lnTo>
                <a:lnTo>
                  <a:pt x="1548077" y="3290102"/>
                </a:lnTo>
                <a:lnTo>
                  <a:pt x="1544045" y="3297959"/>
                </a:lnTo>
                <a:lnTo>
                  <a:pt x="1550041" y="3307780"/>
                </a:lnTo>
                <a:lnTo>
                  <a:pt x="1512619" y="3343239"/>
                </a:lnTo>
                <a:lnTo>
                  <a:pt x="1514583" y="3376734"/>
                </a:lnTo>
                <a:lnTo>
                  <a:pt x="1508690" y="3382627"/>
                </a:lnTo>
                <a:lnTo>
                  <a:pt x="1490909" y="3372806"/>
                </a:lnTo>
                <a:lnTo>
                  <a:pt x="1485017" y="3380662"/>
                </a:lnTo>
                <a:lnTo>
                  <a:pt x="1483053" y="3388519"/>
                </a:lnTo>
                <a:lnTo>
                  <a:pt x="1483053" y="3396376"/>
                </a:lnTo>
                <a:lnTo>
                  <a:pt x="1486981" y="3406301"/>
                </a:lnTo>
                <a:lnTo>
                  <a:pt x="1479124" y="3402372"/>
                </a:lnTo>
                <a:lnTo>
                  <a:pt x="1459379" y="3390484"/>
                </a:lnTo>
                <a:lnTo>
                  <a:pt x="1435809" y="3382627"/>
                </a:lnTo>
                <a:lnTo>
                  <a:pt x="1429917" y="3378698"/>
                </a:lnTo>
                <a:lnTo>
                  <a:pt x="1424025" y="3364949"/>
                </a:lnTo>
                <a:lnTo>
                  <a:pt x="1425885" y="3323597"/>
                </a:lnTo>
                <a:lnTo>
                  <a:pt x="1424025" y="3307780"/>
                </a:lnTo>
                <a:lnTo>
                  <a:pt x="1427849" y="3297959"/>
                </a:lnTo>
                <a:lnTo>
                  <a:pt x="1427849" y="3286174"/>
                </a:lnTo>
                <a:lnTo>
                  <a:pt x="1422060" y="3276353"/>
                </a:lnTo>
                <a:lnTo>
                  <a:pt x="1416065" y="3270357"/>
                </a:lnTo>
                <a:lnTo>
                  <a:pt x="1408208" y="3272321"/>
                </a:lnTo>
                <a:lnTo>
                  <a:pt x="1402315" y="3278317"/>
                </a:lnTo>
                <a:lnTo>
                  <a:pt x="1396423" y="3288138"/>
                </a:lnTo>
                <a:lnTo>
                  <a:pt x="1394459" y="3295995"/>
                </a:lnTo>
                <a:lnTo>
                  <a:pt x="1396423" y="3305816"/>
                </a:lnTo>
                <a:lnTo>
                  <a:pt x="1400351" y="3315740"/>
                </a:lnTo>
                <a:lnTo>
                  <a:pt x="1400351" y="3321530"/>
                </a:lnTo>
                <a:lnTo>
                  <a:pt x="1380606" y="3329386"/>
                </a:lnTo>
                <a:lnTo>
                  <a:pt x="1382674" y="3339311"/>
                </a:lnTo>
                <a:lnTo>
                  <a:pt x="1398387" y="3356989"/>
                </a:lnTo>
                <a:lnTo>
                  <a:pt x="1372750" y="3370841"/>
                </a:lnTo>
                <a:lnTo>
                  <a:pt x="1362929" y="3380662"/>
                </a:lnTo>
                <a:lnTo>
                  <a:pt x="1372750" y="3384591"/>
                </a:lnTo>
                <a:lnTo>
                  <a:pt x="1374817" y="3386555"/>
                </a:lnTo>
                <a:lnTo>
                  <a:pt x="1376678" y="3390484"/>
                </a:lnTo>
                <a:lnTo>
                  <a:pt x="1374817" y="3394515"/>
                </a:lnTo>
                <a:lnTo>
                  <a:pt x="1372750" y="3394515"/>
                </a:lnTo>
                <a:lnTo>
                  <a:pt x="1368821" y="3394515"/>
                </a:lnTo>
                <a:lnTo>
                  <a:pt x="1362929" y="3390484"/>
                </a:lnTo>
                <a:lnTo>
                  <a:pt x="1360965" y="3390484"/>
                </a:lnTo>
                <a:lnTo>
                  <a:pt x="1351144" y="3390484"/>
                </a:lnTo>
                <a:lnTo>
                  <a:pt x="1349076" y="3394515"/>
                </a:lnTo>
                <a:lnTo>
                  <a:pt x="1349076" y="3400305"/>
                </a:lnTo>
                <a:lnTo>
                  <a:pt x="1347215" y="3408161"/>
                </a:lnTo>
                <a:lnTo>
                  <a:pt x="1341220" y="3412193"/>
                </a:lnTo>
                <a:lnTo>
                  <a:pt x="1321578" y="3416122"/>
                </a:lnTo>
                <a:lnTo>
                  <a:pt x="1313721" y="3422014"/>
                </a:lnTo>
                <a:lnTo>
                  <a:pt x="1311757" y="3427907"/>
                </a:lnTo>
                <a:lnTo>
                  <a:pt x="1296044" y="3481147"/>
                </a:lnTo>
                <a:lnTo>
                  <a:pt x="1293976" y="3489004"/>
                </a:lnTo>
                <a:lnTo>
                  <a:pt x="1293976" y="3498825"/>
                </a:lnTo>
                <a:lnTo>
                  <a:pt x="1278263" y="3494897"/>
                </a:lnTo>
                <a:lnTo>
                  <a:pt x="1248697" y="3504718"/>
                </a:lnTo>
                <a:lnTo>
                  <a:pt x="1240841" y="3502753"/>
                </a:lnTo>
                <a:lnTo>
                  <a:pt x="1240841" y="3492932"/>
                </a:lnTo>
                <a:lnTo>
                  <a:pt x="1246733" y="3475151"/>
                </a:lnTo>
                <a:lnTo>
                  <a:pt x="1244769" y="3465330"/>
                </a:lnTo>
                <a:lnTo>
                  <a:pt x="1238877" y="3461402"/>
                </a:lnTo>
                <a:lnTo>
                  <a:pt x="1231020" y="3459437"/>
                </a:lnTo>
                <a:lnTo>
                  <a:pt x="1215203" y="3459437"/>
                </a:lnTo>
                <a:lnTo>
                  <a:pt x="1215203" y="3455509"/>
                </a:lnTo>
                <a:lnTo>
                  <a:pt x="1217271" y="3449616"/>
                </a:lnTo>
                <a:lnTo>
                  <a:pt x="1219235" y="3447549"/>
                </a:lnTo>
                <a:lnTo>
                  <a:pt x="1221096" y="3435764"/>
                </a:lnTo>
                <a:lnTo>
                  <a:pt x="1223060" y="3433799"/>
                </a:lnTo>
                <a:lnTo>
                  <a:pt x="1225127" y="3435764"/>
                </a:lnTo>
                <a:lnTo>
                  <a:pt x="1229056" y="3433799"/>
                </a:lnTo>
                <a:lnTo>
                  <a:pt x="1236912" y="3416122"/>
                </a:lnTo>
                <a:lnTo>
                  <a:pt x="1238877" y="3408161"/>
                </a:lnTo>
                <a:lnTo>
                  <a:pt x="1236912" y="3400305"/>
                </a:lnTo>
                <a:lnTo>
                  <a:pt x="1232984" y="3398340"/>
                </a:lnTo>
                <a:lnTo>
                  <a:pt x="1229056" y="3396376"/>
                </a:lnTo>
                <a:lnTo>
                  <a:pt x="1219235" y="3394515"/>
                </a:lnTo>
                <a:lnTo>
                  <a:pt x="1211275" y="3392448"/>
                </a:lnTo>
                <a:lnTo>
                  <a:pt x="1211275" y="3388519"/>
                </a:lnTo>
                <a:lnTo>
                  <a:pt x="1213239" y="3384591"/>
                </a:lnTo>
                <a:lnTo>
                  <a:pt x="1215203" y="3384591"/>
                </a:lnTo>
                <a:lnTo>
                  <a:pt x="1215203" y="3374770"/>
                </a:lnTo>
                <a:lnTo>
                  <a:pt x="1217271" y="3364949"/>
                </a:lnTo>
                <a:lnTo>
                  <a:pt x="1215203" y="3358953"/>
                </a:lnTo>
                <a:lnTo>
                  <a:pt x="1205382" y="3362985"/>
                </a:lnTo>
                <a:lnTo>
                  <a:pt x="1209311" y="3343239"/>
                </a:lnTo>
                <a:lnTo>
                  <a:pt x="1221096" y="3333418"/>
                </a:lnTo>
                <a:lnTo>
                  <a:pt x="1238877" y="3331454"/>
                </a:lnTo>
                <a:lnTo>
                  <a:pt x="1254590" y="3329386"/>
                </a:lnTo>
                <a:lnTo>
                  <a:pt x="1252626" y="3323597"/>
                </a:lnTo>
                <a:lnTo>
                  <a:pt x="1248697" y="3319565"/>
                </a:lnTo>
                <a:lnTo>
                  <a:pt x="1242805" y="3315740"/>
                </a:lnTo>
                <a:lnTo>
                  <a:pt x="1236912" y="3313673"/>
                </a:lnTo>
                <a:lnTo>
                  <a:pt x="1246733" y="3305816"/>
                </a:lnTo>
                <a:lnTo>
                  <a:pt x="1252626" y="3297959"/>
                </a:lnTo>
                <a:lnTo>
                  <a:pt x="1252626" y="3290102"/>
                </a:lnTo>
                <a:lnTo>
                  <a:pt x="1244769" y="3286174"/>
                </a:lnTo>
                <a:lnTo>
                  <a:pt x="1242805" y="3288138"/>
                </a:lnTo>
                <a:lnTo>
                  <a:pt x="1236912" y="3295995"/>
                </a:lnTo>
                <a:lnTo>
                  <a:pt x="1232984" y="3297959"/>
                </a:lnTo>
                <a:lnTo>
                  <a:pt x="1227091" y="3297959"/>
                </a:lnTo>
                <a:lnTo>
                  <a:pt x="1219235" y="3292067"/>
                </a:lnTo>
                <a:lnTo>
                  <a:pt x="1215203" y="3292067"/>
                </a:lnTo>
                <a:lnTo>
                  <a:pt x="1211275" y="3295995"/>
                </a:lnTo>
                <a:lnTo>
                  <a:pt x="1207347" y="3301888"/>
                </a:lnTo>
                <a:lnTo>
                  <a:pt x="1205382" y="3307780"/>
                </a:lnTo>
                <a:lnTo>
                  <a:pt x="1199490" y="3309744"/>
                </a:lnTo>
                <a:lnTo>
                  <a:pt x="1193597" y="3309744"/>
                </a:lnTo>
                <a:lnTo>
                  <a:pt x="1187705" y="3307780"/>
                </a:lnTo>
                <a:lnTo>
                  <a:pt x="1173852" y="3309744"/>
                </a:lnTo>
                <a:lnTo>
                  <a:pt x="1165996" y="3309744"/>
                </a:lnTo>
                <a:lnTo>
                  <a:pt x="1156175" y="3313673"/>
                </a:lnTo>
                <a:lnTo>
                  <a:pt x="1156175" y="3301888"/>
                </a:lnTo>
                <a:lnTo>
                  <a:pt x="1150282" y="3294031"/>
                </a:lnTo>
                <a:lnTo>
                  <a:pt x="1134466" y="3286174"/>
                </a:lnTo>
                <a:lnTo>
                  <a:pt x="1134466" y="3284210"/>
                </a:lnTo>
                <a:lnTo>
                  <a:pt x="1130641" y="3278317"/>
                </a:lnTo>
                <a:lnTo>
                  <a:pt x="1126609" y="3274285"/>
                </a:lnTo>
                <a:lnTo>
                  <a:pt x="1126609" y="3278317"/>
                </a:lnTo>
                <a:lnTo>
                  <a:pt x="1124645" y="3282142"/>
                </a:lnTo>
                <a:lnTo>
                  <a:pt x="1118752" y="3284210"/>
                </a:lnTo>
                <a:lnTo>
                  <a:pt x="1114824" y="3286174"/>
                </a:lnTo>
                <a:lnTo>
                  <a:pt x="1108932" y="3284210"/>
                </a:lnTo>
                <a:lnTo>
                  <a:pt x="1097043" y="3270357"/>
                </a:lnTo>
                <a:lnTo>
                  <a:pt x="1095079" y="3270357"/>
                </a:lnTo>
                <a:lnTo>
                  <a:pt x="1093115" y="3262500"/>
                </a:lnTo>
                <a:lnTo>
                  <a:pt x="1093115" y="3260536"/>
                </a:lnTo>
                <a:lnTo>
                  <a:pt x="1097043" y="3258572"/>
                </a:lnTo>
                <a:lnTo>
                  <a:pt x="1099111" y="3254643"/>
                </a:lnTo>
                <a:lnTo>
                  <a:pt x="1101075" y="3258572"/>
                </a:lnTo>
                <a:lnTo>
                  <a:pt x="1106967" y="3258572"/>
                </a:lnTo>
                <a:lnTo>
                  <a:pt x="1112860" y="3254643"/>
                </a:lnTo>
                <a:lnTo>
                  <a:pt x="1108932" y="3246786"/>
                </a:lnTo>
                <a:lnTo>
                  <a:pt x="1093115" y="3238930"/>
                </a:lnTo>
                <a:lnTo>
                  <a:pt x="1079366" y="3229005"/>
                </a:lnTo>
                <a:lnTo>
                  <a:pt x="1077402" y="3205435"/>
                </a:lnTo>
                <a:lnTo>
                  <a:pt x="1083294" y="3179797"/>
                </a:lnTo>
                <a:lnTo>
                  <a:pt x="1091254" y="3162119"/>
                </a:lnTo>
                <a:lnTo>
                  <a:pt x="1091254" y="3156123"/>
                </a:lnTo>
                <a:lnTo>
                  <a:pt x="1091254" y="3148266"/>
                </a:lnTo>
                <a:lnTo>
                  <a:pt x="1091254" y="3142373"/>
                </a:lnTo>
                <a:lnTo>
                  <a:pt x="1097043" y="3140409"/>
                </a:lnTo>
                <a:lnTo>
                  <a:pt x="1101075" y="3140409"/>
                </a:lnTo>
                <a:lnTo>
                  <a:pt x="1106967" y="3142373"/>
                </a:lnTo>
                <a:lnTo>
                  <a:pt x="1110896" y="3144338"/>
                </a:lnTo>
                <a:lnTo>
                  <a:pt x="1114824" y="3154159"/>
                </a:lnTo>
                <a:lnTo>
                  <a:pt x="1134466" y="3183725"/>
                </a:lnTo>
                <a:lnTo>
                  <a:pt x="1128573" y="3191582"/>
                </a:lnTo>
                <a:lnTo>
                  <a:pt x="1126609" y="3199542"/>
                </a:lnTo>
                <a:lnTo>
                  <a:pt x="1126609" y="3207399"/>
                </a:lnTo>
                <a:lnTo>
                  <a:pt x="1130641" y="3217220"/>
                </a:lnTo>
                <a:lnTo>
                  <a:pt x="1142426" y="3254643"/>
                </a:lnTo>
                <a:lnTo>
                  <a:pt x="1150282" y="3260536"/>
                </a:lnTo>
                <a:lnTo>
                  <a:pt x="1183673" y="3264464"/>
                </a:lnTo>
                <a:lnTo>
                  <a:pt x="1197526" y="3274285"/>
                </a:lnTo>
                <a:lnTo>
                  <a:pt x="1205382" y="3274285"/>
                </a:lnTo>
                <a:lnTo>
                  <a:pt x="1209311" y="3260536"/>
                </a:lnTo>
                <a:lnTo>
                  <a:pt x="1203418" y="3260536"/>
                </a:lnTo>
                <a:lnTo>
                  <a:pt x="1199490" y="3258572"/>
                </a:lnTo>
                <a:lnTo>
                  <a:pt x="1185741" y="3256607"/>
                </a:lnTo>
                <a:lnTo>
                  <a:pt x="1179848" y="3246786"/>
                </a:lnTo>
                <a:lnTo>
                  <a:pt x="1170027" y="3238930"/>
                </a:lnTo>
                <a:lnTo>
                  <a:pt x="1173852" y="3219184"/>
                </a:lnTo>
                <a:lnTo>
                  <a:pt x="1164031" y="3221148"/>
                </a:lnTo>
                <a:lnTo>
                  <a:pt x="1160103" y="3232934"/>
                </a:lnTo>
                <a:lnTo>
                  <a:pt x="1154211" y="3232934"/>
                </a:lnTo>
                <a:lnTo>
                  <a:pt x="1150282" y="3219184"/>
                </a:lnTo>
                <a:lnTo>
                  <a:pt x="1148318" y="3199542"/>
                </a:lnTo>
                <a:lnTo>
                  <a:pt x="1152246" y="3187653"/>
                </a:lnTo>
                <a:lnTo>
                  <a:pt x="1148318" y="3173904"/>
                </a:lnTo>
                <a:lnTo>
                  <a:pt x="1165996" y="3171940"/>
                </a:lnTo>
                <a:lnTo>
                  <a:pt x="1193597" y="3177832"/>
                </a:lnTo>
                <a:lnTo>
                  <a:pt x="1197526" y="3183725"/>
                </a:lnTo>
                <a:lnTo>
                  <a:pt x="1195562" y="3195510"/>
                </a:lnTo>
                <a:lnTo>
                  <a:pt x="1195562" y="3197578"/>
                </a:lnTo>
                <a:lnTo>
                  <a:pt x="1195562" y="3201506"/>
                </a:lnTo>
                <a:lnTo>
                  <a:pt x="1197526" y="3205435"/>
                </a:lnTo>
                <a:lnTo>
                  <a:pt x="1203418" y="3209363"/>
                </a:lnTo>
                <a:lnTo>
                  <a:pt x="1207347" y="3215256"/>
                </a:lnTo>
                <a:lnTo>
                  <a:pt x="1217271" y="3221148"/>
                </a:lnTo>
                <a:lnTo>
                  <a:pt x="1227091" y="3225077"/>
                </a:lnTo>
                <a:lnTo>
                  <a:pt x="1234948" y="3232934"/>
                </a:lnTo>
                <a:lnTo>
                  <a:pt x="1244769" y="3238930"/>
                </a:lnTo>
                <a:lnTo>
                  <a:pt x="1250661" y="3242755"/>
                </a:lnTo>
                <a:lnTo>
                  <a:pt x="1254590" y="3240790"/>
                </a:lnTo>
                <a:lnTo>
                  <a:pt x="1240841" y="3221148"/>
                </a:lnTo>
                <a:lnTo>
                  <a:pt x="1248697" y="3219184"/>
                </a:lnTo>
                <a:lnTo>
                  <a:pt x="1260482" y="3227041"/>
                </a:lnTo>
                <a:lnTo>
                  <a:pt x="1276299" y="3234898"/>
                </a:lnTo>
                <a:lnTo>
                  <a:pt x="1293976" y="3240790"/>
                </a:lnTo>
                <a:lnTo>
                  <a:pt x="1307829" y="3238930"/>
                </a:lnTo>
                <a:lnTo>
                  <a:pt x="1293976" y="3234898"/>
                </a:lnTo>
                <a:lnTo>
                  <a:pt x="1284156" y="3229005"/>
                </a:lnTo>
                <a:lnTo>
                  <a:pt x="1264514" y="3211327"/>
                </a:lnTo>
                <a:lnTo>
                  <a:pt x="1268442" y="3205435"/>
                </a:lnTo>
                <a:lnTo>
                  <a:pt x="1254590" y="3195510"/>
                </a:lnTo>
                <a:lnTo>
                  <a:pt x="1232984" y="3168011"/>
                </a:lnTo>
                <a:lnTo>
                  <a:pt x="1221096" y="3162119"/>
                </a:lnTo>
                <a:lnTo>
                  <a:pt x="1205382" y="3160155"/>
                </a:lnTo>
                <a:lnTo>
                  <a:pt x="1185741" y="3160155"/>
                </a:lnTo>
                <a:lnTo>
                  <a:pt x="1171888" y="3152194"/>
                </a:lnTo>
                <a:lnTo>
                  <a:pt x="1156175" y="3156123"/>
                </a:lnTo>
                <a:lnTo>
                  <a:pt x="1140461" y="3152194"/>
                </a:lnTo>
                <a:lnTo>
                  <a:pt x="1138497" y="3144338"/>
                </a:lnTo>
                <a:lnTo>
                  <a:pt x="1148318" y="3132552"/>
                </a:lnTo>
                <a:lnTo>
                  <a:pt x="1158139" y="3128624"/>
                </a:lnTo>
                <a:lnTo>
                  <a:pt x="1177884" y="3130588"/>
                </a:lnTo>
                <a:lnTo>
                  <a:pt x="1201454" y="3120767"/>
                </a:lnTo>
                <a:lnTo>
                  <a:pt x="1231020" y="3142373"/>
                </a:lnTo>
                <a:lnTo>
                  <a:pt x="1240841" y="3140409"/>
                </a:lnTo>
                <a:lnTo>
                  <a:pt x="1244769" y="3142373"/>
                </a:lnTo>
                <a:lnTo>
                  <a:pt x="1244769" y="3144338"/>
                </a:lnTo>
                <a:lnTo>
                  <a:pt x="1246733" y="3144338"/>
                </a:lnTo>
                <a:lnTo>
                  <a:pt x="1250661" y="3146302"/>
                </a:lnTo>
                <a:lnTo>
                  <a:pt x="1246733" y="3130588"/>
                </a:lnTo>
                <a:lnTo>
                  <a:pt x="1248697" y="3116735"/>
                </a:lnTo>
                <a:lnTo>
                  <a:pt x="1256657" y="3106914"/>
                </a:lnTo>
                <a:lnTo>
                  <a:pt x="1272371" y="3102986"/>
                </a:lnTo>
                <a:lnTo>
                  <a:pt x="1301833" y="3110946"/>
                </a:lnTo>
                <a:lnTo>
                  <a:pt x="1317650" y="3112807"/>
                </a:lnTo>
                <a:lnTo>
                  <a:pt x="1313721" y="3102986"/>
                </a:lnTo>
                <a:lnTo>
                  <a:pt x="1323542" y="3097093"/>
                </a:lnTo>
                <a:lnTo>
                  <a:pt x="1329435" y="3097093"/>
                </a:lnTo>
                <a:lnTo>
                  <a:pt x="1335431" y="3097093"/>
                </a:lnTo>
                <a:lnTo>
                  <a:pt x="1325506" y="3085308"/>
                </a:lnTo>
                <a:lnTo>
                  <a:pt x="1311757" y="3083344"/>
                </a:lnTo>
                <a:lnTo>
                  <a:pt x="1276299" y="3087272"/>
                </a:lnTo>
                <a:lnTo>
                  <a:pt x="1280227" y="3079415"/>
                </a:lnTo>
                <a:lnTo>
                  <a:pt x="1278263" y="3073523"/>
                </a:lnTo>
                <a:lnTo>
                  <a:pt x="1276299" y="3067527"/>
                </a:lnTo>
                <a:lnTo>
                  <a:pt x="1276299" y="3059670"/>
                </a:lnTo>
                <a:lnTo>
                  <a:pt x="1280227" y="3053777"/>
                </a:lnTo>
                <a:lnTo>
                  <a:pt x="1282191" y="3049849"/>
                </a:lnTo>
                <a:lnTo>
                  <a:pt x="1286120" y="3045921"/>
                </a:lnTo>
                <a:lnTo>
                  <a:pt x="1286120" y="3037960"/>
                </a:lnTo>
                <a:lnTo>
                  <a:pt x="1280227" y="3026175"/>
                </a:lnTo>
                <a:lnTo>
                  <a:pt x="1272371" y="3022247"/>
                </a:lnTo>
                <a:lnTo>
                  <a:pt x="1262446" y="3028139"/>
                </a:lnTo>
                <a:lnTo>
                  <a:pt x="1254590" y="3037960"/>
                </a:lnTo>
                <a:lnTo>
                  <a:pt x="1254590" y="3043956"/>
                </a:lnTo>
                <a:lnTo>
                  <a:pt x="1258621" y="3057706"/>
                </a:lnTo>
                <a:lnTo>
                  <a:pt x="1258621" y="3065563"/>
                </a:lnTo>
                <a:lnTo>
                  <a:pt x="1250661" y="3081380"/>
                </a:lnTo>
                <a:lnTo>
                  <a:pt x="1242805" y="3108879"/>
                </a:lnTo>
                <a:lnTo>
                  <a:pt x="1236912" y="3116735"/>
                </a:lnTo>
                <a:lnTo>
                  <a:pt x="1223060" y="3118803"/>
                </a:lnTo>
                <a:lnTo>
                  <a:pt x="1223060" y="3116735"/>
                </a:lnTo>
                <a:lnTo>
                  <a:pt x="1219235" y="3112807"/>
                </a:lnTo>
                <a:lnTo>
                  <a:pt x="1221096" y="3108879"/>
                </a:lnTo>
                <a:lnTo>
                  <a:pt x="1225127" y="3101022"/>
                </a:lnTo>
                <a:lnTo>
                  <a:pt x="1229056" y="3097093"/>
                </a:lnTo>
                <a:lnTo>
                  <a:pt x="1219235" y="3093165"/>
                </a:lnTo>
                <a:lnTo>
                  <a:pt x="1213239" y="3095129"/>
                </a:lnTo>
                <a:lnTo>
                  <a:pt x="1207347" y="3101022"/>
                </a:lnTo>
                <a:lnTo>
                  <a:pt x="1199490" y="3102986"/>
                </a:lnTo>
                <a:lnTo>
                  <a:pt x="1181709" y="3099058"/>
                </a:lnTo>
                <a:lnTo>
                  <a:pt x="1175816" y="3101022"/>
                </a:lnTo>
                <a:lnTo>
                  <a:pt x="1175816" y="3108879"/>
                </a:lnTo>
                <a:lnTo>
                  <a:pt x="1165996" y="3108879"/>
                </a:lnTo>
                <a:lnTo>
                  <a:pt x="1152246" y="3114771"/>
                </a:lnTo>
                <a:lnTo>
                  <a:pt x="1146354" y="3110946"/>
                </a:lnTo>
                <a:lnTo>
                  <a:pt x="1142426" y="3102986"/>
                </a:lnTo>
                <a:lnTo>
                  <a:pt x="1148318" y="3095129"/>
                </a:lnTo>
                <a:lnTo>
                  <a:pt x="1162067" y="3081380"/>
                </a:lnTo>
                <a:lnTo>
                  <a:pt x="1165996" y="3073523"/>
                </a:lnTo>
                <a:lnTo>
                  <a:pt x="1167960" y="3067527"/>
                </a:lnTo>
                <a:lnTo>
                  <a:pt x="1170027" y="3063598"/>
                </a:lnTo>
                <a:lnTo>
                  <a:pt x="1170027" y="3057706"/>
                </a:lnTo>
                <a:lnTo>
                  <a:pt x="1167960" y="3043956"/>
                </a:lnTo>
                <a:lnTo>
                  <a:pt x="1170027" y="3040028"/>
                </a:lnTo>
                <a:lnTo>
                  <a:pt x="1179848" y="3032171"/>
                </a:lnTo>
                <a:lnTo>
                  <a:pt x="1170027" y="3026175"/>
                </a:lnTo>
                <a:lnTo>
                  <a:pt x="1164031" y="3012426"/>
                </a:lnTo>
                <a:lnTo>
                  <a:pt x="1160103" y="2996712"/>
                </a:lnTo>
                <a:lnTo>
                  <a:pt x="1162067" y="2982859"/>
                </a:lnTo>
                <a:lnTo>
                  <a:pt x="1170027" y="2975002"/>
                </a:lnTo>
                <a:lnTo>
                  <a:pt x="1181709" y="2967146"/>
                </a:lnTo>
                <a:lnTo>
                  <a:pt x="1185741" y="2959185"/>
                </a:lnTo>
                <a:lnTo>
                  <a:pt x="1170027" y="2955360"/>
                </a:lnTo>
                <a:lnTo>
                  <a:pt x="1162067" y="2957325"/>
                </a:lnTo>
                <a:lnTo>
                  <a:pt x="1158139" y="2961253"/>
                </a:lnTo>
                <a:lnTo>
                  <a:pt x="1154211" y="2965181"/>
                </a:lnTo>
                <a:lnTo>
                  <a:pt x="1150282" y="2967146"/>
                </a:lnTo>
                <a:lnTo>
                  <a:pt x="1144286" y="2969110"/>
                </a:lnTo>
                <a:lnTo>
                  <a:pt x="1144286" y="2976967"/>
                </a:lnTo>
                <a:lnTo>
                  <a:pt x="1148318" y="2986788"/>
                </a:lnTo>
                <a:lnTo>
                  <a:pt x="1148318" y="2994748"/>
                </a:lnTo>
                <a:lnTo>
                  <a:pt x="1138497" y="3002605"/>
                </a:lnTo>
                <a:lnTo>
                  <a:pt x="1126609" y="3002605"/>
                </a:lnTo>
                <a:lnTo>
                  <a:pt x="1114824" y="2998573"/>
                </a:lnTo>
                <a:lnTo>
                  <a:pt x="1106967" y="2994748"/>
                </a:lnTo>
                <a:lnTo>
                  <a:pt x="1112860" y="2990716"/>
                </a:lnTo>
                <a:lnTo>
                  <a:pt x="1116788" y="2988752"/>
                </a:lnTo>
                <a:lnTo>
                  <a:pt x="1110896" y="2984927"/>
                </a:lnTo>
                <a:lnTo>
                  <a:pt x="1104900" y="2978931"/>
                </a:lnTo>
                <a:lnTo>
                  <a:pt x="1101075" y="2973038"/>
                </a:lnTo>
                <a:lnTo>
                  <a:pt x="1099111" y="2967146"/>
                </a:lnTo>
                <a:lnTo>
                  <a:pt x="1106967" y="2963217"/>
                </a:lnTo>
                <a:lnTo>
                  <a:pt x="1112860" y="2963217"/>
                </a:lnTo>
                <a:lnTo>
                  <a:pt x="1130641" y="2967146"/>
                </a:lnTo>
                <a:lnTo>
                  <a:pt x="1128573" y="2949364"/>
                </a:lnTo>
                <a:lnTo>
                  <a:pt x="1146354" y="2931687"/>
                </a:lnTo>
                <a:lnTo>
                  <a:pt x="1140461" y="2914009"/>
                </a:lnTo>
                <a:lnTo>
                  <a:pt x="1122681" y="2888371"/>
                </a:lnTo>
                <a:lnTo>
                  <a:pt x="1110896" y="2878550"/>
                </a:lnTo>
                <a:lnTo>
                  <a:pt x="1099111" y="2874621"/>
                </a:lnTo>
                <a:lnTo>
                  <a:pt x="1103039" y="2892299"/>
                </a:lnTo>
                <a:lnTo>
                  <a:pt x="1099111" y="2902120"/>
                </a:lnTo>
                <a:lnTo>
                  <a:pt x="1089187" y="2902120"/>
                </a:lnTo>
                <a:lnTo>
                  <a:pt x="1081330" y="2890335"/>
                </a:lnTo>
                <a:lnTo>
                  <a:pt x="1087222" y="2882478"/>
                </a:lnTo>
                <a:lnTo>
                  <a:pt x="1069545" y="2860768"/>
                </a:lnTo>
                <a:lnTo>
                  <a:pt x="1067581" y="2847019"/>
                </a:lnTo>
                <a:lnTo>
                  <a:pt x="1077402" y="2835234"/>
                </a:lnTo>
                <a:lnTo>
                  <a:pt x="1091254" y="2833166"/>
                </a:lnTo>
                <a:lnTo>
                  <a:pt x="1103039" y="2841126"/>
                </a:lnTo>
                <a:lnTo>
                  <a:pt x="1106967" y="2852912"/>
                </a:lnTo>
                <a:lnTo>
                  <a:pt x="1116788" y="2847019"/>
                </a:lnTo>
                <a:lnTo>
                  <a:pt x="1120716" y="2839162"/>
                </a:lnTo>
                <a:lnTo>
                  <a:pt x="1126609" y="2819417"/>
                </a:lnTo>
                <a:lnTo>
                  <a:pt x="1130641" y="2829341"/>
                </a:lnTo>
                <a:lnTo>
                  <a:pt x="1130641" y="2837198"/>
                </a:lnTo>
                <a:lnTo>
                  <a:pt x="1128573" y="2850947"/>
                </a:lnTo>
                <a:lnTo>
                  <a:pt x="1126609" y="2858804"/>
                </a:lnTo>
                <a:lnTo>
                  <a:pt x="1126609" y="2862733"/>
                </a:lnTo>
                <a:lnTo>
                  <a:pt x="1126609" y="2868729"/>
                </a:lnTo>
                <a:lnTo>
                  <a:pt x="1128573" y="2868729"/>
                </a:lnTo>
                <a:lnTo>
                  <a:pt x="1132501" y="2866764"/>
                </a:lnTo>
                <a:lnTo>
                  <a:pt x="1134466" y="2868729"/>
                </a:lnTo>
                <a:lnTo>
                  <a:pt x="1136430" y="2878550"/>
                </a:lnTo>
                <a:lnTo>
                  <a:pt x="1138497" y="2884442"/>
                </a:lnTo>
                <a:lnTo>
                  <a:pt x="1140461" y="2886406"/>
                </a:lnTo>
                <a:lnTo>
                  <a:pt x="1148318" y="2890335"/>
                </a:lnTo>
                <a:lnTo>
                  <a:pt x="1154211" y="2892299"/>
                </a:lnTo>
                <a:lnTo>
                  <a:pt x="1165996" y="2894263"/>
                </a:lnTo>
                <a:lnTo>
                  <a:pt x="1170027" y="2896227"/>
                </a:lnTo>
                <a:lnTo>
                  <a:pt x="1165996" y="2906152"/>
                </a:lnTo>
                <a:lnTo>
                  <a:pt x="1167960" y="2914009"/>
                </a:lnTo>
                <a:lnTo>
                  <a:pt x="1171888" y="2921865"/>
                </a:lnTo>
                <a:lnTo>
                  <a:pt x="1179848" y="2929722"/>
                </a:lnTo>
                <a:lnTo>
                  <a:pt x="1195562" y="2892299"/>
                </a:lnTo>
                <a:lnTo>
                  <a:pt x="1197526" y="2878550"/>
                </a:lnTo>
                <a:lnTo>
                  <a:pt x="1197526" y="2864697"/>
                </a:lnTo>
                <a:lnTo>
                  <a:pt x="1193597" y="2860768"/>
                </a:lnTo>
                <a:lnTo>
                  <a:pt x="1181709" y="2856840"/>
                </a:lnTo>
                <a:lnTo>
                  <a:pt x="1175816" y="2854876"/>
                </a:lnTo>
                <a:lnTo>
                  <a:pt x="1171888" y="2848983"/>
                </a:lnTo>
                <a:lnTo>
                  <a:pt x="1165996" y="2831202"/>
                </a:lnTo>
                <a:lnTo>
                  <a:pt x="1144286" y="2807631"/>
                </a:lnTo>
                <a:lnTo>
                  <a:pt x="1138497" y="2795846"/>
                </a:lnTo>
                <a:lnTo>
                  <a:pt x="1140461" y="2791918"/>
                </a:lnTo>
                <a:lnTo>
                  <a:pt x="1144286" y="2787989"/>
                </a:lnTo>
                <a:lnTo>
                  <a:pt x="1146354" y="2783958"/>
                </a:lnTo>
                <a:lnTo>
                  <a:pt x="1148318" y="2776101"/>
                </a:lnTo>
                <a:lnTo>
                  <a:pt x="1140461" y="2772172"/>
                </a:lnTo>
                <a:lnTo>
                  <a:pt x="1138497" y="2766280"/>
                </a:lnTo>
                <a:lnTo>
                  <a:pt x="1138497" y="2754391"/>
                </a:lnTo>
                <a:lnTo>
                  <a:pt x="1130641" y="2758423"/>
                </a:lnTo>
                <a:lnTo>
                  <a:pt x="1122681" y="2758423"/>
                </a:lnTo>
                <a:lnTo>
                  <a:pt x="1103039" y="2760387"/>
                </a:lnTo>
                <a:lnTo>
                  <a:pt x="1110896" y="2750566"/>
                </a:lnTo>
                <a:lnTo>
                  <a:pt x="1122681" y="2748602"/>
                </a:lnTo>
                <a:lnTo>
                  <a:pt x="1136430" y="2746534"/>
                </a:lnTo>
                <a:lnTo>
                  <a:pt x="1148318" y="2744570"/>
                </a:lnTo>
                <a:lnTo>
                  <a:pt x="1144286" y="2742606"/>
                </a:lnTo>
                <a:lnTo>
                  <a:pt x="1142426" y="2740745"/>
                </a:lnTo>
                <a:lnTo>
                  <a:pt x="1140461" y="2738677"/>
                </a:lnTo>
                <a:lnTo>
                  <a:pt x="1134466" y="2738677"/>
                </a:lnTo>
                <a:lnTo>
                  <a:pt x="1138497" y="2730821"/>
                </a:lnTo>
                <a:lnTo>
                  <a:pt x="1142426" y="2726892"/>
                </a:lnTo>
                <a:lnTo>
                  <a:pt x="1146354" y="2722964"/>
                </a:lnTo>
                <a:lnTo>
                  <a:pt x="1150282" y="2719035"/>
                </a:lnTo>
                <a:lnTo>
                  <a:pt x="1152246" y="2713143"/>
                </a:lnTo>
                <a:lnTo>
                  <a:pt x="1150282" y="2707147"/>
                </a:lnTo>
                <a:lnTo>
                  <a:pt x="1148318" y="2703218"/>
                </a:lnTo>
                <a:lnTo>
                  <a:pt x="1148318" y="2697326"/>
                </a:lnTo>
                <a:lnTo>
                  <a:pt x="1150282" y="2685541"/>
                </a:lnTo>
                <a:lnTo>
                  <a:pt x="1156175" y="2671791"/>
                </a:lnTo>
                <a:lnTo>
                  <a:pt x="1170027" y="2650081"/>
                </a:lnTo>
                <a:lnTo>
                  <a:pt x="1173852" y="2654010"/>
                </a:lnTo>
                <a:lnTo>
                  <a:pt x="1183673" y="2667759"/>
                </a:lnTo>
                <a:lnTo>
                  <a:pt x="1195562" y="2669827"/>
                </a:lnTo>
                <a:lnTo>
                  <a:pt x="1201454" y="2669827"/>
                </a:lnTo>
                <a:lnTo>
                  <a:pt x="1199490" y="2663934"/>
                </a:lnTo>
                <a:lnTo>
                  <a:pt x="1187705" y="2650081"/>
                </a:lnTo>
                <a:lnTo>
                  <a:pt x="1199490" y="2646153"/>
                </a:lnTo>
                <a:lnTo>
                  <a:pt x="1262446" y="2628372"/>
                </a:lnTo>
                <a:lnTo>
                  <a:pt x="1282083" y="2632381"/>
                </a:lnTo>
                <a:lnTo>
                  <a:pt x="1282094" y="2632295"/>
                </a:lnTo>
                <a:lnTo>
                  <a:pt x="1262351" y="2628263"/>
                </a:lnTo>
                <a:lnTo>
                  <a:pt x="1199400" y="2646042"/>
                </a:lnTo>
                <a:lnTo>
                  <a:pt x="1187616" y="2649970"/>
                </a:lnTo>
                <a:lnTo>
                  <a:pt x="1177796" y="2640151"/>
                </a:lnTo>
                <a:lnTo>
                  <a:pt x="1173765" y="2630331"/>
                </a:lnTo>
                <a:lnTo>
                  <a:pt x="1179760" y="2612552"/>
                </a:lnTo>
                <a:lnTo>
                  <a:pt x="1189580" y="2588881"/>
                </a:lnTo>
                <a:lnTo>
                  <a:pt x="1207256" y="2547637"/>
                </a:lnTo>
                <a:lnTo>
                  <a:pt x="1222968" y="2525930"/>
                </a:lnTo>
                <a:lnTo>
                  <a:pt x="1244675" y="2518075"/>
                </a:lnTo>
                <a:lnTo>
                  <a:pt x="1268346" y="2514147"/>
                </a:lnTo>
                <a:lnTo>
                  <a:pt x="1287986" y="2512183"/>
                </a:lnTo>
                <a:lnTo>
                  <a:pt x="1297909" y="2504327"/>
                </a:lnTo>
                <a:lnTo>
                  <a:pt x="1307729" y="2492440"/>
                </a:lnTo>
                <a:lnTo>
                  <a:pt x="1321477" y="2488512"/>
                </a:lnTo>
                <a:lnTo>
                  <a:pt x="1331296" y="2502260"/>
                </a:lnTo>
                <a:lnTo>
                  <a:pt x="1343183" y="2516111"/>
                </a:lnTo>
                <a:lnTo>
                  <a:pt x="1353003" y="2520039"/>
                </a:lnTo>
                <a:lnTo>
                  <a:pt x="1345147" y="2488512"/>
                </a:lnTo>
                <a:lnTo>
                  <a:pt x="1339152" y="2474764"/>
                </a:lnTo>
                <a:lnTo>
                  <a:pt x="1329332" y="2470836"/>
                </a:lnTo>
                <a:lnTo>
                  <a:pt x="1236819" y="2484584"/>
                </a:lnTo>
                <a:lnTo>
                  <a:pt x="1203328" y="2464944"/>
                </a:lnTo>
                <a:lnTo>
                  <a:pt x="1205292" y="2443237"/>
                </a:lnTo>
                <a:lnTo>
                  <a:pt x="1207256" y="2435381"/>
                </a:lnTo>
                <a:lnTo>
                  <a:pt x="1221004" y="2427526"/>
                </a:lnTo>
                <a:lnTo>
                  <a:pt x="1234855" y="2413674"/>
                </a:lnTo>
                <a:lnTo>
                  <a:pt x="1246639" y="2399927"/>
                </a:lnTo>
                <a:lnTo>
                  <a:pt x="1266382" y="2388143"/>
                </a:lnTo>
                <a:lnTo>
                  <a:pt x="1289950" y="2376256"/>
                </a:lnTo>
                <a:lnTo>
                  <a:pt x="1309589" y="2350724"/>
                </a:lnTo>
                <a:lnTo>
                  <a:pt x="1311657" y="2327053"/>
                </a:lnTo>
                <a:lnTo>
                  <a:pt x="1321477" y="2321161"/>
                </a:lnTo>
                <a:lnTo>
                  <a:pt x="1329332" y="2315269"/>
                </a:lnTo>
                <a:lnTo>
                  <a:pt x="1333260" y="2311341"/>
                </a:lnTo>
                <a:lnTo>
                  <a:pt x="1356931" y="2309378"/>
                </a:lnTo>
                <a:lnTo>
                  <a:pt x="1378535" y="2313305"/>
                </a:lnTo>
                <a:lnTo>
                  <a:pt x="1394350" y="2323125"/>
                </a:lnTo>
                <a:lnTo>
                  <a:pt x="1404170" y="2327053"/>
                </a:lnTo>
                <a:lnTo>
                  <a:pt x="1410062" y="2338940"/>
                </a:lnTo>
                <a:lnTo>
                  <a:pt x="1414093" y="2331085"/>
                </a:lnTo>
                <a:lnTo>
                  <a:pt x="1415954" y="2323125"/>
                </a:lnTo>
                <a:lnTo>
                  <a:pt x="1415954" y="2313305"/>
                </a:lnTo>
                <a:lnTo>
                  <a:pt x="1408098" y="2307414"/>
                </a:lnTo>
                <a:lnTo>
                  <a:pt x="1402206" y="2301522"/>
                </a:lnTo>
                <a:lnTo>
                  <a:pt x="1390422" y="2295526"/>
                </a:lnTo>
                <a:lnTo>
                  <a:pt x="1376571" y="2285707"/>
                </a:lnTo>
                <a:lnTo>
                  <a:pt x="1364787" y="2277851"/>
                </a:lnTo>
                <a:lnTo>
                  <a:pt x="1358895" y="2273923"/>
                </a:lnTo>
                <a:lnTo>
                  <a:pt x="1360859" y="2268031"/>
                </a:lnTo>
                <a:lnTo>
                  <a:pt x="1364787" y="2260175"/>
                </a:lnTo>
                <a:lnTo>
                  <a:pt x="1370679" y="2256144"/>
                </a:lnTo>
                <a:lnTo>
                  <a:pt x="1376571" y="2254283"/>
                </a:lnTo>
                <a:lnTo>
                  <a:pt x="1412026" y="2256144"/>
                </a:lnTo>
                <a:lnTo>
                  <a:pt x="1419882" y="2256144"/>
                </a:lnTo>
                <a:lnTo>
                  <a:pt x="1425774" y="2252319"/>
                </a:lnTo>
                <a:lnTo>
                  <a:pt x="1429805" y="2246324"/>
                </a:lnTo>
                <a:lnTo>
                  <a:pt x="1431769" y="2240432"/>
                </a:lnTo>
                <a:lnTo>
                  <a:pt x="1435697" y="2236504"/>
                </a:lnTo>
                <a:lnTo>
                  <a:pt x="1443553" y="2234540"/>
                </a:lnTo>
                <a:lnTo>
                  <a:pt x="1447481" y="2232576"/>
                </a:lnTo>
                <a:lnTo>
                  <a:pt x="1443553" y="2226684"/>
                </a:lnTo>
                <a:lnTo>
                  <a:pt x="1437661" y="2218725"/>
                </a:lnTo>
                <a:lnTo>
                  <a:pt x="1429805" y="2216761"/>
                </a:lnTo>
                <a:lnTo>
                  <a:pt x="1427738" y="2218725"/>
                </a:lnTo>
                <a:lnTo>
                  <a:pt x="1378535" y="2238468"/>
                </a:lnTo>
                <a:lnTo>
                  <a:pt x="1362823" y="2238468"/>
                </a:lnTo>
                <a:lnTo>
                  <a:pt x="1331296" y="2236504"/>
                </a:lnTo>
                <a:lnTo>
                  <a:pt x="1299769" y="2234540"/>
                </a:lnTo>
                <a:lnTo>
                  <a:pt x="1299769" y="2220792"/>
                </a:lnTo>
                <a:lnTo>
                  <a:pt x="1297909" y="2201049"/>
                </a:lnTo>
                <a:lnTo>
                  <a:pt x="1291914" y="2195157"/>
                </a:lnTo>
                <a:lnTo>
                  <a:pt x="1272274" y="2189266"/>
                </a:lnTo>
                <a:lnTo>
                  <a:pt x="1244675" y="2193193"/>
                </a:lnTo>
                <a:lnTo>
                  <a:pt x="1240747" y="2169626"/>
                </a:lnTo>
                <a:lnTo>
                  <a:pt x="1299769" y="2163734"/>
                </a:lnTo>
                <a:lnTo>
                  <a:pt x="1333260" y="2159806"/>
                </a:lnTo>
                <a:lnTo>
                  <a:pt x="1364787" y="2157842"/>
                </a:lnTo>
                <a:lnTo>
                  <a:pt x="1374710" y="2151950"/>
                </a:lnTo>
                <a:lnTo>
                  <a:pt x="1386494" y="2153914"/>
                </a:lnTo>
                <a:lnTo>
                  <a:pt x="1400242" y="2148022"/>
                </a:lnTo>
                <a:lnTo>
                  <a:pt x="1423913" y="2128279"/>
                </a:lnTo>
                <a:lnTo>
                  <a:pt x="1455336" y="2116495"/>
                </a:lnTo>
                <a:lnTo>
                  <a:pt x="1467120" y="2108640"/>
                </a:lnTo>
                <a:lnTo>
                  <a:pt x="1469188" y="2096856"/>
                </a:lnTo>
                <a:lnTo>
                  <a:pt x="1429805" y="2108640"/>
                </a:lnTo>
                <a:lnTo>
                  <a:pt x="1459264" y="2071221"/>
                </a:lnTo>
                <a:lnTo>
                  <a:pt x="1490791" y="2069257"/>
                </a:lnTo>
                <a:lnTo>
                  <a:pt x="1528210" y="2061401"/>
                </a:lnTo>
                <a:lnTo>
                  <a:pt x="1595115" y="2039719"/>
                </a:lnTo>
                <a:lnTo>
                  <a:pt x="1595003" y="2039701"/>
                </a:lnTo>
                <a:lnTo>
                  <a:pt x="1528019" y="2061407"/>
                </a:lnTo>
                <a:lnTo>
                  <a:pt x="1490599" y="2069262"/>
                </a:lnTo>
                <a:lnTo>
                  <a:pt x="1459071" y="2071226"/>
                </a:lnTo>
                <a:lnTo>
                  <a:pt x="1429611" y="2108643"/>
                </a:lnTo>
                <a:lnTo>
                  <a:pt x="1417723" y="2112571"/>
                </a:lnTo>
                <a:lnTo>
                  <a:pt x="1403975" y="2120427"/>
                </a:lnTo>
                <a:lnTo>
                  <a:pt x="1392191" y="2132210"/>
                </a:lnTo>
                <a:lnTo>
                  <a:pt x="1380303" y="2138205"/>
                </a:lnTo>
                <a:lnTo>
                  <a:pt x="1366555" y="2140066"/>
                </a:lnTo>
                <a:lnTo>
                  <a:pt x="1352807" y="2146061"/>
                </a:lnTo>
                <a:lnTo>
                  <a:pt x="1342987" y="2142133"/>
                </a:lnTo>
                <a:lnTo>
                  <a:pt x="1338955" y="2136241"/>
                </a:lnTo>
                <a:lnTo>
                  <a:pt x="1338955" y="2128282"/>
                </a:lnTo>
                <a:lnTo>
                  <a:pt x="1335131" y="2118463"/>
                </a:lnTo>
                <a:lnTo>
                  <a:pt x="1329135" y="2108643"/>
                </a:lnTo>
                <a:lnTo>
                  <a:pt x="1319315" y="2094896"/>
                </a:lnTo>
                <a:lnTo>
                  <a:pt x="1313423" y="2084973"/>
                </a:lnTo>
                <a:lnTo>
                  <a:pt x="1321279" y="2077118"/>
                </a:lnTo>
                <a:lnTo>
                  <a:pt x="1317351" y="2073190"/>
                </a:lnTo>
                <a:lnTo>
                  <a:pt x="1309391" y="2069262"/>
                </a:lnTo>
                <a:lnTo>
                  <a:pt x="1299571" y="2067298"/>
                </a:lnTo>
                <a:lnTo>
                  <a:pt x="1285823" y="2041665"/>
                </a:lnTo>
                <a:lnTo>
                  <a:pt x="1274039" y="2035773"/>
                </a:lnTo>
                <a:lnTo>
                  <a:pt x="1266183" y="2041665"/>
                </a:lnTo>
                <a:lnTo>
                  <a:pt x="1262151" y="2041665"/>
                </a:lnTo>
                <a:lnTo>
                  <a:pt x="1260187" y="2031845"/>
                </a:lnTo>
                <a:lnTo>
                  <a:pt x="1246439" y="2022026"/>
                </a:lnTo>
                <a:lnTo>
                  <a:pt x="1234655" y="2023990"/>
                </a:lnTo>
                <a:lnTo>
                  <a:pt x="1230727" y="2039701"/>
                </a:lnTo>
                <a:lnTo>
                  <a:pt x="1226798" y="2045592"/>
                </a:lnTo>
                <a:lnTo>
                  <a:pt x="1222767" y="2041665"/>
                </a:lnTo>
                <a:lnTo>
                  <a:pt x="1224834" y="2018098"/>
                </a:lnTo>
                <a:lnTo>
                  <a:pt x="1248403" y="2006211"/>
                </a:lnTo>
                <a:lnTo>
                  <a:pt x="1268147" y="2000320"/>
                </a:lnTo>
                <a:lnTo>
                  <a:pt x="1293679" y="2008279"/>
                </a:lnTo>
                <a:lnTo>
                  <a:pt x="1285823" y="1992464"/>
                </a:lnTo>
                <a:lnTo>
                  <a:pt x="1279931" y="1986572"/>
                </a:lnTo>
                <a:lnTo>
                  <a:pt x="1272075" y="1980681"/>
                </a:lnTo>
                <a:lnTo>
                  <a:pt x="1268147" y="1978717"/>
                </a:lnTo>
                <a:lnTo>
                  <a:pt x="1262151" y="1982645"/>
                </a:lnTo>
                <a:lnTo>
                  <a:pt x="1258326" y="1980681"/>
                </a:lnTo>
                <a:lnTo>
                  <a:pt x="1254295" y="1974686"/>
                </a:lnTo>
                <a:lnTo>
                  <a:pt x="1250367" y="1968897"/>
                </a:lnTo>
                <a:lnTo>
                  <a:pt x="1264219" y="1931480"/>
                </a:lnTo>
                <a:lnTo>
                  <a:pt x="1272075" y="1915666"/>
                </a:lnTo>
                <a:lnTo>
                  <a:pt x="1281895" y="1907810"/>
                </a:lnTo>
                <a:lnTo>
                  <a:pt x="1274039" y="1899955"/>
                </a:lnTo>
                <a:lnTo>
                  <a:pt x="1246439" y="1892099"/>
                </a:lnTo>
                <a:lnTo>
                  <a:pt x="1236619" y="1886104"/>
                </a:lnTo>
                <a:lnTo>
                  <a:pt x="1246439" y="1876285"/>
                </a:lnTo>
                <a:lnTo>
                  <a:pt x="1276003" y="1870393"/>
                </a:lnTo>
                <a:lnTo>
                  <a:pt x="1281895" y="1862537"/>
                </a:lnTo>
                <a:lnTo>
                  <a:pt x="1277967" y="1850754"/>
                </a:lnTo>
                <a:lnTo>
                  <a:pt x="1266183" y="1848687"/>
                </a:lnTo>
                <a:lnTo>
                  <a:pt x="1244475" y="1848687"/>
                </a:lnTo>
                <a:lnTo>
                  <a:pt x="1240547" y="1844862"/>
                </a:lnTo>
                <a:lnTo>
                  <a:pt x="1232691" y="1834940"/>
                </a:lnTo>
                <a:lnTo>
                  <a:pt x="1228763" y="1831012"/>
                </a:lnTo>
                <a:lnTo>
                  <a:pt x="1228763" y="1825120"/>
                </a:lnTo>
                <a:lnTo>
                  <a:pt x="1236619" y="1825120"/>
                </a:lnTo>
                <a:lnTo>
                  <a:pt x="1226798" y="1807342"/>
                </a:lnTo>
                <a:lnTo>
                  <a:pt x="1238583" y="1801450"/>
                </a:lnTo>
                <a:lnTo>
                  <a:pt x="1252331" y="1797522"/>
                </a:lnTo>
                <a:lnTo>
                  <a:pt x="1264219" y="1777884"/>
                </a:lnTo>
                <a:lnTo>
                  <a:pt x="1291715" y="1771992"/>
                </a:lnTo>
                <a:lnTo>
                  <a:pt x="1303603" y="1764136"/>
                </a:lnTo>
                <a:lnTo>
                  <a:pt x="1266183" y="1764136"/>
                </a:lnTo>
                <a:lnTo>
                  <a:pt x="1256362" y="1769925"/>
                </a:lnTo>
                <a:lnTo>
                  <a:pt x="1242511" y="1789667"/>
                </a:lnTo>
                <a:lnTo>
                  <a:pt x="1232691" y="1791631"/>
                </a:lnTo>
                <a:lnTo>
                  <a:pt x="1226798" y="1783775"/>
                </a:lnTo>
                <a:lnTo>
                  <a:pt x="1220803" y="1769925"/>
                </a:lnTo>
                <a:lnTo>
                  <a:pt x="1216978" y="1754214"/>
                </a:lnTo>
                <a:lnTo>
                  <a:pt x="1216978" y="1744394"/>
                </a:lnTo>
                <a:lnTo>
                  <a:pt x="1230727" y="1728683"/>
                </a:lnTo>
                <a:lnTo>
                  <a:pt x="1236619" y="1718760"/>
                </a:lnTo>
                <a:lnTo>
                  <a:pt x="1234655" y="1714832"/>
                </a:lnTo>
                <a:lnTo>
                  <a:pt x="1222767" y="1718760"/>
                </a:lnTo>
                <a:lnTo>
                  <a:pt x="1216978" y="1714832"/>
                </a:lnTo>
                <a:lnTo>
                  <a:pt x="1210983" y="1710905"/>
                </a:lnTo>
                <a:lnTo>
                  <a:pt x="1209019" y="1710905"/>
                </a:lnTo>
                <a:lnTo>
                  <a:pt x="1205091" y="1703049"/>
                </a:lnTo>
                <a:lnTo>
                  <a:pt x="1207055" y="1695194"/>
                </a:lnTo>
                <a:lnTo>
                  <a:pt x="1207055" y="1689302"/>
                </a:lnTo>
                <a:lnTo>
                  <a:pt x="1205091" y="1675451"/>
                </a:lnTo>
                <a:lnTo>
                  <a:pt x="1201163" y="1669560"/>
                </a:lnTo>
                <a:lnTo>
                  <a:pt x="1199199" y="1665632"/>
                </a:lnTo>
                <a:lnTo>
                  <a:pt x="1209019" y="1665632"/>
                </a:lnTo>
                <a:lnTo>
                  <a:pt x="1222767" y="1659740"/>
                </a:lnTo>
                <a:lnTo>
                  <a:pt x="1234655" y="1659740"/>
                </a:lnTo>
                <a:lnTo>
                  <a:pt x="1236619" y="1649921"/>
                </a:lnTo>
                <a:lnTo>
                  <a:pt x="1240547" y="1640101"/>
                </a:lnTo>
                <a:lnTo>
                  <a:pt x="1234655" y="1634106"/>
                </a:lnTo>
                <a:lnTo>
                  <a:pt x="1226798" y="1632142"/>
                </a:lnTo>
                <a:lnTo>
                  <a:pt x="1216978" y="1622323"/>
                </a:lnTo>
                <a:lnTo>
                  <a:pt x="1222767" y="1612504"/>
                </a:lnTo>
                <a:lnTo>
                  <a:pt x="1232691" y="1604545"/>
                </a:lnTo>
                <a:lnTo>
                  <a:pt x="1226798" y="1592761"/>
                </a:lnTo>
                <a:lnTo>
                  <a:pt x="1210983" y="1590797"/>
                </a:lnTo>
                <a:lnTo>
                  <a:pt x="1207055" y="1577050"/>
                </a:lnTo>
                <a:lnTo>
                  <a:pt x="1212947" y="1567231"/>
                </a:lnTo>
                <a:lnTo>
                  <a:pt x="1228763" y="1565164"/>
                </a:lnTo>
                <a:lnTo>
                  <a:pt x="1218942" y="1555344"/>
                </a:lnTo>
                <a:lnTo>
                  <a:pt x="1216978" y="1549452"/>
                </a:lnTo>
                <a:lnTo>
                  <a:pt x="1214911" y="1543561"/>
                </a:lnTo>
                <a:lnTo>
                  <a:pt x="1209019" y="1547489"/>
                </a:lnTo>
                <a:lnTo>
                  <a:pt x="1199199" y="1557308"/>
                </a:lnTo>
                <a:lnTo>
                  <a:pt x="1189378" y="1561339"/>
                </a:lnTo>
                <a:lnTo>
                  <a:pt x="1187414" y="1567231"/>
                </a:lnTo>
                <a:lnTo>
                  <a:pt x="1187414" y="1573123"/>
                </a:lnTo>
                <a:lnTo>
                  <a:pt x="1191342" y="1580978"/>
                </a:lnTo>
                <a:lnTo>
                  <a:pt x="1193307" y="1594725"/>
                </a:lnTo>
                <a:lnTo>
                  <a:pt x="1187414" y="1610540"/>
                </a:lnTo>
                <a:lnTo>
                  <a:pt x="1191342" y="1630179"/>
                </a:lnTo>
                <a:lnTo>
                  <a:pt x="1183383" y="1649921"/>
                </a:lnTo>
                <a:lnTo>
                  <a:pt x="1177594" y="1655812"/>
                </a:lnTo>
                <a:lnTo>
                  <a:pt x="1165706" y="1647957"/>
                </a:lnTo>
                <a:lnTo>
                  <a:pt x="1153922" y="1645993"/>
                </a:lnTo>
                <a:lnTo>
                  <a:pt x="1140174" y="1638138"/>
                </a:lnTo>
                <a:lnTo>
                  <a:pt x="1143999" y="1594725"/>
                </a:lnTo>
                <a:lnTo>
                  <a:pt x="1148030" y="1579014"/>
                </a:lnTo>
                <a:lnTo>
                  <a:pt x="1140174" y="1575086"/>
                </a:lnTo>
                <a:lnTo>
                  <a:pt x="1142138" y="1555344"/>
                </a:lnTo>
                <a:lnTo>
                  <a:pt x="1136143" y="1545525"/>
                </a:lnTo>
                <a:lnTo>
                  <a:pt x="1126322" y="1547489"/>
                </a:lnTo>
                <a:lnTo>
                  <a:pt x="1120430" y="1559375"/>
                </a:lnTo>
                <a:lnTo>
                  <a:pt x="1118466" y="1571159"/>
                </a:lnTo>
                <a:lnTo>
                  <a:pt x="1112574" y="1580978"/>
                </a:lnTo>
                <a:lnTo>
                  <a:pt x="1098826" y="1580978"/>
                </a:lnTo>
                <a:lnTo>
                  <a:pt x="1104615" y="1594725"/>
                </a:lnTo>
                <a:lnTo>
                  <a:pt x="1116502" y="1612504"/>
                </a:lnTo>
                <a:lnTo>
                  <a:pt x="1120430" y="1626251"/>
                </a:lnTo>
                <a:lnTo>
                  <a:pt x="1112574" y="1632142"/>
                </a:lnTo>
                <a:lnTo>
                  <a:pt x="1114538" y="1638138"/>
                </a:lnTo>
                <a:lnTo>
                  <a:pt x="1126322" y="1653849"/>
                </a:lnTo>
                <a:lnTo>
                  <a:pt x="1114538" y="1655812"/>
                </a:lnTo>
                <a:lnTo>
                  <a:pt x="1106682" y="1659740"/>
                </a:lnTo>
                <a:lnTo>
                  <a:pt x="1100790" y="1667596"/>
                </a:lnTo>
                <a:lnTo>
                  <a:pt x="1094794" y="1675451"/>
                </a:lnTo>
                <a:lnTo>
                  <a:pt x="1094794" y="1669560"/>
                </a:lnTo>
                <a:lnTo>
                  <a:pt x="1092830" y="1663668"/>
                </a:lnTo>
                <a:lnTo>
                  <a:pt x="1092830" y="1657776"/>
                </a:lnTo>
                <a:lnTo>
                  <a:pt x="1090970" y="1653849"/>
                </a:lnTo>
                <a:lnTo>
                  <a:pt x="1098826" y="1634106"/>
                </a:lnTo>
                <a:lnTo>
                  <a:pt x="1079082" y="1602581"/>
                </a:lnTo>
                <a:lnTo>
                  <a:pt x="1084974" y="1586870"/>
                </a:lnTo>
                <a:lnTo>
                  <a:pt x="1081046" y="1565164"/>
                </a:lnTo>
                <a:lnTo>
                  <a:pt x="1069262" y="1571159"/>
                </a:lnTo>
                <a:lnTo>
                  <a:pt x="1051586" y="1592761"/>
                </a:lnTo>
                <a:lnTo>
                  <a:pt x="1037734" y="1598756"/>
                </a:lnTo>
                <a:lnTo>
                  <a:pt x="1031842" y="1598756"/>
                </a:lnTo>
                <a:lnTo>
                  <a:pt x="1023986" y="1602581"/>
                </a:lnTo>
                <a:lnTo>
                  <a:pt x="1017990" y="1602581"/>
                </a:lnTo>
                <a:lnTo>
                  <a:pt x="1010134" y="1598756"/>
                </a:lnTo>
                <a:lnTo>
                  <a:pt x="1008170" y="1594725"/>
                </a:lnTo>
                <a:lnTo>
                  <a:pt x="1006206" y="1586870"/>
                </a:lnTo>
                <a:lnTo>
                  <a:pt x="1004242" y="1579014"/>
                </a:lnTo>
                <a:lnTo>
                  <a:pt x="1008170" y="1575086"/>
                </a:lnTo>
                <a:lnTo>
                  <a:pt x="1033806" y="1577050"/>
                </a:lnTo>
                <a:lnTo>
                  <a:pt x="1041662" y="1571159"/>
                </a:lnTo>
                <a:lnTo>
                  <a:pt x="1041662" y="1559375"/>
                </a:lnTo>
                <a:lnTo>
                  <a:pt x="1033806" y="1545525"/>
                </a:lnTo>
                <a:lnTo>
                  <a:pt x="1023986" y="1541597"/>
                </a:lnTo>
                <a:lnTo>
                  <a:pt x="1014166" y="1537669"/>
                </a:lnTo>
                <a:lnTo>
                  <a:pt x="1004242" y="1531778"/>
                </a:lnTo>
                <a:lnTo>
                  <a:pt x="1002278" y="1541597"/>
                </a:lnTo>
                <a:lnTo>
                  <a:pt x="1000314" y="1561339"/>
                </a:lnTo>
                <a:lnTo>
                  <a:pt x="996386" y="1571159"/>
                </a:lnTo>
                <a:lnTo>
                  <a:pt x="988530" y="1577050"/>
                </a:lnTo>
                <a:lnTo>
                  <a:pt x="986566" y="1571159"/>
                </a:lnTo>
                <a:lnTo>
                  <a:pt x="986566" y="1551520"/>
                </a:lnTo>
                <a:lnTo>
                  <a:pt x="986566" y="1531778"/>
                </a:lnTo>
                <a:lnTo>
                  <a:pt x="986566" y="1525782"/>
                </a:lnTo>
                <a:lnTo>
                  <a:pt x="1004242" y="1504180"/>
                </a:lnTo>
                <a:lnTo>
                  <a:pt x="1008170" y="1496324"/>
                </a:lnTo>
                <a:lnTo>
                  <a:pt x="1010134" y="1486401"/>
                </a:lnTo>
                <a:lnTo>
                  <a:pt x="1012202" y="1494360"/>
                </a:lnTo>
                <a:lnTo>
                  <a:pt x="1014166" y="1502216"/>
                </a:lnTo>
                <a:lnTo>
                  <a:pt x="1017990" y="1508108"/>
                </a:lnTo>
                <a:lnTo>
                  <a:pt x="1022022" y="1513999"/>
                </a:lnTo>
                <a:lnTo>
                  <a:pt x="1025950" y="1512139"/>
                </a:lnTo>
                <a:lnTo>
                  <a:pt x="1029878" y="1512139"/>
                </a:lnTo>
                <a:lnTo>
                  <a:pt x="1035770" y="1513999"/>
                </a:lnTo>
                <a:lnTo>
                  <a:pt x="1041662" y="1513999"/>
                </a:lnTo>
                <a:lnTo>
                  <a:pt x="1033806" y="1506144"/>
                </a:lnTo>
                <a:lnTo>
                  <a:pt x="1027914" y="1492396"/>
                </a:lnTo>
                <a:lnTo>
                  <a:pt x="1045590" y="1498288"/>
                </a:lnTo>
                <a:lnTo>
                  <a:pt x="1053550" y="1496324"/>
                </a:lnTo>
                <a:lnTo>
                  <a:pt x="1057374" y="1486401"/>
                </a:lnTo>
                <a:lnTo>
                  <a:pt x="1041662" y="1484541"/>
                </a:lnTo>
                <a:lnTo>
                  <a:pt x="1031842" y="1480613"/>
                </a:lnTo>
                <a:lnTo>
                  <a:pt x="1029878" y="1470690"/>
                </a:lnTo>
                <a:lnTo>
                  <a:pt x="1041662" y="1453015"/>
                </a:lnTo>
                <a:lnTo>
                  <a:pt x="1025950" y="1441232"/>
                </a:lnTo>
                <a:lnTo>
                  <a:pt x="1027914" y="1429345"/>
                </a:lnTo>
                <a:lnTo>
                  <a:pt x="1037734" y="1421490"/>
                </a:lnTo>
                <a:lnTo>
                  <a:pt x="1053550" y="1415598"/>
                </a:lnTo>
                <a:lnTo>
                  <a:pt x="1049518" y="1435340"/>
                </a:lnTo>
                <a:lnTo>
                  <a:pt x="1051586" y="1441232"/>
                </a:lnTo>
                <a:lnTo>
                  <a:pt x="1061406" y="1443196"/>
                </a:lnTo>
                <a:lnTo>
                  <a:pt x="1077118" y="1441232"/>
                </a:lnTo>
                <a:lnTo>
                  <a:pt x="1081046" y="1439165"/>
                </a:lnTo>
                <a:lnTo>
                  <a:pt x="1084974" y="1431309"/>
                </a:lnTo>
                <a:lnTo>
                  <a:pt x="1086938" y="1413634"/>
                </a:lnTo>
                <a:lnTo>
                  <a:pt x="1084974" y="1388000"/>
                </a:lnTo>
                <a:lnTo>
                  <a:pt x="1088902" y="1368361"/>
                </a:lnTo>
                <a:lnTo>
                  <a:pt x="1102754" y="1364434"/>
                </a:lnTo>
                <a:lnTo>
                  <a:pt x="1100790" y="1376217"/>
                </a:lnTo>
                <a:lnTo>
                  <a:pt x="1100790" y="1391928"/>
                </a:lnTo>
                <a:lnTo>
                  <a:pt x="1104615" y="1409706"/>
                </a:lnTo>
                <a:lnTo>
                  <a:pt x="1112574" y="1431309"/>
                </a:lnTo>
                <a:lnTo>
                  <a:pt x="1108646" y="1439165"/>
                </a:lnTo>
                <a:lnTo>
                  <a:pt x="1102754" y="1447124"/>
                </a:lnTo>
                <a:lnTo>
                  <a:pt x="1098826" y="1453015"/>
                </a:lnTo>
                <a:lnTo>
                  <a:pt x="1098826" y="1460871"/>
                </a:lnTo>
                <a:lnTo>
                  <a:pt x="1102754" y="1472758"/>
                </a:lnTo>
                <a:lnTo>
                  <a:pt x="1102754" y="1476582"/>
                </a:lnTo>
                <a:lnTo>
                  <a:pt x="1098826" y="1480613"/>
                </a:lnTo>
                <a:lnTo>
                  <a:pt x="1086938" y="1488469"/>
                </a:lnTo>
                <a:lnTo>
                  <a:pt x="1084974" y="1490433"/>
                </a:lnTo>
                <a:lnTo>
                  <a:pt x="1086938" y="1496324"/>
                </a:lnTo>
                <a:lnTo>
                  <a:pt x="1088902" y="1504180"/>
                </a:lnTo>
                <a:lnTo>
                  <a:pt x="1090970" y="1508108"/>
                </a:lnTo>
                <a:lnTo>
                  <a:pt x="1096758" y="1506144"/>
                </a:lnTo>
                <a:lnTo>
                  <a:pt x="1106682" y="1496324"/>
                </a:lnTo>
                <a:lnTo>
                  <a:pt x="1116502" y="1496324"/>
                </a:lnTo>
                <a:lnTo>
                  <a:pt x="1134178" y="1508108"/>
                </a:lnTo>
                <a:lnTo>
                  <a:pt x="1120430" y="1480613"/>
                </a:lnTo>
                <a:lnTo>
                  <a:pt x="1116502" y="1460871"/>
                </a:lnTo>
                <a:lnTo>
                  <a:pt x="1122394" y="1453015"/>
                </a:lnTo>
                <a:lnTo>
                  <a:pt x="1134178" y="1466763"/>
                </a:lnTo>
                <a:lnTo>
                  <a:pt x="1140174" y="1470690"/>
                </a:lnTo>
                <a:lnTo>
                  <a:pt x="1142138" y="1462835"/>
                </a:lnTo>
                <a:lnTo>
                  <a:pt x="1146066" y="1458907"/>
                </a:lnTo>
                <a:lnTo>
                  <a:pt x="1151958" y="1456943"/>
                </a:lnTo>
                <a:lnTo>
                  <a:pt x="1165706" y="1453015"/>
                </a:lnTo>
                <a:lnTo>
                  <a:pt x="1165706" y="1449088"/>
                </a:lnTo>
                <a:lnTo>
                  <a:pt x="1159814" y="1447124"/>
                </a:lnTo>
                <a:lnTo>
                  <a:pt x="1148030" y="1443196"/>
                </a:lnTo>
                <a:lnTo>
                  <a:pt x="1148030" y="1437201"/>
                </a:lnTo>
                <a:lnTo>
                  <a:pt x="1163742" y="1433376"/>
                </a:lnTo>
                <a:lnTo>
                  <a:pt x="1171599" y="1419526"/>
                </a:lnTo>
                <a:lnTo>
                  <a:pt x="1175527" y="1399784"/>
                </a:lnTo>
                <a:lnTo>
                  <a:pt x="1169738" y="1386036"/>
                </a:lnTo>
                <a:lnTo>
                  <a:pt x="1163742" y="1384073"/>
                </a:lnTo>
                <a:lnTo>
                  <a:pt x="1148030" y="1384073"/>
                </a:lnTo>
                <a:lnTo>
                  <a:pt x="1138210" y="1382109"/>
                </a:lnTo>
                <a:lnTo>
                  <a:pt x="1132214" y="1374253"/>
                </a:lnTo>
                <a:lnTo>
                  <a:pt x="1130354" y="1366398"/>
                </a:lnTo>
                <a:lnTo>
                  <a:pt x="1134178" y="1362470"/>
                </a:lnTo>
                <a:lnTo>
                  <a:pt x="1142138" y="1370325"/>
                </a:lnTo>
                <a:lnTo>
                  <a:pt x="1148030" y="1356578"/>
                </a:lnTo>
                <a:lnTo>
                  <a:pt x="1142138" y="1350583"/>
                </a:lnTo>
                <a:lnTo>
                  <a:pt x="1132214" y="1346759"/>
                </a:lnTo>
                <a:lnTo>
                  <a:pt x="1120430" y="1348619"/>
                </a:lnTo>
                <a:lnTo>
                  <a:pt x="1126322" y="1340764"/>
                </a:lnTo>
                <a:lnTo>
                  <a:pt x="1132214" y="1336836"/>
                </a:lnTo>
                <a:lnTo>
                  <a:pt x="1138210" y="1336836"/>
                </a:lnTo>
                <a:lnTo>
                  <a:pt x="1146066" y="1338800"/>
                </a:lnTo>
                <a:lnTo>
                  <a:pt x="1151958" y="1344691"/>
                </a:lnTo>
                <a:lnTo>
                  <a:pt x="1155886" y="1344691"/>
                </a:lnTo>
                <a:lnTo>
                  <a:pt x="1159814" y="1342728"/>
                </a:lnTo>
                <a:lnTo>
                  <a:pt x="1155886" y="1336836"/>
                </a:lnTo>
                <a:lnTo>
                  <a:pt x="1155886" y="1330944"/>
                </a:lnTo>
                <a:lnTo>
                  <a:pt x="1179558" y="1330944"/>
                </a:lnTo>
                <a:lnTo>
                  <a:pt x="1191342" y="1334872"/>
                </a:lnTo>
                <a:lnTo>
                  <a:pt x="1197235" y="1344691"/>
                </a:lnTo>
                <a:lnTo>
                  <a:pt x="1193307" y="1352547"/>
                </a:lnTo>
                <a:lnTo>
                  <a:pt x="1187414" y="1358542"/>
                </a:lnTo>
                <a:lnTo>
                  <a:pt x="1183383" y="1368361"/>
                </a:lnTo>
                <a:lnTo>
                  <a:pt x="1187414" y="1382109"/>
                </a:lnTo>
                <a:lnTo>
                  <a:pt x="1193307" y="1376217"/>
                </a:lnTo>
                <a:lnTo>
                  <a:pt x="1201163" y="1372289"/>
                </a:lnTo>
                <a:lnTo>
                  <a:pt x="1207055" y="1372289"/>
                </a:lnTo>
                <a:lnTo>
                  <a:pt x="1209019" y="1378181"/>
                </a:lnTo>
                <a:lnTo>
                  <a:pt x="1210983" y="1384073"/>
                </a:lnTo>
                <a:lnTo>
                  <a:pt x="1212947" y="1389964"/>
                </a:lnTo>
                <a:lnTo>
                  <a:pt x="1214911" y="1393995"/>
                </a:lnTo>
                <a:lnTo>
                  <a:pt x="1212947" y="1397820"/>
                </a:lnTo>
                <a:lnTo>
                  <a:pt x="1207055" y="1403815"/>
                </a:lnTo>
                <a:lnTo>
                  <a:pt x="1205091" y="1409706"/>
                </a:lnTo>
                <a:lnTo>
                  <a:pt x="1205091" y="1445160"/>
                </a:lnTo>
                <a:lnTo>
                  <a:pt x="1207055" y="1454979"/>
                </a:lnTo>
                <a:lnTo>
                  <a:pt x="1212947" y="1462835"/>
                </a:lnTo>
                <a:lnTo>
                  <a:pt x="1216978" y="1466763"/>
                </a:lnTo>
                <a:lnTo>
                  <a:pt x="1218942" y="1462835"/>
                </a:lnTo>
                <a:lnTo>
                  <a:pt x="1220803" y="1441232"/>
                </a:lnTo>
                <a:lnTo>
                  <a:pt x="1232691" y="1403815"/>
                </a:lnTo>
                <a:lnTo>
                  <a:pt x="1236619" y="1384073"/>
                </a:lnTo>
                <a:lnTo>
                  <a:pt x="1240547" y="1380145"/>
                </a:lnTo>
                <a:lnTo>
                  <a:pt x="1248403" y="1384073"/>
                </a:lnTo>
                <a:lnTo>
                  <a:pt x="1258326" y="1397820"/>
                </a:lnTo>
                <a:lnTo>
                  <a:pt x="1264219" y="1405779"/>
                </a:lnTo>
                <a:lnTo>
                  <a:pt x="1266183" y="1413634"/>
                </a:lnTo>
                <a:lnTo>
                  <a:pt x="1272075" y="1419526"/>
                </a:lnTo>
                <a:lnTo>
                  <a:pt x="1281895" y="1419526"/>
                </a:lnTo>
                <a:lnTo>
                  <a:pt x="1281895" y="1415598"/>
                </a:lnTo>
                <a:lnTo>
                  <a:pt x="1276003" y="1409706"/>
                </a:lnTo>
                <a:lnTo>
                  <a:pt x="1270111" y="1391928"/>
                </a:lnTo>
                <a:lnTo>
                  <a:pt x="1266183" y="1384073"/>
                </a:lnTo>
                <a:lnTo>
                  <a:pt x="1226798" y="1342728"/>
                </a:lnTo>
                <a:lnTo>
                  <a:pt x="1222767" y="1338800"/>
                </a:lnTo>
                <a:lnTo>
                  <a:pt x="1224834" y="1330944"/>
                </a:lnTo>
                <a:lnTo>
                  <a:pt x="1230727" y="1330944"/>
                </a:lnTo>
                <a:lnTo>
                  <a:pt x="1238583" y="1338800"/>
                </a:lnTo>
                <a:lnTo>
                  <a:pt x="1248403" y="1350583"/>
                </a:lnTo>
                <a:lnTo>
                  <a:pt x="1254295" y="1356578"/>
                </a:lnTo>
                <a:lnTo>
                  <a:pt x="1260187" y="1358542"/>
                </a:lnTo>
                <a:lnTo>
                  <a:pt x="1268147" y="1358542"/>
                </a:lnTo>
                <a:lnTo>
                  <a:pt x="1274039" y="1354614"/>
                </a:lnTo>
                <a:lnTo>
                  <a:pt x="1274039" y="1350583"/>
                </a:lnTo>
                <a:lnTo>
                  <a:pt x="1270111" y="1344691"/>
                </a:lnTo>
                <a:lnTo>
                  <a:pt x="1262151" y="1342728"/>
                </a:lnTo>
                <a:lnTo>
                  <a:pt x="1248403" y="1336836"/>
                </a:lnTo>
                <a:lnTo>
                  <a:pt x="1234655" y="1323089"/>
                </a:lnTo>
                <a:lnTo>
                  <a:pt x="1228763" y="1305310"/>
                </a:lnTo>
                <a:lnTo>
                  <a:pt x="1228763" y="1291563"/>
                </a:lnTo>
                <a:lnTo>
                  <a:pt x="1240547" y="1291563"/>
                </a:lnTo>
                <a:lnTo>
                  <a:pt x="1250367" y="1297455"/>
                </a:lnTo>
                <a:lnTo>
                  <a:pt x="1260187" y="1305310"/>
                </a:lnTo>
                <a:lnTo>
                  <a:pt x="1272075" y="1315233"/>
                </a:lnTo>
                <a:lnTo>
                  <a:pt x="1285823" y="1323089"/>
                </a:lnTo>
                <a:lnTo>
                  <a:pt x="1289751" y="1328980"/>
                </a:lnTo>
                <a:lnTo>
                  <a:pt x="1299571" y="1334872"/>
                </a:lnTo>
                <a:lnTo>
                  <a:pt x="1309391" y="1340764"/>
                </a:lnTo>
                <a:lnTo>
                  <a:pt x="1315387" y="1350583"/>
                </a:lnTo>
                <a:lnTo>
                  <a:pt x="1313423" y="1362470"/>
                </a:lnTo>
                <a:lnTo>
                  <a:pt x="1307531" y="1370325"/>
                </a:lnTo>
                <a:lnTo>
                  <a:pt x="1307531" y="1376217"/>
                </a:lnTo>
                <a:lnTo>
                  <a:pt x="1313423" y="1388000"/>
                </a:lnTo>
                <a:lnTo>
                  <a:pt x="1315387" y="1395959"/>
                </a:lnTo>
                <a:lnTo>
                  <a:pt x="1313423" y="1409706"/>
                </a:lnTo>
                <a:lnTo>
                  <a:pt x="1319315" y="1403815"/>
                </a:lnTo>
                <a:lnTo>
                  <a:pt x="1323243" y="1397820"/>
                </a:lnTo>
                <a:lnTo>
                  <a:pt x="1325207" y="1391928"/>
                </a:lnTo>
                <a:lnTo>
                  <a:pt x="1321279" y="1372289"/>
                </a:lnTo>
                <a:lnTo>
                  <a:pt x="1325207" y="1364434"/>
                </a:lnTo>
                <a:lnTo>
                  <a:pt x="1329135" y="1358542"/>
                </a:lnTo>
                <a:lnTo>
                  <a:pt x="1335131" y="1346759"/>
                </a:lnTo>
                <a:lnTo>
                  <a:pt x="1344951" y="1340764"/>
                </a:lnTo>
                <a:lnTo>
                  <a:pt x="1354771" y="1340764"/>
                </a:lnTo>
                <a:lnTo>
                  <a:pt x="1366555" y="1342728"/>
                </a:lnTo>
                <a:lnTo>
                  <a:pt x="1378339" y="1346759"/>
                </a:lnTo>
                <a:lnTo>
                  <a:pt x="1394155" y="1350583"/>
                </a:lnTo>
                <a:lnTo>
                  <a:pt x="1405939" y="1358542"/>
                </a:lnTo>
                <a:lnTo>
                  <a:pt x="1419687" y="1372289"/>
                </a:lnTo>
                <a:lnTo>
                  <a:pt x="1421755" y="1389964"/>
                </a:lnTo>
                <a:lnTo>
                  <a:pt x="1409867" y="1425418"/>
                </a:lnTo>
                <a:lnTo>
                  <a:pt x="1417723" y="1419526"/>
                </a:lnTo>
                <a:lnTo>
                  <a:pt x="1431575" y="1403815"/>
                </a:lnTo>
                <a:lnTo>
                  <a:pt x="1437467" y="1403815"/>
                </a:lnTo>
                <a:lnTo>
                  <a:pt x="1441395" y="1409706"/>
                </a:lnTo>
                <a:lnTo>
                  <a:pt x="1445323" y="1421490"/>
                </a:lnTo>
                <a:lnTo>
                  <a:pt x="1445323" y="1445160"/>
                </a:lnTo>
                <a:lnTo>
                  <a:pt x="1445323" y="1451051"/>
                </a:lnTo>
                <a:lnTo>
                  <a:pt x="1443359" y="1460871"/>
                </a:lnTo>
                <a:lnTo>
                  <a:pt x="1441395" y="1466763"/>
                </a:lnTo>
                <a:lnTo>
                  <a:pt x="1443359" y="1474618"/>
                </a:lnTo>
                <a:lnTo>
                  <a:pt x="1449251" y="1484541"/>
                </a:lnTo>
                <a:lnTo>
                  <a:pt x="1455143" y="1510071"/>
                </a:lnTo>
                <a:lnTo>
                  <a:pt x="1453179" y="1515963"/>
                </a:lnTo>
                <a:lnTo>
                  <a:pt x="1441395" y="1519994"/>
                </a:lnTo>
                <a:lnTo>
                  <a:pt x="1443359" y="1525782"/>
                </a:lnTo>
                <a:lnTo>
                  <a:pt x="1447287" y="1531778"/>
                </a:lnTo>
                <a:lnTo>
                  <a:pt x="1449251" y="1533741"/>
                </a:lnTo>
                <a:lnTo>
                  <a:pt x="1455143" y="1537669"/>
                </a:lnTo>
                <a:lnTo>
                  <a:pt x="1459071" y="1517927"/>
                </a:lnTo>
                <a:lnTo>
                  <a:pt x="1464964" y="1508108"/>
                </a:lnTo>
                <a:lnTo>
                  <a:pt x="1468995" y="1496324"/>
                </a:lnTo>
                <a:lnTo>
                  <a:pt x="1463103" y="1476582"/>
                </a:lnTo>
                <a:lnTo>
                  <a:pt x="1476851" y="1480613"/>
                </a:lnTo>
                <a:lnTo>
                  <a:pt x="1490599" y="1482577"/>
                </a:lnTo>
                <a:lnTo>
                  <a:pt x="1468995" y="1456943"/>
                </a:lnTo>
                <a:lnTo>
                  <a:pt x="1461139" y="1443196"/>
                </a:lnTo>
                <a:lnTo>
                  <a:pt x="1474887" y="1437201"/>
                </a:lnTo>
                <a:lnTo>
                  <a:pt x="1486671" y="1435340"/>
                </a:lnTo>
                <a:lnTo>
                  <a:pt x="1514271" y="1423454"/>
                </a:lnTo>
                <a:lnTo>
                  <a:pt x="1528019" y="1413634"/>
                </a:lnTo>
                <a:lnTo>
                  <a:pt x="1528305" y="1413710"/>
                </a:lnTo>
                <a:lnTo>
                  <a:pt x="1536025" y="1407920"/>
                </a:lnTo>
                <a:lnTo>
                  <a:pt x="1545847" y="1403991"/>
                </a:lnTo>
                <a:lnTo>
                  <a:pt x="1553705" y="1396134"/>
                </a:lnTo>
                <a:lnTo>
                  <a:pt x="1557737" y="1376387"/>
                </a:lnTo>
                <a:lnTo>
                  <a:pt x="1555773" y="1372458"/>
                </a:lnTo>
                <a:lnTo>
                  <a:pt x="1549879" y="1366565"/>
                </a:lnTo>
                <a:lnTo>
                  <a:pt x="1549879" y="1364601"/>
                </a:lnTo>
                <a:lnTo>
                  <a:pt x="1551844" y="1360569"/>
                </a:lnTo>
                <a:lnTo>
                  <a:pt x="1555773" y="1360569"/>
                </a:lnTo>
                <a:lnTo>
                  <a:pt x="1559701" y="1360569"/>
                </a:lnTo>
                <a:lnTo>
                  <a:pt x="1567559" y="1354779"/>
                </a:lnTo>
                <a:lnTo>
                  <a:pt x="1573452" y="1354779"/>
                </a:lnTo>
                <a:lnTo>
                  <a:pt x="1579448" y="1352711"/>
                </a:lnTo>
                <a:lnTo>
                  <a:pt x="1579448" y="1342889"/>
                </a:lnTo>
                <a:lnTo>
                  <a:pt x="1541919" y="1352711"/>
                </a:lnTo>
                <a:lnTo>
                  <a:pt x="1536025" y="1362636"/>
                </a:lnTo>
                <a:lnTo>
                  <a:pt x="1537990" y="1386208"/>
                </a:lnTo>
                <a:lnTo>
                  <a:pt x="1532097" y="1392101"/>
                </a:lnTo>
                <a:lnTo>
                  <a:pt x="1518346" y="1397994"/>
                </a:lnTo>
                <a:lnTo>
                  <a:pt x="1496635" y="1394169"/>
                </a:lnTo>
                <a:lnTo>
                  <a:pt x="1471098" y="1380315"/>
                </a:lnTo>
                <a:lnTo>
                  <a:pt x="1447423" y="1356743"/>
                </a:lnTo>
                <a:lnTo>
                  <a:pt x="1437601" y="1335032"/>
                </a:lnTo>
                <a:lnTo>
                  <a:pt x="1476991" y="1331103"/>
                </a:lnTo>
                <a:lnTo>
                  <a:pt x="1476991" y="1325210"/>
                </a:lnTo>
                <a:lnTo>
                  <a:pt x="1475027" y="1325210"/>
                </a:lnTo>
                <a:lnTo>
                  <a:pt x="1469134" y="1319317"/>
                </a:lnTo>
                <a:lnTo>
                  <a:pt x="1475027" y="1319317"/>
                </a:lnTo>
                <a:lnTo>
                  <a:pt x="1482885" y="1319317"/>
                </a:lnTo>
                <a:lnTo>
                  <a:pt x="1488777" y="1321178"/>
                </a:lnTo>
                <a:lnTo>
                  <a:pt x="1494671" y="1325210"/>
                </a:lnTo>
                <a:lnTo>
                  <a:pt x="1492706" y="1309392"/>
                </a:lnTo>
                <a:lnTo>
                  <a:pt x="1482885" y="1295642"/>
                </a:lnTo>
                <a:lnTo>
                  <a:pt x="1476991" y="1279927"/>
                </a:lnTo>
                <a:lnTo>
                  <a:pt x="1480920" y="1258216"/>
                </a:lnTo>
                <a:lnTo>
                  <a:pt x="1475027" y="1256252"/>
                </a:lnTo>
                <a:lnTo>
                  <a:pt x="1469134" y="1264109"/>
                </a:lnTo>
                <a:lnTo>
                  <a:pt x="1465102" y="1275998"/>
                </a:lnTo>
                <a:lnTo>
                  <a:pt x="1463241" y="1289749"/>
                </a:lnTo>
                <a:lnTo>
                  <a:pt x="1461277" y="1303499"/>
                </a:lnTo>
                <a:lnTo>
                  <a:pt x="1455280" y="1307531"/>
                </a:lnTo>
                <a:lnTo>
                  <a:pt x="1449387" y="1301535"/>
                </a:lnTo>
                <a:lnTo>
                  <a:pt x="1435636" y="1303499"/>
                </a:lnTo>
                <a:lnTo>
                  <a:pt x="1423850" y="1307531"/>
                </a:lnTo>
                <a:lnTo>
                  <a:pt x="1394281" y="1297606"/>
                </a:lnTo>
                <a:lnTo>
                  <a:pt x="1394281" y="1287784"/>
                </a:lnTo>
                <a:lnTo>
                  <a:pt x="1390353" y="1279927"/>
                </a:lnTo>
                <a:lnTo>
                  <a:pt x="1394281" y="1270002"/>
                </a:lnTo>
                <a:lnTo>
                  <a:pt x="1392317" y="1254287"/>
                </a:lnTo>
                <a:lnTo>
                  <a:pt x="1400175" y="1240537"/>
                </a:lnTo>
                <a:lnTo>
                  <a:pt x="1408032" y="1228751"/>
                </a:lnTo>
                <a:lnTo>
                  <a:pt x="1419818" y="1224719"/>
                </a:lnTo>
                <a:lnTo>
                  <a:pt x="1429743" y="1218826"/>
                </a:lnTo>
                <a:lnTo>
                  <a:pt x="1445458" y="1218826"/>
                </a:lnTo>
                <a:lnTo>
                  <a:pt x="1463241" y="1214897"/>
                </a:lnTo>
                <a:lnTo>
                  <a:pt x="1467066" y="1209004"/>
                </a:lnTo>
                <a:lnTo>
                  <a:pt x="1469134" y="1193186"/>
                </a:lnTo>
                <a:lnTo>
                  <a:pt x="1465102" y="1191325"/>
                </a:lnTo>
                <a:lnTo>
                  <a:pt x="1455280" y="1195150"/>
                </a:lnTo>
                <a:lnTo>
                  <a:pt x="1441529" y="1207040"/>
                </a:lnTo>
                <a:lnTo>
                  <a:pt x="1433672" y="1207040"/>
                </a:lnTo>
                <a:lnTo>
                  <a:pt x="1427676" y="1203111"/>
                </a:lnTo>
                <a:lnTo>
                  <a:pt x="1423850" y="1195150"/>
                </a:lnTo>
                <a:lnTo>
                  <a:pt x="1423850" y="1185328"/>
                </a:lnTo>
                <a:lnTo>
                  <a:pt x="1408032" y="1193186"/>
                </a:lnTo>
                <a:lnTo>
                  <a:pt x="1396246" y="1203111"/>
                </a:lnTo>
                <a:lnTo>
                  <a:pt x="1372570" y="1228751"/>
                </a:lnTo>
                <a:lnTo>
                  <a:pt x="1366677" y="1232576"/>
                </a:lnTo>
                <a:lnTo>
                  <a:pt x="1358820" y="1236608"/>
                </a:lnTo>
                <a:lnTo>
                  <a:pt x="1352927" y="1234540"/>
                </a:lnTo>
                <a:lnTo>
                  <a:pt x="1348895" y="1230715"/>
                </a:lnTo>
                <a:lnTo>
                  <a:pt x="1348895" y="1222754"/>
                </a:lnTo>
                <a:lnTo>
                  <a:pt x="1352927" y="1216861"/>
                </a:lnTo>
                <a:lnTo>
                  <a:pt x="1362748" y="1203111"/>
                </a:lnTo>
                <a:lnTo>
                  <a:pt x="1343105" y="1207040"/>
                </a:lnTo>
                <a:lnTo>
                  <a:pt x="1337108" y="1205075"/>
                </a:lnTo>
                <a:lnTo>
                  <a:pt x="1335247" y="1193186"/>
                </a:lnTo>
                <a:lnTo>
                  <a:pt x="1339073" y="1185328"/>
                </a:lnTo>
                <a:lnTo>
                  <a:pt x="1347033" y="1181400"/>
                </a:lnTo>
                <a:lnTo>
                  <a:pt x="1354891" y="1177471"/>
                </a:lnTo>
                <a:lnTo>
                  <a:pt x="1362748" y="1173542"/>
                </a:lnTo>
                <a:lnTo>
                  <a:pt x="1370606" y="1163721"/>
                </a:lnTo>
                <a:lnTo>
                  <a:pt x="1368641" y="1161756"/>
                </a:lnTo>
                <a:lnTo>
                  <a:pt x="1350962" y="1163721"/>
                </a:lnTo>
                <a:lnTo>
                  <a:pt x="1345069" y="1159792"/>
                </a:lnTo>
                <a:lnTo>
                  <a:pt x="1341037" y="1151935"/>
                </a:lnTo>
                <a:lnTo>
                  <a:pt x="1335247" y="1140045"/>
                </a:lnTo>
                <a:lnTo>
                  <a:pt x="1331215" y="1130223"/>
                </a:lnTo>
                <a:lnTo>
                  <a:pt x="1333180" y="1128259"/>
                </a:lnTo>
                <a:lnTo>
                  <a:pt x="1335247" y="1128259"/>
                </a:lnTo>
                <a:lnTo>
                  <a:pt x="1339073" y="1124330"/>
                </a:lnTo>
                <a:lnTo>
                  <a:pt x="1345069" y="1128259"/>
                </a:lnTo>
                <a:lnTo>
                  <a:pt x="1350962" y="1126295"/>
                </a:lnTo>
                <a:lnTo>
                  <a:pt x="1364713" y="1124330"/>
                </a:lnTo>
                <a:lnTo>
                  <a:pt x="1374638" y="1126295"/>
                </a:lnTo>
                <a:lnTo>
                  <a:pt x="1382495" y="1132188"/>
                </a:lnTo>
                <a:lnTo>
                  <a:pt x="1392317" y="1134152"/>
                </a:lnTo>
                <a:lnTo>
                  <a:pt x="1402139" y="1130223"/>
                </a:lnTo>
                <a:lnTo>
                  <a:pt x="1400175" y="1138081"/>
                </a:lnTo>
                <a:lnTo>
                  <a:pt x="1402139" y="1147902"/>
                </a:lnTo>
                <a:lnTo>
                  <a:pt x="1404103" y="1153899"/>
                </a:lnTo>
                <a:lnTo>
                  <a:pt x="1409996" y="1157828"/>
                </a:lnTo>
                <a:lnTo>
                  <a:pt x="1417854" y="1155760"/>
                </a:lnTo>
                <a:lnTo>
                  <a:pt x="1421886" y="1147902"/>
                </a:lnTo>
                <a:lnTo>
                  <a:pt x="1423850" y="1130223"/>
                </a:lnTo>
                <a:lnTo>
                  <a:pt x="1435636" y="1112544"/>
                </a:lnTo>
                <a:lnTo>
                  <a:pt x="1443494" y="1114509"/>
                </a:lnTo>
                <a:lnTo>
                  <a:pt x="1455280" y="1120402"/>
                </a:lnTo>
                <a:lnTo>
                  <a:pt x="1469134" y="1118437"/>
                </a:lnTo>
                <a:lnTo>
                  <a:pt x="1465102" y="1112544"/>
                </a:lnTo>
                <a:lnTo>
                  <a:pt x="1461277" y="1106548"/>
                </a:lnTo>
                <a:lnTo>
                  <a:pt x="1457244" y="1104584"/>
                </a:lnTo>
                <a:lnTo>
                  <a:pt x="1451351" y="1102723"/>
                </a:lnTo>
                <a:lnTo>
                  <a:pt x="1441529" y="1102723"/>
                </a:lnTo>
                <a:lnTo>
                  <a:pt x="1437601" y="1096726"/>
                </a:lnTo>
                <a:lnTo>
                  <a:pt x="1427676" y="1094762"/>
                </a:lnTo>
                <a:lnTo>
                  <a:pt x="1419818" y="1096726"/>
                </a:lnTo>
                <a:lnTo>
                  <a:pt x="1411961" y="1096726"/>
                </a:lnTo>
                <a:lnTo>
                  <a:pt x="1400175" y="1094762"/>
                </a:lnTo>
                <a:lnTo>
                  <a:pt x="1378463" y="1086904"/>
                </a:lnTo>
                <a:lnTo>
                  <a:pt x="1350962" y="1065193"/>
                </a:lnTo>
                <a:lnTo>
                  <a:pt x="1348895" y="1057336"/>
                </a:lnTo>
                <a:lnTo>
                  <a:pt x="1362748" y="1037692"/>
                </a:lnTo>
                <a:lnTo>
                  <a:pt x="1370606" y="1029732"/>
                </a:lnTo>
                <a:lnTo>
                  <a:pt x="1390353" y="1023942"/>
                </a:lnTo>
                <a:lnTo>
                  <a:pt x="1396246" y="1019910"/>
                </a:lnTo>
                <a:lnTo>
                  <a:pt x="1404103" y="1014017"/>
                </a:lnTo>
                <a:lnTo>
                  <a:pt x="1404245" y="1013764"/>
                </a:lnTo>
                <a:lnTo>
                  <a:pt x="1396436" y="1019614"/>
                </a:lnTo>
                <a:lnTo>
                  <a:pt x="1390539" y="1023643"/>
                </a:lnTo>
                <a:lnTo>
                  <a:pt x="1370778" y="1029429"/>
                </a:lnTo>
                <a:lnTo>
                  <a:pt x="1368813" y="1023643"/>
                </a:lnTo>
                <a:lnTo>
                  <a:pt x="1335397" y="1019614"/>
                </a:lnTo>
                <a:lnTo>
                  <a:pt x="1319568" y="1039348"/>
                </a:lnTo>
                <a:lnTo>
                  <a:pt x="1301773" y="1027466"/>
                </a:lnTo>
                <a:lnTo>
                  <a:pt x="1309636" y="1011761"/>
                </a:lnTo>
                <a:lnTo>
                  <a:pt x="1317602" y="999983"/>
                </a:lnTo>
                <a:lnTo>
                  <a:pt x="1311705" y="990064"/>
                </a:lnTo>
                <a:lnTo>
                  <a:pt x="1299808" y="984278"/>
                </a:lnTo>
                <a:lnTo>
                  <a:pt x="1289979" y="978285"/>
                </a:lnTo>
                <a:lnTo>
                  <a:pt x="1291945" y="962580"/>
                </a:lnTo>
                <a:lnTo>
                  <a:pt x="1289979" y="950699"/>
                </a:lnTo>
                <a:lnTo>
                  <a:pt x="1295980" y="940883"/>
                </a:lnTo>
                <a:lnTo>
                  <a:pt x="1313671" y="934994"/>
                </a:lnTo>
                <a:lnTo>
                  <a:pt x="1319568" y="931068"/>
                </a:lnTo>
                <a:lnTo>
                  <a:pt x="1321533" y="925178"/>
                </a:lnTo>
                <a:lnTo>
                  <a:pt x="1313671" y="923215"/>
                </a:lnTo>
                <a:lnTo>
                  <a:pt x="1309636" y="929105"/>
                </a:lnTo>
                <a:lnTo>
                  <a:pt x="1297945" y="931068"/>
                </a:lnTo>
                <a:lnTo>
                  <a:pt x="1293911" y="923215"/>
                </a:lnTo>
                <a:lnTo>
                  <a:pt x="1291945" y="907510"/>
                </a:lnTo>
                <a:lnTo>
                  <a:pt x="1295937" y="887989"/>
                </a:lnTo>
                <a:lnTo>
                  <a:pt x="1295857" y="887989"/>
                </a:lnTo>
                <a:lnTo>
                  <a:pt x="1291825" y="880131"/>
                </a:lnTo>
                <a:lnTo>
                  <a:pt x="1285932" y="868345"/>
                </a:lnTo>
                <a:lnTo>
                  <a:pt x="1282003" y="858524"/>
                </a:lnTo>
                <a:lnTo>
                  <a:pt x="1274145" y="848598"/>
                </a:lnTo>
                <a:lnTo>
                  <a:pt x="1266288" y="840741"/>
                </a:lnTo>
                <a:lnTo>
                  <a:pt x="1266288" y="828955"/>
                </a:lnTo>
                <a:lnTo>
                  <a:pt x="1264324" y="813138"/>
                </a:lnTo>
                <a:lnTo>
                  <a:pt x="1256466" y="787601"/>
                </a:lnTo>
                <a:lnTo>
                  <a:pt x="1248505" y="718642"/>
                </a:lnTo>
                <a:lnTo>
                  <a:pt x="1250470" y="708820"/>
                </a:lnTo>
                <a:lnTo>
                  <a:pt x="1258431" y="706753"/>
                </a:lnTo>
                <a:lnTo>
                  <a:pt x="1293789" y="718642"/>
                </a:lnTo>
                <a:lnTo>
                  <a:pt x="1305679" y="716678"/>
                </a:lnTo>
                <a:lnTo>
                  <a:pt x="1315500" y="712749"/>
                </a:lnTo>
                <a:lnTo>
                  <a:pt x="1323358" y="710784"/>
                </a:lnTo>
                <a:lnTo>
                  <a:pt x="1333180" y="716678"/>
                </a:lnTo>
                <a:lnTo>
                  <a:pt x="1335247" y="726499"/>
                </a:lnTo>
                <a:lnTo>
                  <a:pt x="1337108" y="742318"/>
                </a:lnTo>
                <a:lnTo>
                  <a:pt x="1337108" y="758032"/>
                </a:lnTo>
                <a:lnTo>
                  <a:pt x="1333180" y="767855"/>
                </a:lnTo>
                <a:lnTo>
                  <a:pt x="1333180" y="787601"/>
                </a:lnTo>
                <a:lnTo>
                  <a:pt x="1352927" y="803315"/>
                </a:lnTo>
                <a:lnTo>
                  <a:pt x="1378463" y="815101"/>
                </a:lnTo>
                <a:lnTo>
                  <a:pt x="1394281" y="815101"/>
                </a:lnTo>
                <a:lnTo>
                  <a:pt x="1380428" y="803315"/>
                </a:lnTo>
                <a:lnTo>
                  <a:pt x="1343105" y="775711"/>
                </a:lnTo>
                <a:lnTo>
                  <a:pt x="1354891" y="746143"/>
                </a:lnTo>
                <a:lnTo>
                  <a:pt x="1358820" y="728463"/>
                </a:lnTo>
                <a:lnTo>
                  <a:pt x="1354891" y="716678"/>
                </a:lnTo>
                <a:lnTo>
                  <a:pt x="1348895" y="704891"/>
                </a:lnTo>
                <a:lnTo>
                  <a:pt x="1348895" y="696930"/>
                </a:lnTo>
                <a:lnTo>
                  <a:pt x="1347033" y="687109"/>
                </a:lnTo>
                <a:lnTo>
                  <a:pt x="1350962" y="671395"/>
                </a:lnTo>
                <a:lnTo>
                  <a:pt x="1356855" y="657541"/>
                </a:lnTo>
                <a:lnTo>
                  <a:pt x="1352927" y="651647"/>
                </a:lnTo>
                <a:lnTo>
                  <a:pt x="1347033" y="651647"/>
                </a:lnTo>
                <a:lnTo>
                  <a:pt x="1337108" y="659505"/>
                </a:lnTo>
                <a:lnTo>
                  <a:pt x="1331215" y="588685"/>
                </a:lnTo>
                <a:lnTo>
                  <a:pt x="1335247" y="568938"/>
                </a:lnTo>
                <a:lnTo>
                  <a:pt x="1343105" y="563046"/>
                </a:lnTo>
                <a:lnTo>
                  <a:pt x="1354891" y="561081"/>
                </a:lnTo>
                <a:lnTo>
                  <a:pt x="1372570" y="555188"/>
                </a:lnTo>
                <a:lnTo>
                  <a:pt x="1398210" y="535544"/>
                </a:lnTo>
                <a:lnTo>
                  <a:pt x="1453316" y="448907"/>
                </a:lnTo>
                <a:lnTo>
                  <a:pt x="1465102" y="438982"/>
                </a:lnTo>
                <a:lnTo>
                  <a:pt x="1490742" y="419338"/>
                </a:lnTo>
                <a:lnTo>
                  <a:pt x="1500667" y="405484"/>
                </a:lnTo>
                <a:lnTo>
                  <a:pt x="1514418" y="373951"/>
                </a:lnTo>
                <a:lnTo>
                  <a:pt x="1522275" y="352343"/>
                </a:lnTo>
                <a:lnTo>
                  <a:pt x="1530133" y="340557"/>
                </a:lnTo>
                <a:lnTo>
                  <a:pt x="1543883" y="348415"/>
                </a:lnTo>
                <a:lnTo>
                  <a:pt x="1565594" y="362165"/>
                </a:lnTo>
                <a:lnTo>
                  <a:pt x="1575416" y="368058"/>
                </a:lnTo>
                <a:lnTo>
                  <a:pt x="1581309" y="381912"/>
                </a:lnTo>
                <a:lnTo>
                  <a:pt x="1589270" y="387805"/>
                </a:lnTo>
                <a:lnTo>
                  <a:pt x="1595163" y="393698"/>
                </a:lnTo>
                <a:lnTo>
                  <a:pt x="1599092" y="407449"/>
                </a:lnTo>
                <a:lnTo>
                  <a:pt x="1606949" y="417270"/>
                </a:lnTo>
                <a:lnTo>
                  <a:pt x="1607213" y="417270"/>
                </a:lnTo>
                <a:lnTo>
                  <a:pt x="1599408" y="407514"/>
                </a:lnTo>
                <a:lnTo>
                  <a:pt x="1595480" y="393765"/>
                </a:lnTo>
                <a:lnTo>
                  <a:pt x="1589587" y="387873"/>
                </a:lnTo>
                <a:lnTo>
                  <a:pt x="1581627" y="381980"/>
                </a:lnTo>
                <a:lnTo>
                  <a:pt x="1575734" y="368127"/>
                </a:lnTo>
                <a:lnTo>
                  <a:pt x="1565913" y="362235"/>
                </a:lnTo>
                <a:lnTo>
                  <a:pt x="1544204" y="348486"/>
                </a:lnTo>
                <a:lnTo>
                  <a:pt x="1530454" y="340629"/>
                </a:lnTo>
                <a:lnTo>
                  <a:pt x="1534382" y="336597"/>
                </a:lnTo>
                <a:lnTo>
                  <a:pt x="1569842" y="307135"/>
                </a:lnTo>
                <a:lnTo>
                  <a:pt x="1611194" y="281497"/>
                </a:lnTo>
                <a:lnTo>
                  <a:pt x="1656474" y="263820"/>
                </a:lnTo>
                <a:lnTo>
                  <a:pt x="1697826" y="257824"/>
                </a:lnTo>
                <a:lnTo>
                  <a:pt x="1717572" y="261855"/>
                </a:lnTo>
                <a:lnTo>
                  <a:pt x="1798208" y="253999"/>
                </a:lnTo>
                <a:lnTo>
                  <a:pt x="1859306" y="273640"/>
                </a:lnTo>
                <a:lnTo>
                  <a:pt x="1879051" y="271676"/>
                </a:lnTo>
                <a:lnTo>
                  <a:pt x="1918439" y="259892"/>
                </a:lnTo>
                <a:lnTo>
                  <a:pt x="2042391" y="248003"/>
                </a:lnTo>
                <a:lnTo>
                  <a:pt x="2048387" y="252034"/>
                </a:lnTo>
                <a:lnTo>
                  <a:pt x="2056244" y="263820"/>
                </a:lnTo>
                <a:lnTo>
                  <a:pt x="2064101" y="271676"/>
                </a:lnTo>
                <a:lnTo>
                  <a:pt x="2073922" y="273640"/>
                </a:lnTo>
                <a:lnTo>
                  <a:pt x="2117342" y="265784"/>
                </a:lnTo>
                <a:lnTo>
                  <a:pt x="2184229" y="269713"/>
                </a:lnTo>
                <a:lnTo>
                  <a:pt x="2229509" y="265784"/>
                </a:lnTo>
                <a:lnTo>
                  <a:pt x="2274790" y="249967"/>
                </a:lnTo>
                <a:lnTo>
                  <a:pt x="2316142" y="222469"/>
                </a:lnTo>
                <a:lnTo>
                  <a:pt x="2349637" y="187010"/>
                </a:lnTo>
                <a:lnTo>
                  <a:pt x="2365350" y="165405"/>
                </a:lnTo>
                <a:lnTo>
                  <a:pt x="2377239" y="141731"/>
                </a:lnTo>
                <a:lnTo>
                  <a:pt x="2387060" y="116093"/>
                </a:lnTo>
                <a:lnTo>
                  <a:pt x="2389024" y="86631"/>
                </a:lnTo>
                <a:lnTo>
                  <a:pt x="2383132" y="59029"/>
                </a:lnTo>
                <a:lnTo>
                  <a:pt x="2383132" y="43213"/>
                </a:lnTo>
                <a:lnTo>
                  <a:pt x="2387060" y="33392"/>
                </a:lnTo>
                <a:lnTo>
                  <a:pt x="2404738" y="19642"/>
                </a:lnTo>
                <a:close/>
              </a:path>
            </a:pathLst>
          </a:custGeom>
          <a:solidFill>
            <a:srgbClr val="EBECF0"/>
          </a:soli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chemeClr val="bg1">
                <a:alpha val="78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latinLnBrk="0"/>
            <a:endParaRPr lang="en-U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4" name="자유형: 도형 203">
            <a:extLst>
              <a:ext uri="{FF2B5EF4-FFF2-40B4-BE49-F238E27FC236}">
                <a16:creationId xmlns:a16="http://schemas.microsoft.com/office/drawing/2014/main" id="{4626DC6B-F9F1-4B73-993C-54682001B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17" y="1271674"/>
            <a:ext cx="4102080" cy="4361942"/>
          </a:xfrm>
          <a:custGeom>
            <a:avLst/>
            <a:gdLst>
              <a:gd name="connsiteX0" fmla="*/ 1417730 w 4102080"/>
              <a:gd name="connsiteY0" fmla="*/ 4076196 h 4361942"/>
              <a:gd name="connsiteX1" fmla="*/ 1437476 w 4102080"/>
              <a:gd name="connsiteY1" fmla="*/ 4080128 h 4361942"/>
              <a:gd name="connsiteX2" fmla="*/ 1445333 w 4102080"/>
              <a:gd name="connsiteY2" fmla="*/ 4089956 h 4361942"/>
              <a:gd name="connsiteX3" fmla="*/ 1455154 w 4102080"/>
              <a:gd name="connsiteY3" fmla="*/ 4097922 h 4361942"/>
              <a:gd name="connsiteX4" fmla="*/ 1486685 w 4102080"/>
              <a:gd name="connsiteY4" fmla="*/ 4111682 h 4361942"/>
              <a:gd name="connsiteX5" fmla="*/ 1496506 w 4102080"/>
              <a:gd name="connsiteY5" fmla="*/ 4121510 h 4361942"/>
              <a:gd name="connsiteX6" fmla="*/ 1502502 w 4102080"/>
              <a:gd name="connsiteY6" fmla="*/ 4143236 h 4361942"/>
              <a:gd name="connsiteX7" fmla="*/ 1508395 w 4102080"/>
              <a:gd name="connsiteY7" fmla="*/ 4153064 h 4361942"/>
              <a:gd name="connsiteX8" fmla="*/ 1512323 w 4102080"/>
              <a:gd name="connsiteY8" fmla="*/ 4149029 h 4361942"/>
              <a:gd name="connsiteX9" fmla="*/ 1516252 w 4102080"/>
              <a:gd name="connsiteY9" fmla="*/ 4145201 h 4361942"/>
              <a:gd name="connsiteX10" fmla="*/ 1518216 w 4102080"/>
              <a:gd name="connsiteY10" fmla="*/ 4143236 h 4361942"/>
              <a:gd name="connsiteX11" fmla="*/ 1522145 w 4102080"/>
              <a:gd name="connsiteY11" fmla="*/ 4153064 h 4361942"/>
              <a:gd name="connsiteX12" fmla="*/ 1520180 w 4102080"/>
              <a:gd name="connsiteY12" fmla="*/ 4156995 h 4361942"/>
              <a:gd name="connsiteX13" fmla="*/ 1512323 w 4102080"/>
              <a:gd name="connsiteY13" fmla="*/ 4158961 h 4361942"/>
              <a:gd name="connsiteX14" fmla="*/ 1508395 w 4102080"/>
              <a:gd name="connsiteY14" fmla="*/ 4162892 h 4361942"/>
              <a:gd name="connsiteX15" fmla="*/ 1508395 w 4102080"/>
              <a:gd name="connsiteY15" fmla="*/ 4168789 h 4361942"/>
              <a:gd name="connsiteX16" fmla="*/ 1512323 w 4102080"/>
              <a:gd name="connsiteY16" fmla="*/ 4174790 h 4361942"/>
              <a:gd name="connsiteX17" fmla="*/ 1512323 w 4102080"/>
              <a:gd name="connsiteY17" fmla="*/ 4178618 h 4361942"/>
              <a:gd name="connsiteX18" fmla="*/ 1510359 w 4102080"/>
              <a:gd name="connsiteY18" fmla="*/ 4184618 h 4361942"/>
              <a:gd name="connsiteX19" fmla="*/ 1504363 w 4102080"/>
              <a:gd name="connsiteY19" fmla="*/ 4190515 h 4361942"/>
              <a:gd name="connsiteX20" fmla="*/ 1504363 w 4102080"/>
              <a:gd name="connsiteY20" fmla="*/ 4192481 h 4361942"/>
              <a:gd name="connsiteX21" fmla="*/ 1492578 w 4102080"/>
              <a:gd name="connsiteY21" fmla="*/ 4206240 h 4361942"/>
              <a:gd name="connsiteX22" fmla="*/ 1470971 w 4102080"/>
              <a:gd name="connsiteY22" fmla="*/ 4224035 h 4361942"/>
              <a:gd name="connsiteX23" fmla="*/ 1463114 w 4102080"/>
              <a:gd name="connsiteY23" fmla="*/ 4239760 h 4361942"/>
              <a:gd name="connsiteX24" fmla="*/ 1453189 w 4102080"/>
              <a:gd name="connsiteY24" fmla="*/ 4257451 h 4361942"/>
              <a:gd name="connsiteX25" fmla="*/ 1453189 w 4102080"/>
              <a:gd name="connsiteY25" fmla="*/ 4263452 h 4361942"/>
              <a:gd name="connsiteX26" fmla="*/ 1449261 w 4102080"/>
              <a:gd name="connsiteY26" fmla="*/ 4273280 h 4361942"/>
              <a:gd name="connsiteX27" fmla="*/ 1433547 w 4102080"/>
              <a:gd name="connsiteY27" fmla="*/ 4275246 h 4361942"/>
              <a:gd name="connsiteX28" fmla="*/ 1427551 w 4102080"/>
              <a:gd name="connsiteY28" fmla="*/ 4279177 h 4361942"/>
              <a:gd name="connsiteX29" fmla="*/ 1409873 w 4102080"/>
              <a:gd name="connsiteY29" fmla="*/ 4277211 h 4361942"/>
              <a:gd name="connsiteX30" fmla="*/ 1384338 w 4102080"/>
              <a:gd name="connsiteY30" fmla="*/ 4296868 h 4361942"/>
              <a:gd name="connsiteX31" fmla="*/ 1319311 w 4102080"/>
              <a:gd name="connsiteY31" fmla="*/ 4308765 h 4361942"/>
              <a:gd name="connsiteX32" fmla="*/ 1297704 w 4102080"/>
              <a:gd name="connsiteY32" fmla="*/ 4328422 h 4361942"/>
              <a:gd name="connsiteX33" fmla="*/ 1270102 w 4102080"/>
              <a:gd name="connsiteY33" fmla="*/ 4334319 h 4361942"/>
              <a:gd name="connsiteX34" fmla="*/ 1240535 w 4102080"/>
              <a:gd name="connsiteY34" fmla="*/ 4330388 h 4361942"/>
              <a:gd name="connsiteX35" fmla="*/ 1209004 w 4102080"/>
              <a:gd name="connsiteY35" fmla="*/ 4336285 h 4361942"/>
              <a:gd name="connsiteX36" fmla="*/ 1181401 w 4102080"/>
              <a:gd name="connsiteY36" fmla="*/ 4328422 h 4361942"/>
              <a:gd name="connsiteX37" fmla="*/ 1118442 w 4102080"/>
              <a:gd name="connsiteY37" fmla="*/ 4330388 h 4361942"/>
              <a:gd name="connsiteX38" fmla="*/ 1100763 w 4102080"/>
              <a:gd name="connsiteY38" fmla="*/ 4338250 h 4361942"/>
              <a:gd name="connsiteX39" fmla="*/ 1088875 w 4102080"/>
              <a:gd name="connsiteY39" fmla="*/ 4359976 h 4361942"/>
              <a:gd name="connsiteX40" fmla="*/ 1077089 w 4102080"/>
              <a:gd name="connsiteY40" fmla="*/ 4361942 h 4361942"/>
              <a:gd name="connsiteX41" fmla="*/ 1067268 w 4102080"/>
              <a:gd name="connsiteY41" fmla="*/ 4356045 h 4361942"/>
              <a:gd name="connsiteX42" fmla="*/ 1053518 w 4102080"/>
              <a:gd name="connsiteY42" fmla="*/ 4332353 h 4361942"/>
              <a:gd name="connsiteX43" fmla="*/ 1033772 w 4102080"/>
              <a:gd name="connsiteY43" fmla="*/ 4326456 h 4361942"/>
              <a:gd name="connsiteX44" fmla="*/ 1014130 w 4102080"/>
              <a:gd name="connsiteY44" fmla="*/ 4304731 h 4361942"/>
              <a:gd name="connsiteX45" fmla="*/ 1006170 w 4102080"/>
              <a:gd name="connsiteY45" fmla="*/ 4281143 h 4361942"/>
              <a:gd name="connsiteX46" fmla="*/ 1017955 w 4102080"/>
              <a:gd name="connsiteY46" fmla="*/ 4249589 h 4361942"/>
              <a:gd name="connsiteX47" fmla="*/ 1029844 w 4102080"/>
              <a:gd name="connsiteY47" fmla="*/ 4229932 h 4361942"/>
              <a:gd name="connsiteX48" fmla="*/ 1035737 w 4102080"/>
              <a:gd name="connsiteY48" fmla="*/ 4222069 h 4361942"/>
              <a:gd name="connsiteX49" fmla="*/ 1059411 w 4102080"/>
              <a:gd name="connsiteY49" fmla="*/ 4210172 h 4361942"/>
              <a:gd name="connsiteX50" fmla="*/ 1079053 w 4102080"/>
              <a:gd name="connsiteY50" fmla="*/ 4174790 h 4361942"/>
              <a:gd name="connsiteX51" fmla="*/ 1096732 w 4102080"/>
              <a:gd name="connsiteY51" fmla="*/ 4170755 h 4361942"/>
              <a:gd name="connsiteX52" fmla="*/ 1104588 w 4102080"/>
              <a:gd name="connsiteY52" fmla="*/ 4153064 h 4361942"/>
              <a:gd name="connsiteX53" fmla="*/ 1134155 w 4102080"/>
              <a:gd name="connsiteY53" fmla="*/ 4143236 h 4361942"/>
              <a:gd name="connsiteX54" fmla="*/ 1201147 w 4102080"/>
              <a:gd name="connsiteY54" fmla="*/ 4123476 h 4361942"/>
              <a:gd name="connsiteX55" fmla="*/ 1216964 w 4102080"/>
              <a:gd name="connsiteY55" fmla="*/ 4109716 h 4361942"/>
              <a:gd name="connsiteX56" fmla="*/ 1281887 w 4102080"/>
              <a:gd name="connsiteY56" fmla="*/ 4103819 h 4361942"/>
              <a:gd name="connsiteX57" fmla="*/ 1323240 w 4102080"/>
              <a:gd name="connsiteY57" fmla="*/ 4084059 h 4361942"/>
              <a:gd name="connsiteX58" fmla="*/ 1335128 w 4102080"/>
              <a:gd name="connsiteY58" fmla="*/ 4086025 h 4361942"/>
              <a:gd name="connsiteX59" fmla="*/ 1386302 w 4102080"/>
              <a:gd name="connsiteY59" fmla="*/ 4078162 h 4361942"/>
              <a:gd name="connsiteX60" fmla="*/ 1745010 w 4102080"/>
              <a:gd name="connsiteY60" fmla="*/ 3685941 h 4361942"/>
              <a:gd name="connsiteX61" fmla="*/ 1746974 w 4102080"/>
              <a:gd name="connsiteY61" fmla="*/ 3689766 h 4361942"/>
              <a:gd name="connsiteX62" fmla="*/ 1745010 w 4102080"/>
              <a:gd name="connsiteY62" fmla="*/ 3695762 h 4361942"/>
              <a:gd name="connsiteX63" fmla="*/ 1745010 w 4102080"/>
              <a:gd name="connsiteY63" fmla="*/ 3705583 h 4361942"/>
              <a:gd name="connsiteX64" fmla="*/ 1754831 w 4102080"/>
              <a:gd name="connsiteY64" fmla="*/ 3717369 h 4361942"/>
              <a:gd name="connsiteX65" fmla="*/ 1758759 w 4102080"/>
              <a:gd name="connsiteY65" fmla="*/ 3721297 h 4361942"/>
              <a:gd name="connsiteX66" fmla="*/ 1762687 w 4102080"/>
              <a:gd name="connsiteY66" fmla="*/ 3723261 h 4361942"/>
              <a:gd name="connsiteX67" fmla="*/ 1764651 w 4102080"/>
              <a:gd name="connsiteY67" fmla="*/ 3725329 h 4361942"/>
              <a:gd name="connsiteX68" fmla="*/ 1762687 w 4102080"/>
              <a:gd name="connsiteY68" fmla="*/ 3729154 h 4361942"/>
              <a:gd name="connsiteX69" fmla="*/ 1754831 w 4102080"/>
              <a:gd name="connsiteY69" fmla="*/ 3725329 h 4361942"/>
              <a:gd name="connsiteX70" fmla="*/ 1745010 w 4102080"/>
              <a:gd name="connsiteY70" fmla="*/ 3723261 h 4361942"/>
              <a:gd name="connsiteX71" fmla="*/ 1742942 w 4102080"/>
              <a:gd name="connsiteY71" fmla="*/ 3721297 h 4361942"/>
              <a:gd name="connsiteX72" fmla="*/ 1740978 w 4102080"/>
              <a:gd name="connsiteY72" fmla="*/ 3715404 h 4361942"/>
              <a:gd name="connsiteX73" fmla="*/ 1739014 w 4102080"/>
              <a:gd name="connsiteY73" fmla="*/ 3709512 h 4361942"/>
              <a:gd name="connsiteX74" fmla="*/ 1737050 w 4102080"/>
              <a:gd name="connsiteY74" fmla="*/ 3707548 h 4361942"/>
              <a:gd name="connsiteX75" fmla="*/ 1735086 w 4102080"/>
              <a:gd name="connsiteY75" fmla="*/ 3703619 h 4361942"/>
              <a:gd name="connsiteX76" fmla="*/ 1733121 w 4102080"/>
              <a:gd name="connsiteY76" fmla="*/ 3699691 h 4361942"/>
              <a:gd name="connsiteX77" fmla="*/ 1735086 w 4102080"/>
              <a:gd name="connsiteY77" fmla="*/ 3695762 h 4361942"/>
              <a:gd name="connsiteX78" fmla="*/ 1735086 w 4102080"/>
              <a:gd name="connsiteY78" fmla="*/ 3691731 h 4361942"/>
              <a:gd name="connsiteX79" fmla="*/ 1735086 w 4102080"/>
              <a:gd name="connsiteY79" fmla="*/ 3689766 h 4361942"/>
              <a:gd name="connsiteX80" fmla="*/ 1737050 w 4102080"/>
              <a:gd name="connsiteY80" fmla="*/ 3687906 h 4361942"/>
              <a:gd name="connsiteX81" fmla="*/ 1739014 w 4102080"/>
              <a:gd name="connsiteY81" fmla="*/ 3689766 h 4361942"/>
              <a:gd name="connsiteX82" fmla="*/ 1742942 w 4102080"/>
              <a:gd name="connsiteY82" fmla="*/ 3687906 h 4361942"/>
              <a:gd name="connsiteX83" fmla="*/ 319339 w 4102080"/>
              <a:gd name="connsiteY83" fmla="*/ 3658339 h 4361942"/>
              <a:gd name="connsiteX84" fmla="*/ 325128 w 4102080"/>
              <a:gd name="connsiteY84" fmla="*/ 3660303 h 4361942"/>
              <a:gd name="connsiteX85" fmla="*/ 331124 w 4102080"/>
              <a:gd name="connsiteY85" fmla="*/ 3668160 h 4361942"/>
              <a:gd name="connsiteX86" fmla="*/ 340945 w 4102080"/>
              <a:gd name="connsiteY86" fmla="*/ 3687906 h 4361942"/>
              <a:gd name="connsiteX87" fmla="*/ 340945 w 4102080"/>
              <a:gd name="connsiteY87" fmla="*/ 3693798 h 4361942"/>
              <a:gd name="connsiteX88" fmla="*/ 338980 w 4102080"/>
              <a:gd name="connsiteY88" fmla="*/ 3697727 h 4361942"/>
              <a:gd name="connsiteX89" fmla="*/ 337016 w 4102080"/>
              <a:gd name="connsiteY89" fmla="*/ 3697727 h 4361942"/>
              <a:gd name="connsiteX90" fmla="*/ 335052 w 4102080"/>
              <a:gd name="connsiteY90" fmla="*/ 3695762 h 4361942"/>
              <a:gd name="connsiteX91" fmla="*/ 331124 w 4102080"/>
              <a:gd name="connsiteY91" fmla="*/ 3693798 h 4361942"/>
              <a:gd name="connsiteX92" fmla="*/ 319339 w 4102080"/>
              <a:gd name="connsiteY92" fmla="*/ 3681910 h 4361942"/>
              <a:gd name="connsiteX93" fmla="*/ 311379 w 4102080"/>
              <a:gd name="connsiteY93" fmla="*/ 3677981 h 4361942"/>
              <a:gd name="connsiteX94" fmla="*/ 311379 w 4102080"/>
              <a:gd name="connsiteY94" fmla="*/ 3672088 h 4361942"/>
              <a:gd name="connsiteX95" fmla="*/ 313343 w 4102080"/>
              <a:gd name="connsiteY95" fmla="*/ 3664232 h 4361942"/>
              <a:gd name="connsiteX96" fmla="*/ 1248697 w 4102080"/>
              <a:gd name="connsiteY96" fmla="*/ 3593314 h 4361942"/>
              <a:gd name="connsiteX97" fmla="*/ 1258621 w 4102080"/>
              <a:gd name="connsiteY97" fmla="*/ 3593314 h 4361942"/>
              <a:gd name="connsiteX98" fmla="*/ 1272371 w 4102080"/>
              <a:gd name="connsiteY98" fmla="*/ 3601170 h 4361942"/>
              <a:gd name="connsiteX99" fmla="*/ 1276299 w 4102080"/>
              <a:gd name="connsiteY99" fmla="*/ 3601170 h 4361942"/>
              <a:gd name="connsiteX100" fmla="*/ 1280227 w 4102080"/>
              <a:gd name="connsiteY100" fmla="*/ 3601170 h 4361942"/>
              <a:gd name="connsiteX101" fmla="*/ 1288084 w 4102080"/>
              <a:gd name="connsiteY101" fmla="*/ 3601170 h 4361942"/>
              <a:gd name="connsiteX102" fmla="*/ 1292012 w 4102080"/>
              <a:gd name="connsiteY102" fmla="*/ 3601170 h 4361942"/>
              <a:gd name="connsiteX103" fmla="*/ 1298008 w 4102080"/>
              <a:gd name="connsiteY103" fmla="*/ 3603135 h 4361942"/>
              <a:gd name="connsiteX104" fmla="*/ 1303901 w 4102080"/>
              <a:gd name="connsiteY104" fmla="*/ 3611095 h 4361942"/>
              <a:gd name="connsiteX105" fmla="*/ 1301833 w 4102080"/>
              <a:gd name="connsiteY105" fmla="*/ 3615023 h 4361942"/>
              <a:gd name="connsiteX106" fmla="*/ 1298008 w 4102080"/>
              <a:gd name="connsiteY106" fmla="*/ 3611095 h 4361942"/>
              <a:gd name="connsiteX107" fmla="*/ 1296044 w 4102080"/>
              <a:gd name="connsiteY107" fmla="*/ 3611095 h 4361942"/>
              <a:gd name="connsiteX108" fmla="*/ 1296044 w 4102080"/>
              <a:gd name="connsiteY108" fmla="*/ 3615023 h 4361942"/>
              <a:gd name="connsiteX109" fmla="*/ 1292012 w 4102080"/>
              <a:gd name="connsiteY109" fmla="*/ 3612956 h 4361942"/>
              <a:gd name="connsiteX110" fmla="*/ 1286120 w 4102080"/>
              <a:gd name="connsiteY110" fmla="*/ 3611095 h 4361942"/>
              <a:gd name="connsiteX111" fmla="*/ 1280227 w 4102080"/>
              <a:gd name="connsiteY111" fmla="*/ 3611095 h 4361942"/>
              <a:gd name="connsiteX112" fmla="*/ 1278263 w 4102080"/>
              <a:gd name="connsiteY112" fmla="*/ 3612956 h 4361942"/>
              <a:gd name="connsiteX113" fmla="*/ 1274335 w 4102080"/>
              <a:gd name="connsiteY113" fmla="*/ 3618952 h 4361942"/>
              <a:gd name="connsiteX114" fmla="*/ 1268442 w 4102080"/>
              <a:gd name="connsiteY114" fmla="*/ 3622880 h 4361942"/>
              <a:gd name="connsiteX115" fmla="*/ 1262446 w 4102080"/>
              <a:gd name="connsiteY115" fmla="*/ 3628773 h 4361942"/>
              <a:gd name="connsiteX116" fmla="*/ 1252626 w 4102080"/>
              <a:gd name="connsiteY116" fmla="*/ 3634665 h 4361942"/>
              <a:gd name="connsiteX117" fmla="*/ 1238877 w 4102080"/>
              <a:gd name="connsiteY117" fmla="*/ 3634665 h 4361942"/>
              <a:gd name="connsiteX118" fmla="*/ 1232984 w 4102080"/>
              <a:gd name="connsiteY118" fmla="*/ 3624844 h 4361942"/>
              <a:gd name="connsiteX119" fmla="*/ 1231020 w 4102080"/>
              <a:gd name="connsiteY119" fmla="*/ 3612956 h 4361942"/>
              <a:gd name="connsiteX120" fmla="*/ 1236912 w 4102080"/>
              <a:gd name="connsiteY120" fmla="*/ 3601170 h 4361942"/>
              <a:gd name="connsiteX121" fmla="*/ 1321578 w 4102080"/>
              <a:gd name="connsiteY121" fmla="*/ 3579564 h 4361942"/>
              <a:gd name="connsiteX122" fmla="*/ 1327471 w 4102080"/>
              <a:gd name="connsiteY122" fmla="*/ 3579564 h 4361942"/>
              <a:gd name="connsiteX123" fmla="*/ 1339255 w 4102080"/>
              <a:gd name="connsiteY123" fmla="*/ 3585457 h 4361942"/>
              <a:gd name="connsiteX124" fmla="*/ 1341220 w 4102080"/>
              <a:gd name="connsiteY124" fmla="*/ 3593314 h 4361942"/>
              <a:gd name="connsiteX125" fmla="*/ 1333363 w 4102080"/>
              <a:gd name="connsiteY125" fmla="*/ 3597242 h 4361942"/>
              <a:gd name="connsiteX126" fmla="*/ 1333363 w 4102080"/>
              <a:gd name="connsiteY126" fmla="*/ 3603135 h 4361942"/>
              <a:gd name="connsiteX127" fmla="*/ 1339255 w 4102080"/>
              <a:gd name="connsiteY127" fmla="*/ 3612956 h 4361942"/>
              <a:gd name="connsiteX128" fmla="*/ 1341220 w 4102080"/>
              <a:gd name="connsiteY128" fmla="*/ 3615023 h 4361942"/>
              <a:gd name="connsiteX129" fmla="*/ 1345251 w 4102080"/>
              <a:gd name="connsiteY129" fmla="*/ 3618952 h 4361942"/>
              <a:gd name="connsiteX130" fmla="*/ 1343287 w 4102080"/>
              <a:gd name="connsiteY130" fmla="*/ 3620916 h 4361942"/>
              <a:gd name="connsiteX131" fmla="*/ 1339255 w 4102080"/>
              <a:gd name="connsiteY131" fmla="*/ 3620916 h 4361942"/>
              <a:gd name="connsiteX132" fmla="*/ 1339255 w 4102080"/>
              <a:gd name="connsiteY132" fmla="*/ 3626808 h 4361942"/>
              <a:gd name="connsiteX133" fmla="*/ 1339255 w 4102080"/>
              <a:gd name="connsiteY133" fmla="*/ 3634665 h 4361942"/>
              <a:gd name="connsiteX134" fmla="*/ 1335431 w 4102080"/>
              <a:gd name="connsiteY134" fmla="*/ 3640558 h 4361942"/>
              <a:gd name="connsiteX135" fmla="*/ 1329435 w 4102080"/>
              <a:gd name="connsiteY135" fmla="*/ 3642522 h 4361942"/>
              <a:gd name="connsiteX136" fmla="*/ 1325506 w 4102080"/>
              <a:gd name="connsiteY136" fmla="*/ 3640558 h 4361942"/>
              <a:gd name="connsiteX137" fmla="*/ 1323542 w 4102080"/>
              <a:gd name="connsiteY137" fmla="*/ 3636629 h 4361942"/>
              <a:gd name="connsiteX138" fmla="*/ 1321578 w 4102080"/>
              <a:gd name="connsiteY138" fmla="*/ 3634665 h 4361942"/>
              <a:gd name="connsiteX139" fmla="*/ 1317650 w 4102080"/>
              <a:gd name="connsiteY139" fmla="*/ 3632701 h 4361942"/>
              <a:gd name="connsiteX140" fmla="*/ 1315685 w 4102080"/>
              <a:gd name="connsiteY140" fmla="*/ 3622880 h 4361942"/>
              <a:gd name="connsiteX141" fmla="*/ 1321578 w 4102080"/>
              <a:gd name="connsiteY141" fmla="*/ 3605099 h 4361942"/>
              <a:gd name="connsiteX142" fmla="*/ 1321578 w 4102080"/>
              <a:gd name="connsiteY142" fmla="*/ 3595278 h 4361942"/>
              <a:gd name="connsiteX143" fmla="*/ 1317650 w 4102080"/>
              <a:gd name="connsiteY143" fmla="*/ 3591349 h 4361942"/>
              <a:gd name="connsiteX144" fmla="*/ 1315685 w 4102080"/>
              <a:gd name="connsiteY144" fmla="*/ 3587421 h 4361942"/>
              <a:gd name="connsiteX145" fmla="*/ 1321578 w 4102080"/>
              <a:gd name="connsiteY145" fmla="*/ 3581528 h 4361942"/>
              <a:gd name="connsiteX146" fmla="*/ 1477160 w 4102080"/>
              <a:gd name="connsiteY146" fmla="*/ 3565711 h 4361942"/>
              <a:gd name="connsiteX147" fmla="*/ 1486981 w 4102080"/>
              <a:gd name="connsiteY147" fmla="*/ 3569743 h 4361942"/>
              <a:gd name="connsiteX148" fmla="*/ 1494838 w 4102080"/>
              <a:gd name="connsiteY148" fmla="*/ 3579564 h 4361942"/>
              <a:gd name="connsiteX149" fmla="*/ 1500833 w 4102080"/>
              <a:gd name="connsiteY149" fmla="*/ 3585457 h 4361942"/>
              <a:gd name="connsiteX150" fmla="*/ 1504659 w 4102080"/>
              <a:gd name="connsiteY150" fmla="*/ 3589385 h 4361942"/>
              <a:gd name="connsiteX151" fmla="*/ 1502798 w 4102080"/>
              <a:gd name="connsiteY151" fmla="*/ 3599310 h 4361942"/>
              <a:gd name="connsiteX152" fmla="*/ 1500833 w 4102080"/>
              <a:gd name="connsiteY152" fmla="*/ 3603135 h 4361942"/>
              <a:gd name="connsiteX153" fmla="*/ 1496802 w 4102080"/>
              <a:gd name="connsiteY153" fmla="*/ 3611095 h 4361942"/>
              <a:gd name="connsiteX154" fmla="*/ 1488945 w 4102080"/>
              <a:gd name="connsiteY154" fmla="*/ 3615023 h 4361942"/>
              <a:gd name="connsiteX155" fmla="*/ 1479124 w 4102080"/>
              <a:gd name="connsiteY155" fmla="*/ 3615023 h 4361942"/>
              <a:gd name="connsiteX156" fmla="*/ 1473232 w 4102080"/>
              <a:gd name="connsiteY156" fmla="*/ 3611095 h 4361942"/>
              <a:gd name="connsiteX157" fmla="*/ 1467236 w 4102080"/>
              <a:gd name="connsiteY157" fmla="*/ 3607166 h 4361942"/>
              <a:gd name="connsiteX158" fmla="*/ 1461447 w 4102080"/>
              <a:gd name="connsiteY158" fmla="*/ 3607166 h 4361942"/>
              <a:gd name="connsiteX159" fmla="*/ 1459379 w 4102080"/>
              <a:gd name="connsiteY159" fmla="*/ 3611095 h 4361942"/>
              <a:gd name="connsiteX160" fmla="*/ 1457415 w 4102080"/>
              <a:gd name="connsiteY160" fmla="*/ 3609131 h 4361942"/>
              <a:gd name="connsiteX161" fmla="*/ 1455451 w 4102080"/>
              <a:gd name="connsiteY161" fmla="*/ 3597242 h 4361942"/>
              <a:gd name="connsiteX162" fmla="*/ 1459379 w 4102080"/>
              <a:gd name="connsiteY162" fmla="*/ 3589385 h 4361942"/>
              <a:gd name="connsiteX163" fmla="*/ 1459379 w 4102080"/>
              <a:gd name="connsiteY163" fmla="*/ 3581528 h 4361942"/>
              <a:gd name="connsiteX164" fmla="*/ 1463411 w 4102080"/>
              <a:gd name="connsiteY164" fmla="*/ 3575636 h 4361942"/>
              <a:gd name="connsiteX165" fmla="*/ 1467236 w 4102080"/>
              <a:gd name="connsiteY165" fmla="*/ 3571707 h 4361942"/>
              <a:gd name="connsiteX166" fmla="*/ 1266478 w 4102080"/>
              <a:gd name="connsiteY166" fmla="*/ 3549998 h 4361942"/>
              <a:gd name="connsiteX167" fmla="*/ 1272371 w 4102080"/>
              <a:gd name="connsiteY167" fmla="*/ 3551962 h 4361942"/>
              <a:gd name="connsiteX168" fmla="*/ 1276299 w 4102080"/>
              <a:gd name="connsiteY168" fmla="*/ 3553926 h 4361942"/>
              <a:gd name="connsiteX169" fmla="*/ 1290048 w 4102080"/>
              <a:gd name="connsiteY169" fmla="*/ 3555890 h 4361942"/>
              <a:gd name="connsiteX170" fmla="*/ 1298008 w 4102080"/>
              <a:gd name="connsiteY170" fmla="*/ 3559922 h 4361942"/>
              <a:gd name="connsiteX171" fmla="*/ 1299869 w 4102080"/>
              <a:gd name="connsiteY171" fmla="*/ 3561783 h 4361942"/>
              <a:gd name="connsiteX172" fmla="*/ 1303901 w 4102080"/>
              <a:gd name="connsiteY172" fmla="*/ 3565711 h 4361942"/>
              <a:gd name="connsiteX173" fmla="*/ 1303901 w 4102080"/>
              <a:gd name="connsiteY173" fmla="*/ 3573568 h 4361942"/>
              <a:gd name="connsiteX174" fmla="*/ 1299869 w 4102080"/>
              <a:gd name="connsiteY174" fmla="*/ 3577600 h 4361942"/>
              <a:gd name="connsiteX175" fmla="*/ 1298008 w 4102080"/>
              <a:gd name="connsiteY175" fmla="*/ 3585457 h 4361942"/>
              <a:gd name="connsiteX176" fmla="*/ 1288084 w 4102080"/>
              <a:gd name="connsiteY176" fmla="*/ 3587421 h 4361942"/>
              <a:gd name="connsiteX177" fmla="*/ 1282191 w 4102080"/>
              <a:gd name="connsiteY177" fmla="*/ 3587421 h 4361942"/>
              <a:gd name="connsiteX178" fmla="*/ 1286120 w 4102080"/>
              <a:gd name="connsiteY178" fmla="*/ 3593314 h 4361942"/>
              <a:gd name="connsiteX179" fmla="*/ 1282191 w 4102080"/>
              <a:gd name="connsiteY179" fmla="*/ 3595278 h 4361942"/>
              <a:gd name="connsiteX180" fmla="*/ 1272371 w 4102080"/>
              <a:gd name="connsiteY180" fmla="*/ 3593314 h 4361942"/>
              <a:gd name="connsiteX181" fmla="*/ 1266478 w 4102080"/>
              <a:gd name="connsiteY181" fmla="*/ 3589385 h 4361942"/>
              <a:gd name="connsiteX182" fmla="*/ 1266478 w 4102080"/>
              <a:gd name="connsiteY182" fmla="*/ 3585457 h 4361942"/>
              <a:gd name="connsiteX183" fmla="*/ 1262446 w 4102080"/>
              <a:gd name="connsiteY183" fmla="*/ 3585457 h 4361942"/>
              <a:gd name="connsiteX184" fmla="*/ 1260482 w 4102080"/>
              <a:gd name="connsiteY184" fmla="*/ 3583493 h 4361942"/>
              <a:gd name="connsiteX185" fmla="*/ 1258621 w 4102080"/>
              <a:gd name="connsiteY185" fmla="*/ 3581528 h 4361942"/>
              <a:gd name="connsiteX186" fmla="*/ 1262446 w 4102080"/>
              <a:gd name="connsiteY186" fmla="*/ 3571707 h 4361942"/>
              <a:gd name="connsiteX187" fmla="*/ 1264514 w 4102080"/>
              <a:gd name="connsiteY187" fmla="*/ 3567779 h 4361942"/>
              <a:gd name="connsiteX188" fmla="*/ 1264514 w 4102080"/>
              <a:gd name="connsiteY188" fmla="*/ 3565711 h 4361942"/>
              <a:gd name="connsiteX189" fmla="*/ 1264514 w 4102080"/>
              <a:gd name="connsiteY189" fmla="*/ 3563747 h 4361942"/>
              <a:gd name="connsiteX190" fmla="*/ 1264514 w 4102080"/>
              <a:gd name="connsiteY190" fmla="*/ 3561783 h 4361942"/>
              <a:gd name="connsiteX191" fmla="*/ 1266478 w 4102080"/>
              <a:gd name="connsiteY191" fmla="*/ 3561783 h 4361942"/>
              <a:gd name="connsiteX192" fmla="*/ 1268442 w 4102080"/>
              <a:gd name="connsiteY192" fmla="*/ 3559922 h 4361942"/>
              <a:gd name="connsiteX193" fmla="*/ 1268442 w 4102080"/>
              <a:gd name="connsiteY193" fmla="*/ 3557854 h 4361942"/>
              <a:gd name="connsiteX194" fmla="*/ 1264514 w 4102080"/>
              <a:gd name="connsiteY194" fmla="*/ 3551962 h 4361942"/>
              <a:gd name="connsiteX195" fmla="*/ 923783 w 4102080"/>
              <a:gd name="connsiteY195" fmla="*/ 3486936 h 4361942"/>
              <a:gd name="connsiteX196" fmla="*/ 947457 w 4102080"/>
              <a:gd name="connsiteY196" fmla="*/ 3490968 h 4361942"/>
              <a:gd name="connsiteX197" fmla="*/ 955313 w 4102080"/>
              <a:gd name="connsiteY197" fmla="*/ 3489004 h 4361942"/>
              <a:gd name="connsiteX198" fmla="*/ 961206 w 4102080"/>
              <a:gd name="connsiteY198" fmla="*/ 3492932 h 4361942"/>
              <a:gd name="connsiteX199" fmla="*/ 959242 w 4102080"/>
              <a:gd name="connsiteY199" fmla="*/ 3500789 h 4361942"/>
              <a:gd name="connsiteX200" fmla="*/ 961206 w 4102080"/>
              <a:gd name="connsiteY200" fmla="*/ 3506682 h 4361942"/>
              <a:gd name="connsiteX201" fmla="*/ 957278 w 4102080"/>
              <a:gd name="connsiteY201" fmla="*/ 3510610 h 4361942"/>
              <a:gd name="connsiteX202" fmla="*/ 951385 w 4102080"/>
              <a:gd name="connsiteY202" fmla="*/ 3512574 h 4361942"/>
              <a:gd name="connsiteX203" fmla="*/ 947457 w 4102080"/>
              <a:gd name="connsiteY203" fmla="*/ 3514539 h 4361942"/>
              <a:gd name="connsiteX204" fmla="*/ 945493 w 4102080"/>
              <a:gd name="connsiteY204" fmla="*/ 3512574 h 4361942"/>
              <a:gd name="connsiteX205" fmla="*/ 941564 w 4102080"/>
              <a:gd name="connsiteY205" fmla="*/ 3508646 h 4361942"/>
              <a:gd name="connsiteX206" fmla="*/ 939497 w 4102080"/>
              <a:gd name="connsiteY206" fmla="*/ 3508646 h 4361942"/>
              <a:gd name="connsiteX207" fmla="*/ 939497 w 4102080"/>
              <a:gd name="connsiteY207" fmla="*/ 3512574 h 4361942"/>
              <a:gd name="connsiteX208" fmla="*/ 933708 w 4102080"/>
              <a:gd name="connsiteY208" fmla="*/ 3514539 h 4361942"/>
              <a:gd name="connsiteX209" fmla="*/ 921819 w 4102080"/>
              <a:gd name="connsiteY209" fmla="*/ 3508646 h 4361942"/>
              <a:gd name="connsiteX210" fmla="*/ 915927 w 4102080"/>
              <a:gd name="connsiteY210" fmla="*/ 3502753 h 4361942"/>
              <a:gd name="connsiteX211" fmla="*/ 915927 w 4102080"/>
              <a:gd name="connsiteY211" fmla="*/ 3496861 h 4361942"/>
              <a:gd name="connsiteX212" fmla="*/ 919855 w 4102080"/>
              <a:gd name="connsiteY212" fmla="*/ 3492932 h 4361942"/>
              <a:gd name="connsiteX213" fmla="*/ 919855 w 4102080"/>
              <a:gd name="connsiteY213" fmla="*/ 3489004 h 4361942"/>
              <a:gd name="connsiteX214" fmla="*/ 1447594 w 4102080"/>
              <a:gd name="connsiteY214" fmla="*/ 3455509 h 4361942"/>
              <a:gd name="connsiteX215" fmla="*/ 1451523 w 4102080"/>
              <a:gd name="connsiteY215" fmla="*/ 3459437 h 4361942"/>
              <a:gd name="connsiteX216" fmla="*/ 1455451 w 4102080"/>
              <a:gd name="connsiteY216" fmla="*/ 3459437 h 4361942"/>
              <a:gd name="connsiteX217" fmla="*/ 1459379 w 4102080"/>
              <a:gd name="connsiteY217" fmla="*/ 3459437 h 4361942"/>
              <a:gd name="connsiteX218" fmla="*/ 1461447 w 4102080"/>
              <a:gd name="connsiteY218" fmla="*/ 3459437 h 4361942"/>
              <a:gd name="connsiteX219" fmla="*/ 1469304 w 4102080"/>
              <a:gd name="connsiteY219" fmla="*/ 3459437 h 4361942"/>
              <a:gd name="connsiteX220" fmla="*/ 1477160 w 4102080"/>
              <a:gd name="connsiteY220" fmla="*/ 3463366 h 4361942"/>
              <a:gd name="connsiteX221" fmla="*/ 1483053 w 4102080"/>
              <a:gd name="connsiteY221" fmla="*/ 3465330 h 4361942"/>
              <a:gd name="connsiteX222" fmla="*/ 1483053 w 4102080"/>
              <a:gd name="connsiteY222" fmla="*/ 3471223 h 4361942"/>
              <a:gd name="connsiteX223" fmla="*/ 1479124 w 4102080"/>
              <a:gd name="connsiteY223" fmla="*/ 3475151 h 4361942"/>
              <a:gd name="connsiteX224" fmla="*/ 1477160 w 4102080"/>
              <a:gd name="connsiteY224" fmla="*/ 3479080 h 4361942"/>
              <a:gd name="connsiteX225" fmla="*/ 1477160 w 4102080"/>
              <a:gd name="connsiteY225" fmla="*/ 3484972 h 4361942"/>
              <a:gd name="connsiteX226" fmla="*/ 1473232 w 4102080"/>
              <a:gd name="connsiteY226" fmla="*/ 3489004 h 4361942"/>
              <a:gd name="connsiteX227" fmla="*/ 1467236 w 4102080"/>
              <a:gd name="connsiteY227" fmla="*/ 3486936 h 4361942"/>
              <a:gd name="connsiteX228" fmla="*/ 1461447 w 4102080"/>
              <a:gd name="connsiteY228" fmla="*/ 3489004 h 4361942"/>
              <a:gd name="connsiteX229" fmla="*/ 1457415 w 4102080"/>
              <a:gd name="connsiteY229" fmla="*/ 3490968 h 4361942"/>
              <a:gd name="connsiteX230" fmla="*/ 1455451 w 4102080"/>
              <a:gd name="connsiteY230" fmla="*/ 3494897 h 4361942"/>
              <a:gd name="connsiteX231" fmla="*/ 1449559 w 4102080"/>
              <a:gd name="connsiteY231" fmla="*/ 3494897 h 4361942"/>
              <a:gd name="connsiteX232" fmla="*/ 1445630 w 4102080"/>
              <a:gd name="connsiteY232" fmla="*/ 3490968 h 4361942"/>
              <a:gd name="connsiteX233" fmla="*/ 1445630 w 4102080"/>
              <a:gd name="connsiteY233" fmla="*/ 3484972 h 4361942"/>
              <a:gd name="connsiteX234" fmla="*/ 1441702 w 4102080"/>
              <a:gd name="connsiteY234" fmla="*/ 3481147 h 4361942"/>
              <a:gd name="connsiteX235" fmla="*/ 1435809 w 4102080"/>
              <a:gd name="connsiteY235" fmla="*/ 3479080 h 4361942"/>
              <a:gd name="connsiteX236" fmla="*/ 1429917 w 4102080"/>
              <a:gd name="connsiteY236" fmla="*/ 3479080 h 4361942"/>
              <a:gd name="connsiteX237" fmla="*/ 1422060 w 4102080"/>
              <a:gd name="connsiteY237" fmla="*/ 3481147 h 4361942"/>
              <a:gd name="connsiteX238" fmla="*/ 1416065 w 4102080"/>
              <a:gd name="connsiteY238" fmla="*/ 3481147 h 4361942"/>
              <a:gd name="connsiteX239" fmla="*/ 1412136 w 4102080"/>
              <a:gd name="connsiteY239" fmla="*/ 3481147 h 4361942"/>
              <a:gd name="connsiteX240" fmla="*/ 1410172 w 4102080"/>
              <a:gd name="connsiteY240" fmla="*/ 3479080 h 4361942"/>
              <a:gd name="connsiteX241" fmla="*/ 1396423 w 4102080"/>
              <a:gd name="connsiteY241" fmla="*/ 3473187 h 4361942"/>
              <a:gd name="connsiteX242" fmla="*/ 1394459 w 4102080"/>
              <a:gd name="connsiteY242" fmla="*/ 3469258 h 4361942"/>
              <a:gd name="connsiteX243" fmla="*/ 1402315 w 4102080"/>
              <a:gd name="connsiteY243" fmla="*/ 3469258 h 4361942"/>
              <a:gd name="connsiteX244" fmla="*/ 1408208 w 4102080"/>
              <a:gd name="connsiteY244" fmla="*/ 3467294 h 4361942"/>
              <a:gd name="connsiteX245" fmla="*/ 1412136 w 4102080"/>
              <a:gd name="connsiteY245" fmla="*/ 3465330 h 4361942"/>
              <a:gd name="connsiteX246" fmla="*/ 1414204 w 4102080"/>
              <a:gd name="connsiteY246" fmla="*/ 3463366 h 4361942"/>
              <a:gd name="connsiteX247" fmla="*/ 1418029 w 4102080"/>
              <a:gd name="connsiteY247" fmla="*/ 3465330 h 4361942"/>
              <a:gd name="connsiteX248" fmla="*/ 1424025 w 4102080"/>
              <a:gd name="connsiteY248" fmla="*/ 3467294 h 4361942"/>
              <a:gd name="connsiteX249" fmla="*/ 1431881 w 4102080"/>
              <a:gd name="connsiteY249" fmla="*/ 3465330 h 4361942"/>
              <a:gd name="connsiteX250" fmla="*/ 1441702 w 4102080"/>
              <a:gd name="connsiteY250" fmla="*/ 3457473 h 4361942"/>
              <a:gd name="connsiteX251" fmla="*/ 1569683 w 4102080"/>
              <a:gd name="connsiteY251" fmla="*/ 3433799 h 4361942"/>
              <a:gd name="connsiteX252" fmla="*/ 1571647 w 4102080"/>
              <a:gd name="connsiteY252" fmla="*/ 3435764 h 4361942"/>
              <a:gd name="connsiteX253" fmla="*/ 1575575 w 4102080"/>
              <a:gd name="connsiteY253" fmla="*/ 3439692 h 4361942"/>
              <a:gd name="connsiteX254" fmla="*/ 1579607 w 4102080"/>
              <a:gd name="connsiteY254" fmla="*/ 3445585 h 4361942"/>
              <a:gd name="connsiteX255" fmla="*/ 1583432 w 4102080"/>
              <a:gd name="connsiteY255" fmla="*/ 3453545 h 4361942"/>
              <a:gd name="connsiteX256" fmla="*/ 1587463 w 4102080"/>
              <a:gd name="connsiteY256" fmla="*/ 3455509 h 4361942"/>
              <a:gd name="connsiteX257" fmla="*/ 1597284 w 4102080"/>
              <a:gd name="connsiteY257" fmla="*/ 3451581 h 4361942"/>
              <a:gd name="connsiteX258" fmla="*/ 1603177 w 4102080"/>
              <a:gd name="connsiteY258" fmla="*/ 3451581 h 4361942"/>
              <a:gd name="connsiteX259" fmla="*/ 1607105 w 4102080"/>
              <a:gd name="connsiteY259" fmla="*/ 3453545 h 4361942"/>
              <a:gd name="connsiteX260" fmla="*/ 1609069 w 4102080"/>
              <a:gd name="connsiteY260" fmla="*/ 3457473 h 4361942"/>
              <a:gd name="connsiteX261" fmla="*/ 1612997 w 4102080"/>
              <a:gd name="connsiteY261" fmla="*/ 3463366 h 4361942"/>
              <a:gd name="connsiteX262" fmla="*/ 1614962 w 4102080"/>
              <a:gd name="connsiteY262" fmla="*/ 3465330 h 4361942"/>
              <a:gd name="connsiteX263" fmla="*/ 1616926 w 4102080"/>
              <a:gd name="connsiteY263" fmla="*/ 3469258 h 4361942"/>
              <a:gd name="connsiteX264" fmla="*/ 1611033 w 4102080"/>
              <a:gd name="connsiteY264" fmla="*/ 3469258 h 4361942"/>
              <a:gd name="connsiteX265" fmla="*/ 1607105 w 4102080"/>
              <a:gd name="connsiteY265" fmla="*/ 3467294 h 4361942"/>
              <a:gd name="connsiteX266" fmla="*/ 1599248 w 4102080"/>
              <a:gd name="connsiteY266" fmla="*/ 3465330 h 4361942"/>
              <a:gd name="connsiteX267" fmla="*/ 1595320 w 4102080"/>
              <a:gd name="connsiteY267" fmla="*/ 3467294 h 4361942"/>
              <a:gd name="connsiteX268" fmla="*/ 1597284 w 4102080"/>
              <a:gd name="connsiteY268" fmla="*/ 3469258 h 4361942"/>
              <a:gd name="connsiteX269" fmla="*/ 1601213 w 4102080"/>
              <a:gd name="connsiteY269" fmla="*/ 3471223 h 4361942"/>
              <a:gd name="connsiteX270" fmla="*/ 1597284 w 4102080"/>
              <a:gd name="connsiteY270" fmla="*/ 3475151 h 4361942"/>
              <a:gd name="connsiteX271" fmla="*/ 1585396 w 4102080"/>
              <a:gd name="connsiteY271" fmla="*/ 3484972 h 4361942"/>
              <a:gd name="connsiteX272" fmla="*/ 1577539 w 4102080"/>
              <a:gd name="connsiteY272" fmla="*/ 3489004 h 4361942"/>
              <a:gd name="connsiteX273" fmla="*/ 1577539 w 4102080"/>
              <a:gd name="connsiteY273" fmla="*/ 3481147 h 4361942"/>
              <a:gd name="connsiteX274" fmla="*/ 1581467 w 4102080"/>
              <a:gd name="connsiteY274" fmla="*/ 3477115 h 4361942"/>
              <a:gd name="connsiteX275" fmla="*/ 1585396 w 4102080"/>
              <a:gd name="connsiteY275" fmla="*/ 3473187 h 4361942"/>
              <a:gd name="connsiteX276" fmla="*/ 1583432 w 4102080"/>
              <a:gd name="connsiteY276" fmla="*/ 3471223 h 4361942"/>
              <a:gd name="connsiteX277" fmla="*/ 1567718 w 4102080"/>
              <a:gd name="connsiteY277" fmla="*/ 3467294 h 4361942"/>
              <a:gd name="connsiteX278" fmla="*/ 1569683 w 4102080"/>
              <a:gd name="connsiteY278" fmla="*/ 3463366 h 4361942"/>
              <a:gd name="connsiteX279" fmla="*/ 1569683 w 4102080"/>
              <a:gd name="connsiteY279" fmla="*/ 3459437 h 4361942"/>
              <a:gd name="connsiteX280" fmla="*/ 1563790 w 4102080"/>
              <a:gd name="connsiteY280" fmla="*/ 3457473 h 4361942"/>
              <a:gd name="connsiteX281" fmla="*/ 1553866 w 4102080"/>
              <a:gd name="connsiteY281" fmla="*/ 3457473 h 4361942"/>
              <a:gd name="connsiteX282" fmla="*/ 1550041 w 4102080"/>
              <a:gd name="connsiteY282" fmla="*/ 3455509 h 4361942"/>
              <a:gd name="connsiteX283" fmla="*/ 1548077 w 4102080"/>
              <a:gd name="connsiteY283" fmla="*/ 3453545 h 4361942"/>
              <a:gd name="connsiteX284" fmla="*/ 1553866 w 4102080"/>
              <a:gd name="connsiteY284" fmla="*/ 3451581 h 4361942"/>
              <a:gd name="connsiteX285" fmla="*/ 1557898 w 4102080"/>
              <a:gd name="connsiteY285" fmla="*/ 3449616 h 4361942"/>
              <a:gd name="connsiteX286" fmla="*/ 1563790 w 4102080"/>
              <a:gd name="connsiteY286" fmla="*/ 3441760 h 4361942"/>
              <a:gd name="connsiteX287" fmla="*/ 1569683 w 4102080"/>
              <a:gd name="connsiteY287" fmla="*/ 3435764 h 4361942"/>
              <a:gd name="connsiteX288" fmla="*/ 1349076 w 4102080"/>
              <a:gd name="connsiteY288" fmla="*/ 3418086 h 4361942"/>
              <a:gd name="connsiteX289" fmla="*/ 1357036 w 4102080"/>
              <a:gd name="connsiteY289" fmla="*/ 3420050 h 4361942"/>
              <a:gd name="connsiteX290" fmla="*/ 1364893 w 4102080"/>
              <a:gd name="connsiteY290" fmla="*/ 3425943 h 4361942"/>
              <a:gd name="connsiteX291" fmla="*/ 1372750 w 4102080"/>
              <a:gd name="connsiteY291" fmla="*/ 3433799 h 4361942"/>
              <a:gd name="connsiteX292" fmla="*/ 1378642 w 4102080"/>
              <a:gd name="connsiteY292" fmla="*/ 3449616 h 4361942"/>
              <a:gd name="connsiteX293" fmla="*/ 1380606 w 4102080"/>
              <a:gd name="connsiteY293" fmla="*/ 3461402 h 4361942"/>
              <a:gd name="connsiteX294" fmla="*/ 1382674 w 4102080"/>
              <a:gd name="connsiteY294" fmla="*/ 3467294 h 4361942"/>
              <a:gd name="connsiteX295" fmla="*/ 1384638 w 4102080"/>
              <a:gd name="connsiteY295" fmla="*/ 3473187 h 4361942"/>
              <a:gd name="connsiteX296" fmla="*/ 1386602 w 4102080"/>
              <a:gd name="connsiteY296" fmla="*/ 3479080 h 4361942"/>
              <a:gd name="connsiteX297" fmla="*/ 1400351 w 4102080"/>
              <a:gd name="connsiteY297" fmla="*/ 3490968 h 4361942"/>
              <a:gd name="connsiteX298" fmla="*/ 1400351 w 4102080"/>
              <a:gd name="connsiteY298" fmla="*/ 3496861 h 4361942"/>
              <a:gd name="connsiteX299" fmla="*/ 1404279 w 4102080"/>
              <a:gd name="connsiteY299" fmla="*/ 3504718 h 4361942"/>
              <a:gd name="connsiteX300" fmla="*/ 1402315 w 4102080"/>
              <a:gd name="connsiteY300" fmla="*/ 3506682 h 4361942"/>
              <a:gd name="connsiteX301" fmla="*/ 1398387 w 4102080"/>
              <a:gd name="connsiteY301" fmla="*/ 3506682 h 4361942"/>
              <a:gd name="connsiteX302" fmla="*/ 1396423 w 4102080"/>
              <a:gd name="connsiteY302" fmla="*/ 3504718 h 4361942"/>
              <a:gd name="connsiteX303" fmla="*/ 1390530 w 4102080"/>
              <a:gd name="connsiteY303" fmla="*/ 3502753 h 4361942"/>
              <a:gd name="connsiteX304" fmla="*/ 1384638 w 4102080"/>
              <a:gd name="connsiteY304" fmla="*/ 3498825 h 4361942"/>
              <a:gd name="connsiteX305" fmla="*/ 1382674 w 4102080"/>
              <a:gd name="connsiteY305" fmla="*/ 3500789 h 4361942"/>
              <a:gd name="connsiteX306" fmla="*/ 1380606 w 4102080"/>
              <a:gd name="connsiteY306" fmla="*/ 3504718 h 4361942"/>
              <a:gd name="connsiteX307" fmla="*/ 1378642 w 4102080"/>
              <a:gd name="connsiteY307" fmla="*/ 3506682 h 4361942"/>
              <a:gd name="connsiteX308" fmla="*/ 1372750 w 4102080"/>
              <a:gd name="connsiteY308" fmla="*/ 3504718 h 4361942"/>
              <a:gd name="connsiteX309" fmla="*/ 1362929 w 4102080"/>
              <a:gd name="connsiteY309" fmla="*/ 3502753 h 4361942"/>
              <a:gd name="connsiteX310" fmla="*/ 1351144 w 4102080"/>
              <a:gd name="connsiteY310" fmla="*/ 3496861 h 4361942"/>
              <a:gd name="connsiteX311" fmla="*/ 1351144 w 4102080"/>
              <a:gd name="connsiteY311" fmla="*/ 3492932 h 4361942"/>
              <a:gd name="connsiteX312" fmla="*/ 1357036 w 4102080"/>
              <a:gd name="connsiteY312" fmla="*/ 3486936 h 4361942"/>
              <a:gd name="connsiteX313" fmla="*/ 1355072 w 4102080"/>
              <a:gd name="connsiteY313" fmla="*/ 3481147 h 4361942"/>
              <a:gd name="connsiteX314" fmla="*/ 1349076 w 4102080"/>
              <a:gd name="connsiteY314" fmla="*/ 3481147 h 4361942"/>
              <a:gd name="connsiteX315" fmla="*/ 1343287 w 4102080"/>
              <a:gd name="connsiteY315" fmla="*/ 3483111 h 4361942"/>
              <a:gd name="connsiteX316" fmla="*/ 1333363 w 4102080"/>
              <a:gd name="connsiteY316" fmla="*/ 3479080 h 4361942"/>
              <a:gd name="connsiteX317" fmla="*/ 1327471 w 4102080"/>
              <a:gd name="connsiteY317" fmla="*/ 3475151 h 4361942"/>
              <a:gd name="connsiteX318" fmla="*/ 1321578 w 4102080"/>
              <a:gd name="connsiteY318" fmla="*/ 3469258 h 4361942"/>
              <a:gd name="connsiteX319" fmla="*/ 1319614 w 4102080"/>
              <a:gd name="connsiteY319" fmla="*/ 3461402 h 4361942"/>
              <a:gd name="connsiteX320" fmla="*/ 1319614 w 4102080"/>
              <a:gd name="connsiteY320" fmla="*/ 3451581 h 4361942"/>
              <a:gd name="connsiteX321" fmla="*/ 1319614 w 4102080"/>
              <a:gd name="connsiteY321" fmla="*/ 3441760 h 4361942"/>
              <a:gd name="connsiteX322" fmla="*/ 1321578 w 4102080"/>
              <a:gd name="connsiteY322" fmla="*/ 3431835 h 4361942"/>
              <a:gd name="connsiteX323" fmla="*/ 1327471 w 4102080"/>
              <a:gd name="connsiteY323" fmla="*/ 3423978 h 4361942"/>
              <a:gd name="connsiteX324" fmla="*/ 1335431 w 4102080"/>
              <a:gd name="connsiteY324" fmla="*/ 3420050 h 4361942"/>
              <a:gd name="connsiteX325" fmla="*/ 1339255 w 4102080"/>
              <a:gd name="connsiteY325" fmla="*/ 3420050 h 4361942"/>
              <a:gd name="connsiteX326" fmla="*/ 1437774 w 4102080"/>
              <a:gd name="connsiteY326" fmla="*/ 3388519 h 4361942"/>
              <a:gd name="connsiteX327" fmla="*/ 1445630 w 4102080"/>
              <a:gd name="connsiteY327" fmla="*/ 3390484 h 4361942"/>
              <a:gd name="connsiteX328" fmla="*/ 1449559 w 4102080"/>
              <a:gd name="connsiteY328" fmla="*/ 3394515 h 4361942"/>
              <a:gd name="connsiteX329" fmla="*/ 1449559 w 4102080"/>
              <a:gd name="connsiteY329" fmla="*/ 3400305 h 4361942"/>
              <a:gd name="connsiteX330" fmla="*/ 1445630 w 4102080"/>
              <a:gd name="connsiteY330" fmla="*/ 3402372 h 4361942"/>
              <a:gd name="connsiteX331" fmla="*/ 1447594 w 4102080"/>
              <a:gd name="connsiteY331" fmla="*/ 3404336 h 4361942"/>
              <a:gd name="connsiteX332" fmla="*/ 1453487 w 4102080"/>
              <a:gd name="connsiteY332" fmla="*/ 3408161 h 4361942"/>
              <a:gd name="connsiteX333" fmla="*/ 1457415 w 4102080"/>
              <a:gd name="connsiteY333" fmla="*/ 3414157 h 4361942"/>
              <a:gd name="connsiteX334" fmla="*/ 1461447 w 4102080"/>
              <a:gd name="connsiteY334" fmla="*/ 3420050 h 4361942"/>
              <a:gd name="connsiteX335" fmla="*/ 1463411 w 4102080"/>
              <a:gd name="connsiteY335" fmla="*/ 3425943 h 4361942"/>
              <a:gd name="connsiteX336" fmla="*/ 1457415 w 4102080"/>
              <a:gd name="connsiteY336" fmla="*/ 3425943 h 4361942"/>
              <a:gd name="connsiteX337" fmla="*/ 1443666 w 4102080"/>
              <a:gd name="connsiteY337" fmla="*/ 3422014 h 4361942"/>
              <a:gd name="connsiteX338" fmla="*/ 1439738 w 4102080"/>
              <a:gd name="connsiteY338" fmla="*/ 3423978 h 4361942"/>
              <a:gd name="connsiteX339" fmla="*/ 1435809 w 4102080"/>
              <a:gd name="connsiteY339" fmla="*/ 3427907 h 4361942"/>
              <a:gd name="connsiteX340" fmla="*/ 1418029 w 4102080"/>
              <a:gd name="connsiteY340" fmla="*/ 3435764 h 4361942"/>
              <a:gd name="connsiteX341" fmla="*/ 1412136 w 4102080"/>
              <a:gd name="connsiteY341" fmla="*/ 3443724 h 4361942"/>
              <a:gd name="connsiteX342" fmla="*/ 1410172 w 4102080"/>
              <a:gd name="connsiteY342" fmla="*/ 3453545 h 4361942"/>
              <a:gd name="connsiteX343" fmla="*/ 1406244 w 4102080"/>
              <a:gd name="connsiteY343" fmla="*/ 3455509 h 4361942"/>
              <a:gd name="connsiteX344" fmla="*/ 1402315 w 4102080"/>
              <a:gd name="connsiteY344" fmla="*/ 3449616 h 4361942"/>
              <a:gd name="connsiteX345" fmla="*/ 1402315 w 4102080"/>
              <a:gd name="connsiteY345" fmla="*/ 3441760 h 4361942"/>
              <a:gd name="connsiteX346" fmla="*/ 1402315 w 4102080"/>
              <a:gd name="connsiteY346" fmla="*/ 3435764 h 4361942"/>
              <a:gd name="connsiteX347" fmla="*/ 1398387 w 4102080"/>
              <a:gd name="connsiteY347" fmla="*/ 3433799 h 4361942"/>
              <a:gd name="connsiteX348" fmla="*/ 1394459 w 4102080"/>
              <a:gd name="connsiteY348" fmla="*/ 3431835 h 4361942"/>
              <a:gd name="connsiteX349" fmla="*/ 1392495 w 4102080"/>
              <a:gd name="connsiteY349" fmla="*/ 3429871 h 4361942"/>
              <a:gd name="connsiteX350" fmla="*/ 1394459 w 4102080"/>
              <a:gd name="connsiteY350" fmla="*/ 3425943 h 4361942"/>
              <a:gd name="connsiteX351" fmla="*/ 1398387 w 4102080"/>
              <a:gd name="connsiteY351" fmla="*/ 3420050 h 4361942"/>
              <a:gd name="connsiteX352" fmla="*/ 1402315 w 4102080"/>
              <a:gd name="connsiteY352" fmla="*/ 3410229 h 4361942"/>
              <a:gd name="connsiteX353" fmla="*/ 1412136 w 4102080"/>
              <a:gd name="connsiteY353" fmla="*/ 3398340 h 4361942"/>
              <a:gd name="connsiteX354" fmla="*/ 1424025 w 4102080"/>
              <a:gd name="connsiteY354" fmla="*/ 3390484 h 4361942"/>
              <a:gd name="connsiteX355" fmla="*/ 1847353 w 4102080"/>
              <a:gd name="connsiteY355" fmla="*/ 3362985 h 4361942"/>
              <a:gd name="connsiteX356" fmla="*/ 1851281 w 4102080"/>
              <a:gd name="connsiteY356" fmla="*/ 3362985 h 4361942"/>
              <a:gd name="connsiteX357" fmla="*/ 1855209 w 4102080"/>
              <a:gd name="connsiteY357" fmla="*/ 3364949 h 4361942"/>
              <a:gd name="connsiteX358" fmla="*/ 1861102 w 4102080"/>
              <a:gd name="connsiteY358" fmla="*/ 3366913 h 4361942"/>
              <a:gd name="connsiteX359" fmla="*/ 1868959 w 4102080"/>
              <a:gd name="connsiteY359" fmla="*/ 3368774 h 4361942"/>
              <a:gd name="connsiteX360" fmla="*/ 1868959 w 4102080"/>
              <a:gd name="connsiteY360" fmla="*/ 3370841 h 4361942"/>
              <a:gd name="connsiteX361" fmla="*/ 1872990 w 4102080"/>
              <a:gd name="connsiteY361" fmla="*/ 3370841 h 4361942"/>
              <a:gd name="connsiteX362" fmla="*/ 1878883 w 4102080"/>
              <a:gd name="connsiteY362" fmla="*/ 3364949 h 4361942"/>
              <a:gd name="connsiteX363" fmla="*/ 1884775 w 4102080"/>
              <a:gd name="connsiteY363" fmla="*/ 3364949 h 4361942"/>
              <a:gd name="connsiteX364" fmla="*/ 1898525 w 4102080"/>
              <a:gd name="connsiteY364" fmla="*/ 3380662 h 4361942"/>
              <a:gd name="connsiteX365" fmla="*/ 1902453 w 4102080"/>
              <a:gd name="connsiteY365" fmla="*/ 3386555 h 4361942"/>
              <a:gd name="connsiteX366" fmla="*/ 1902453 w 4102080"/>
              <a:gd name="connsiteY366" fmla="*/ 3392448 h 4361942"/>
              <a:gd name="connsiteX367" fmla="*/ 1896560 w 4102080"/>
              <a:gd name="connsiteY367" fmla="*/ 3398340 h 4361942"/>
              <a:gd name="connsiteX368" fmla="*/ 1884775 w 4102080"/>
              <a:gd name="connsiteY368" fmla="*/ 3404336 h 4361942"/>
              <a:gd name="connsiteX369" fmla="*/ 1874955 w 4102080"/>
              <a:gd name="connsiteY369" fmla="*/ 3408161 h 4361942"/>
              <a:gd name="connsiteX370" fmla="*/ 1871026 w 4102080"/>
              <a:gd name="connsiteY370" fmla="*/ 3406301 h 4361942"/>
              <a:gd name="connsiteX371" fmla="*/ 1871026 w 4102080"/>
              <a:gd name="connsiteY371" fmla="*/ 3400305 h 4361942"/>
              <a:gd name="connsiteX372" fmla="*/ 1866995 w 4102080"/>
              <a:gd name="connsiteY372" fmla="*/ 3394515 h 4361942"/>
              <a:gd name="connsiteX373" fmla="*/ 1859138 w 4102080"/>
              <a:gd name="connsiteY373" fmla="*/ 3392448 h 4361942"/>
              <a:gd name="connsiteX374" fmla="*/ 1857174 w 4102080"/>
              <a:gd name="connsiteY374" fmla="*/ 3388519 h 4361942"/>
              <a:gd name="connsiteX375" fmla="*/ 1859138 w 4102080"/>
              <a:gd name="connsiteY375" fmla="*/ 3384591 h 4361942"/>
              <a:gd name="connsiteX376" fmla="*/ 1851281 w 4102080"/>
              <a:gd name="connsiteY376" fmla="*/ 3380662 h 4361942"/>
              <a:gd name="connsiteX377" fmla="*/ 1847353 w 4102080"/>
              <a:gd name="connsiteY377" fmla="*/ 3378698 h 4361942"/>
              <a:gd name="connsiteX378" fmla="*/ 1849317 w 4102080"/>
              <a:gd name="connsiteY378" fmla="*/ 3372806 h 4361942"/>
              <a:gd name="connsiteX379" fmla="*/ 1849317 w 4102080"/>
              <a:gd name="connsiteY379" fmla="*/ 3366913 h 4361942"/>
              <a:gd name="connsiteX380" fmla="*/ 1685878 w 4102080"/>
              <a:gd name="connsiteY380" fmla="*/ 3351096 h 4361942"/>
              <a:gd name="connsiteX381" fmla="*/ 1695699 w 4102080"/>
              <a:gd name="connsiteY381" fmla="*/ 3351096 h 4361942"/>
              <a:gd name="connsiteX382" fmla="*/ 1705623 w 4102080"/>
              <a:gd name="connsiteY382" fmla="*/ 3356989 h 4361942"/>
              <a:gd name="connsiteX383" fmla="*/ 1711412 w 4102080"/>
              <a:gd name="connsiteY383" fmla="*/ 3368774 h 4361942"/>
              <a:gd name="connsiteX384" fmla="*/ 1709448 w 4102080"/>
              <a:gd name="connsiteY384" fmla="*/ 3384591 h 4361942"/>
              <a:gd name="connsiteX385" fmla="*/ 1701591 w 4102080"/>
              <a:gd name="connsiteY385" fmla="*/ 3396376 h 4361942"/>
              <a:gd name="connsiteX386" fmla="*/ 1689807 w 4102080"/>
              <a:gd name="connsiteY386" fmla="*/ 3400305 h 4361942"/>
              <a:gd name="connsiteX387" fmla="*/ 1662205 w 4102080"/>
              <a:gd name="connsiteY387" fmla="*/ 3406301 h 4361942"/>
              <a:gd name="connsiteX388" fmla="*/ 1652384 w 4102080"/>
              <a:gd name="connsiteY388" fmla="*/ 3404336 h 4361942"/>
              <a:gd name="connsiteX389" fmla="*/ 1644527 w 4102080"/>
              <a:gd name="connsiteY389" fmla="*/ 3400305 h 4361942"/>
              <a:gd name="connsiteX390" fmla="*/ 1628814 w 4102080"/>
              <a:gd name="connsiteY390" fmla="*/ 3390484 h 4361942"/>
              <a:gd name="connsiteX391" fmla="*/ 1628814 w 4102080"/>
              <a:gd name="connsiteY391" fmla="*/ 3384591 h 4361942"/>
              <a:gd name="connsiteX392" fmla="*/ 1632639 w 4102080"/>
              <a:gd name="connsiteY392" fmla="*/ 3380662 h 4361942"/>
              <a:gd name="connsiteX393" fmla="*/ 1632639 w 4102080"/>
              <a:gd name="connsiteY393" fmla="*/ 3376734 h 4361942"/>
              <a:gd name="connsiteX394" fmla="*/ 1630778 w 4102080"/>
              <a:gd name="connsiteY394" fmla="*/ 3372806 h 4361942"/>
              <a:gd name="connsiteX395" fmla="*/ 1624782 w 4102080"/>
              <a:gd name="connsiteY395" fmla="*/ 3368774 h 4361942"/>
              <a:gd name="connsiteX396" fmla="*/ 1634707 w 4102080"/>
              <a:gd name="connsiteY396" fmla="*/ 3360917 h 4361942"/>
              <a:gd name="connsiteX397" fmla="*/ 1644527 w 4102080"/>
              <a:gd name="connsiteY397" fmla="*/ 3356989 h 4361942"/>
              <a:gd name="connsiteX398" fmla="*/ 1666237 w 4102080"/>
              <a:gd name="connsiteY398" fmla="*/ 3353060 h 4361942"/>
              <a:gd name="connsiteX399" fmla="*/ 2040357 w 4102080"/>
              <a:gd name="connsiteY399" fmla="*/ 3299923 h 4361942"/>
              <a:gd name="connsiteX400" fmla="*/ 2048214 w 4102080"/>
              <a:gd name="connsiteY400" fmla="*/ 3305816 h 4361942"/>
              <a:gd name="connsiteX401" fmla="*/ 2058035 w 4102080"/>
              <a:gd name="connsiteY401" fmla="*/ 3325561 h 4361942"/>
              <a:gd name="connsiteX402" fmla="*/ 2056071 w 4102080"/>
              <a:gd name="connsiteY402" fmla="*/ 3331454 h 4361942"/>
              <a:gd name="connsiteX403" fmla="*/ 2056071 w 4102080"/>
              <a:gd name="connsiteY403" fmla="*/ 3333418 h 4361942"/>
              <a:gd name="connsiteX404" fmla="*/ 2061963 w 4102080"/>
              <a:gd name="connsiteY404" fmla="*/ 3335382 h 4361942"/>
              <a:gd name="connsiteX405" fmla="*/ 2065892 w 4102080"/>
              <a:gd name="connsiteY405" fmla="*/ 3337347 h 4361942"/>
              <a:gd name="connsiteX406" fmla="*/ 2069820 w 4102080"/>
              <a:gd name="connsiteY406" fmla="*/ 3341275 h 4361942"/>
              <a:gd name="connsiteX407" fmla="*/ 2067959 w 4102080"/>
              <a:gd name="connsiteY407" fmla="*/ 3347168 h 4361942"/>
              <a:gd name="connsiteX408" fmla="*/ 2059999 w 4102080"/>
              <a:gd name="connsiteY408" fmla="*/ 3349132 h 4361942"/>
              <a:gd name="connsiteX409" fmla="*/ 2054107 w 4102080"/>
              <a:gd name="connsiteY409" fmla="*/ 3349132 h 4361942"/>
              <a:gd name="connsiteX410" fmla="*/ 2052143 w 4102080"/>
              <a:gd name="connsiteY410" fmla="*/ 3349132 h 4361942"/>
              <a:gd name="connsiteX411" fmla="*/ 2050178 w 4102080"/>
              <a:gd name="connsiteY411" fmla="*/ 3345203 h 4361942"/>
              <a:gd name="connsiteX412" fmla="*/ 2044286 w 4102080"/>
              <a:gd name="connsiteY412" fmla="*/ 3341275 h 4361942"/>
              <a:gd name="connsiteX413" fmla="*/ 2036429 w 4102080"/>
              <a:gd name="connsiteY413" fmla="*/ 3339311 h 4361942"/>
              <a:gd name="connsiteX414" fmla="*/ 2028573 w 4102080"/>
              <a:gd name="connsiteY414" fmla="*/ 3333418 h 4361942"/>
              <a:gd name="connsiteX415" fmla="*/ 2026505 w 4102080"/>
              <a:gd name="connsiteY415" fmla="*/ 3327526 h 4361942"/>
              <a:gd name="connsiteX416" fmla="*/ 2022577 w 4102080"/>
              <a:gd name="connsiteY416" fmla="*/ 3321530 h 4361942"/>
              <a:gd name="connsiteX417" fmla="*/ 2018648 w 4102080"/>
              <a:gd name="connsiteY417" fmla="*/ 3319565 h 4361942"/>
              <a:gd name="connsiteX418" fmla="*/ 2012756 w 4102080"/>
              <a:gd name="connsiteY418" fmla="*/ 3313673 h 4361942"/>
              <a:gd name="connsiteX419" fmla="*/ 2016684 w 4102080"/>
              <a:gd name="connsiteY419" fmla="*/ 3307780 h 4361942"/>
              <a:gd name="connsiteX420" fmla="*/ 2028573 w 4102080"/>
              <a:gd name="connsiteY420" fmla="*/ 3301888 h 4361942"/>
              <a:gd name="connsiteX421" fmla="*/ 1073473 w 4102080"/>
              <a:gd name="connsiteY421" fmla="*/ 3280178 h 4361942"/>
              <a:gd name="connsiteX422" fmla="*/ 1085258 w 4102080"/>
              <a:gd name="connsiteY422" fmla="*/ 3286174 h 4361942"/>
              <a:gd name="connsiteX423" fmla="*/ 1095079 w 4102080"/>
              <a:gd name="connsiteY423" fmla="*/ 3294031 h 4361942"/>
              <a:gd name="connsiteX424" fmla="*/ 1101075 w 4102080"/>
              <a:gd name="connsiteY424" fmla="*/ 3297959 h 4361942"/>
              <a:gd name="connsiteX425" fmla="*/ 1103039 w 4102080"/>
              <a:gd name="connsiteY425" fmla="*/ 3299923 h 4361942"/>
              <a:gd name="connsiteX426" fmla="*/ 1104900 w 4102080"/>
              <a:gd name="connsiteY426" fmla="*/ 3305816 h 4361942"/>
              <a:gd name="connsiteX427" fmla="*/ 1106967 w 4102080"/>
              <a:gd name="connsiteY427" fmla="*/ 3309744 h 4361942"/>
              <a:gd name="connsiteX428" fmla="*/ 1112860 w 4102080"/>
              <a:gd name="connsiteY428" fmla="*/ 3313673 h 4361942"/>
              <a:gd name="connsiteX429" fmla="*/ 1114824 w 4102080"/>
              <a:gd name="connsiteY429" fmla="*/ 3313673 h 4361942"/>
              <a:gd name="connsiteX430" fmla="*/ 1130641 w 4102080"/>
              <a:gd name="connsiteY430" fmla="*/ 3303852 h 4361942"/>
              <a:gd name="connsiteX431" fmla="*/ 1130641 w 4102080"/>
              <a:gd name="connsiteY431" fmla="*/ 3309744 h 4361942"/>
              <a:gd name="connsiteX432" fmla="*/ 1150282 w 4102080"/>
              <a:gd name="connsiteY432" fmla="*/ 3341275 h 4361942"/>
              <a:gd name="connsiteX433" fmla="*/ 1150282 w 4102080"/>
              <a:gd name="connsiteY433" fmla="*/ 3353060 h 4361942"/>
              <a:gd name="connsiteX434" fmla="*/ 1148318 w 4102080"/>
              <a:gd name="connsiteY434" fmla="*/ 3364949 h 4361942"/>
              <a:gd name="connsiteX435" fmla="*/ 1146354 w 4102080"/>
              <a:gd name="connsiteY435" fmla="*/ 3376734 h 4361942"/>
              <a:gd name="connsiteX436" fmla="*/ 1132501 w 4102080"/>
              <a:gd name="connsiteY436" fmla="*/ 3404336 h 4361942"/>
              <a:gd name="connsiteX437" fmla="*/ 1126609 w 4102080"/>
              <a:gd name="connsiteY437" fmla="*/ 3412193 h 4361942"/>
              <a:gd name="connsiteX438" fmla="*/ 1120716 w 4102080"/>
              <a:gd name="connsiteY438" fmla="*/ 3416122 h 4361942"/>
              <a:gd name="connsiteX439" fmla="*/ 1120716 w 4102080"/>
              <a:gd name="connsiteY439" fmla="*/ 3414157 h 4361942"/>
              <a:gd name="connsiteX440" fmla="*/ 1108932 w 4102080"/>
              <a:gd name="connsiteY440" fmla="*/ 3404336 h 4361942"/>
              <a:gd name="connsiteX441" fmla="*/ 1103039 w 4102080"/>
              <a:gd name="connsiteY441" fmla="*/ 3400305 h 4361942"/>
              <a:gd name="connsiteX442" fmla="*/ 1103039 w 4102080"/>
              <a:gd name="connsiteY442" fmla="*/ 3406301 h 4361942"/>
              <a:gd name="connsiteX443" fmla="*/ 1101075 w 4102080"/>
              <a:gd name="connsiteY443" fmla="*/ 3418086 h 4361942"/>
              <a:gd name="connsiteX444" fmla="*/ 1039979 w 4102080"/>
              <a:gd name="connsiteY444" fmla="*/ 3451581 h 4361942"/>
              <a:gd name="connsiteX445" fmla="*/ 1032122 w 4102080"/>
              <a:gd name="connsiteY445" fmla="*/ 3455509 h 4361942"/>
              <a:gd name="connsiteX446" fmla="*/ 1004521 w 4102080"/>
              <a:gd name="connsiteY446" fmla="*/ 3457473 h 4361942"/>
              <a:gd name="connsiteX447" fmla="*/ 996664 w 4102080"/>
              <a:gd name="connsiteY447" fmla="*/ 3455509 h 4361942"/>
              <a:gd name="connsiteX448" fmla="*/ 994700 w 4102080"/>
              <a:gd name="connsiteY448" fmla="*/ 3447549 h 4361942"/>
              <a:gd name="connsiteX449" fmla="*/ 998628 w 4102080"/>
              <a:gd name="connsiteY449" fmla="*/ 3441760 h 4361942"/>
              <a:gd name="connsiteX450" fmla="*/ 1004521 w 4102080"/>
              <a:gd name="connsiteY450" fmla="*/ 3437728 h 4361942"/>
              <a:gd name="connsiteX451" fmla="*/ 1006485 w 4102080"/>
              <a:gd name="connsiteY451" fmla="*/ 3433799 h 4361942"/>
              <a:gd name="connsiteX452" fmla="*/ 1002557 w 4102080"/>
              <a:gd name="connsiteY452" fmla="*/ 3427907 h 4361942"/>
              <a:gd name="connsiteX453" fmla="*/ 982915 w 4102080"/>
              <a:gd name="connsiteY453" fmla="*/ 3416122 h 4361942"/>
              <a:gd name="connsiteX454" fmla="*/ 982915 w 4102080"/>
              <a:gd name="connsiteY454" fmla="*/ 3433799 h 4361942"/>
              <a:gd name="connsiteX455" fmla="*/ 969063 w 4102080"/>
              <a:gd name="connsiteY455" fmla="*/ 3418086 h 4361942"/>
              <a:gd name="connsiteX456" fmla="*/ 976919 w 4102080"/>
              <a:gd name="connsiteY456" fmla="*/ 3390484 h 4361942"/>
              <a:gd name="connsiteX457" fmla="*/ 996664 w 4102080"/>
              <a:gd name="connsiteY457" fmla="*/ 3368774 h 4361942"/>
              <a:gd name="connsiteX458" fmla="*/ 1014445 w 4102080"/>
              <a:gd name="connsiteY458" fmla="*/ 3368774 h 4361942"/>
              <a:gd name="connsiteX459" fmla="*/ 1020338 w 4102080"/>
              <a:gd name="connsiteY459" fmla="*/ 3351096 h 4361942"/>
              <a:gd name="connsiteX460" fmla="*/ 1024266 w 4102080"/>
              <a:gd name="connsiteY460" fmla="*/ 3345203 h 4361942"/>
              <a:gd name="connsiteX461" fmla="*/ 1030158 w 4102080"/>
              <a:gd name="connsiteY461" fmla="*/ 3339311 h 4361942"/>
              <a:gd name="connsiteX462" fmla="*/ 1038015 w 4102080"/>
              <a:gd name="connsiteY462" fmla="*/ 3335382 h 4361942"/>
              <a:gd name="connsiteX463" fmla="*/ 1043907 w 4102080"/>
              <a:gd name="connsiteY463" fmla="*/ 3333418 h 4361942"/>
              <a:gd name="connsiteX464" fmla="*/ 1047836 w 4102080"/>
              <a:gd name="connsiteY464" fmla="*/ 3329386 h 4361942"/>
              <a:gd name="connsiteX465" fmla="*/ 1049800 w 4102080"/>
              <a:gd name="connsiteY465" fmla="*/ 3319565 h 4361942"/>
              <a:gd name="connsiteX466" fmla="*/ 1057657 w 4102080"/>
              <a:gd name="connsiteY466" fmla="*/ 3327526 h 4361942"/>
              <a:gd name="connsiteX467" fmla="*/ 1067581 w 4102080"/>
              <a:gd name="connsiteY467" fmla="*/ 3329386 h 4361942"/>
              <a:gd name="connsiteX468" fmla="*/ 1077402 w 4102080"/>
              <a:gd name="connsiteY468" fmla="*/ 3323597 h 4361942"/>
              <a:gd name="connsiteX469" fmla="*/ 1081330 w 4102080"/>
              <a:gd name="connsiteY469" fmla="*/ 3311709 h 4361942"/>
              <a:gd name="connsiteX470" fmla="*/ 1075437 w 4102080"/>
              <a:gd name="connsiteY470" fmla="*/ 3301888 h 4361942"/>
              <a:gd name="connsiteX471" fmla="*/ 1059724 w 4102080"/>
              <a:gd name="connsiteY471" fmla="*/ 3288138 h 4361942"/>
              <a:gd name="connsiteX472" fmla="*/ 1063652 w 4102080"/>
              <a:gd name="connsiteY472" fmla="*/ 3282142 h 4361942"/>
              <a:gd name="connsiteX473" fmla="*/ 947457 w 4102080"/>
              <a:gd name="connsiteY473" fmla="*/ 3240790 h 4361942"/>
              <a:gd name="connsiteX474" fmla="*/ 955313 w 4102080"/>
              <a:gd name="connsiteY474" fmla="*/ 3248751 h 4361942"/>
              <a:gd name="connsiteX475" fmla="*/ 959242 w 4102080"/>
              <a:gd name="connsiteY475" fmla="*/ 3252679 h 4361942"/>
              <a:gd name="connsiteX476" fmla="*/ 967098 w 4102080"/>
              <a:gd name="connsiteY476" fmla="*/ 3256607 h 4361942"/>
              <a:gd name="connsiteX477" fmla="*/ 967098 w 4102080"/>
              <a:gd name="connsiteY477" fmla="*/ 3264464 h 4361942"/>
              <a:gd name="connsiteX478" fmla="*/ 969063 w 4102080"/>
              <a:gd name="connsiteY478" fmla="*/ 3266428 h 4361942"/>
              <a:gd name="connsiteX479" fmla="*/ 971027 w 4102080"/>
              <a:gd name="connsiteY479" fmla="*/ 3270357 h 4361942"/>
              <a:gd name="connsiteX480" fmla="*/ 969063 w 4102080"/>
              <a:gd name="connsiteY480" fmla="*/ 3278317 h 4361942"/>
              <a:gd name="connsiteX481" fmla="*/ 967098 w 4102080"/>
              <a:gd name="connsiteY481" fmla="*/ 3286174 h 4361942"/>
              <a:gd name="connsiteX482" fmla="*/ 967098 w 4102080"/>
              <a:gd name="connsiteY482" fmla="*/ 3294031 h 4361942"/>
              <a:gd name="connsiteX483" fmla="*/ 963170 w 4102080"/>
              <a:gd name="connsiteY483" fmla="*/ 3297959 h 4361942"/>
              <a:gd name="connsiteX484" fmla="*/ 959242 w 4102080"/>
              <a:gd name="connsiteY484" fmla="*/ 3301888 h 4361942"/>
              <a:gd name="connsiteX485" fmla="*/ 953349 w 4102080"/>
              <a:gd name="connsiteY485" fmla="*/ 3307780 h 4361942"/>
              <a:gd name="connsiteX486" fmla="*/ 939497 w 4102080"/>
              <a:gd name="connsiteY486" fmla="*/ 3315740 h 4361942"/>
              <a:gd name="connsiteX487" fmla="*/ 933708 w 4102080"/>
              <a:gd name="connsiteY487" fmla="*/ 3315740 h 4361942"/>
              <a:gd name="connsiteX488" fmla="*/ 925851 w 4102080"/>
              <a:gd name="connsiteY488" fmla="*/ 3313673 h 4361942"/>
              <a:gd name="connsiteX489" fmla="*/ 923783 w 4102080"/>
              <a:gd name="connsiteY489" fmla="*/ 3309744 h 4361942"/>
              <a:gd name="connsiteX490" fmla="*/ 927712 w 4102080"/>
              <a:gd name="connsiteY490" fmla="*/ 3307780 h 4361942"/>
              <a:gd name="connsiteX491" fmla="*/ 931640 w 4102080"/>
              <a:gd name="connsiteY491" fmla="*/ 3307780 h 4361942"/>
              <a:gd name="connsiteX492" fmla="*/ 933708 w 4102080"/>
              <a:gd name="connsiteY492" fmla="*/ 3305816 h 4361942"/>
              <a:gd name="connsiteX493" fmla="*/ 937636 w 4102080"/>
              <a:gd name="connsiteY493" fmla="*/ 3301888 h 4361942"/>
              <a:gd name="connsiteX494" fmla="*/ 937636 w 4102080"/>
              <a:gd name="connsiteY494" fmla="*/ 3299923 h 4361942"/>
              <a:gd name="connsiteX495" fmla="*/ 923783 w 4102080"/>
              <a:gd name="connsiteY495" fmla="*/ 3295995 h 4361942"/>
              <a:gd name="connsiteX496" fmla="*/ 925851 w 4102080"/>
              <a:gd name="connsiteY496" fmla="*/ 3292067 h 4361942"/>
              <a:gd name="connsiteX497" fmla="*/ 935672 w 4102080"/>
              <a:gd name="connsiteY497" fmla="*/ 3290102 h 4361942"/>
              <a:gd name="connsiteX498" fmla="*/ 945493 w 4102080"/>
              <a:gd name="connsiteY498" fmla="*/ 3290102 h 4361942"/>
              <a:gd name="connsiteX499" fmla="*/ 951385 w 4102080"/>
              <a:gd name="connsiteY499" fmla="*/ 3284210 h 4361942"/>
              <a:gd name="connsiteX500" fmla="*/ 955313 w 4102080"/>
              <a:gd name="connsiteY500" fmla="*/ 3276353 h 4361942"/>
              <a:gd name="connsiteX501" fmla="*/ 951385 w 4102080"/>
              <a:gd name="connsiteY501" fmla="*/ 3268393 h 4361942"/>
              <a:gd name="connsiteX502" fmla="*/ 945493 w 4102080"/>
              <a:gd name="connsiteY502" fmla="*/ 3258572 h 4361942"/>
              <a:gd name="connsiteX503" fmla="*/ 941564 w 4102080"/>
              <a:gd name="connsiteY503" fmla="*/ 3244822 h 4361942"/>
              <a:gd name="connsiteX504" fmla="*/ 921819 w 4102080"/>
              <a:gd name="connsiteY504" fmla="*/ 3234898 h 4361942"/>
              <a:gd name="connsiteX505" fmla="*/ 929676 w 4102080"/>
              <a:gd name="connsiteY505" fmla="*/ 3252679 h 4361942"/>
              <a:gd name="connsiteX506" fmla="*/ 935672 w 4102080"/>
              <a:gd name="connsiteY506" fmla="*/ 3262500 h 4361942"/>
              <a:gd name="connsiteX507" fmla="*/ 941564 w 4102080"/>
              <a:gd name="connsiteY507" fmla="*/ 3274285 h 4361942"/>
              <a:gd name="connsiteX508" fmla="*/ 939497 w 4102080"/>
              <a:gd name="connsiteY508" fmla="*/ 3284210 h 4361942"/>
              <a:gd name="connsiteX509" fmla="*/ 933708 w 4102080"/>
              <a:gd name="connsiteY509" fmla="*/ 3286174 h 4361942"/>
              <a:gd name="connsiteX510" fmla="*/ 927712 w 4102080"/>
              <a:gd name="connsiteY510" fmla="*/ 3286174 h 4361942"/>
              <a:gd name="connsiteX511" fmla="*/ 921819 w 4102080"/>
              <a:gd name="connsiteY511" fmla="*/ 3288138 h 4361942"/>
              <a:gd name="connsiteX512" fmla="*/ 915927 w 4102080"/>
              <a:gd name="connsiteY512" fmla="*/ 3284210 h 4361942"/>
              <a:gd name="connsiteX513" fmla="*/ 913963 w 4102080"/>
              <a:gd name="connsiteY513" fmla="*/ 3256607 h 4361942"/>
              <a:gd name="connsiteX514" fmla="*/ 915927 w 4102080"/>
              <a:gd name="connsiteY514" fmla="*/ 3240790 h 4361942"/>
              <a:gd name="connsiteX515" fmla="*/ 2355327 w 4102080"/>
              <a:gd name="connsiteY515" fmla="*/ 3221209 h 4361942"/>
              <a:gd name="connsiteX516" fmla="*/ 2359359 w 4102080"/>
              <a:gd name="connsiteY516" fmla="*/ 3221209 h 4361942"/>
              <a:gd name="connsiteX517" fmla="*/ 2379002 w 4102080"/>
              <a:gd name="connsiteY517" fmla="*/ 3231030 h 4361942"/>
              <a:gd name="connsiteX518" fmla="*/ 2379002 w 4102080"/>
              <a:gd name="connsiteY518" fmla="*/ 3237025 h 4361942"/>
              <a:gd name="connsiteX519" fmla="*/ 2382931 w 4102080"/>
              <a:gd name="connsiteY519" fmla="*/ 3237025 h 4361942"/>
              <a:gd name="connsiteX520" fmla="*/ 2394717 w 4102080"/>
              <a:gd name="connsiteY520" fmla="*/ 3231030 h 4361942"/>
              <a:gd name="connsiteX521" fmla="*/ 2396682 w 4102080"/>
              <a:gd name="connsiteY521" fmla="*/ 3232994 h 4361942"/>
              <a:gd name="connsiteX522" fmla="*/ 2394717 w 4102080"/>
              <a:gd name="connsiteY522" fmla="*/ 3237025 h 4361942"/>
              <a:gd name="connsiteX523" fmla="*/ 2388824 w 4102080"/>
              <a:gd name="connsiteY523" fmla="*/ 3244882 h 4361942"/>
              <a:gd name="connsiteX524" fmla="*/ 2386860 w 4102080"/>
              <a:gd name="connsiteY524" fmla="*/ 3246846 h 4361942"/>
              <a:gd name="connsiteX525" fmla="*/ 2382931 w 4102080"/>
              <a:gd name="connsiteY525" fmla="*/ 3246846 h 4361942"/>
              <a:gd name="connsiteX526" fmla="*/ 2377038 w 4102080"/>
              <a:gd name="connsiteY526" fmla="*/ 3244882 h 4361942"/>
              <a:gd name="connsiteX527" fmla="*/ 2371145 w 4102080"/>
              <a:gd name="connsiteY527" fmla="*/ 3246846 h 4361942"/>
              <a:gd name="connsiteX528" fmla="*/ 2363184 w 4102080"/>
              <a:gd name="connsiteY528" fmla="*/ 3248810 h 4361942"/>
              <a:gd name="connsiteX529" fmla="*/ 2361323 w 4102080"/>
              <a:gd name="connsiteY529" fmla="*/ 3252739 h 4361942"/>
              <a:gd name="connsiteX530" fmla="*/ 2357291 w 4102080"/>
              <a:gd name="connsiteY530" fmla="*/ 3252739 h 4361942"/>
              <a:gd name="connsiteX531" fmla="*/ 2355327 w 4102080"/>
              <a:gd name="connsiteY531" fmla="*/ 3250775 h 4361942"/>
              <a:gd name="connsiteX532" fmla="*/ 2359359 w 4102080"/>
              <a:gd name="connsiteY532" fmla="*/ 3244882 h 4361942"/>
              <a:gd name="connsiteX533" fmla="*/ 2357291 w 4102080"/>
              <a:gd name="connsiteY533" fmla="*/ 3240850 h 4361942"/>
              <a:gd name="connsiteX534" fmla="*/ 2355327 w 4102080"/>
              <a:gd name="connsiteY534" fmla="*/ 3238990 h 4361942"/>
              <a:gd name="connsiteX535" fmla="*/ 2353363 w 4102080"/>
              <a:gd name="connsiteY535" fmla="*/ 3238990 h 4361942"/>
              <a:gd name="connsiteX536" fmla="*/ 2349434 w 4102080"/>
              <a:gd name="connsiteY536" fmla="*/ 3234958 h 4361942"/>
              <a:gd name="connsiteX537" fmla="*/ 2349434 w 4102080"/>
              <a:gd name="connsiteY537" fmla="*/ 3231030 h 4361942"/>
              <a:gd name="connsiteX538" fmla="*/ 2351502 w 4102080"/>
              <a:gd name="connsiteY538" fmla="*/ 3229065 h 4361942"/>
              <a:gd name="connsiteX539" fmla="*/ 2351502 w 4102080"/>
              <a:gd name="connsiteY539" fmla="*/ 3223173 h 4361942"/>
              <a:gd name="connsiteX540" fmla="*/ 531985 w 4102080"/>
              <a:gd name="connsiteY540" fmla="*/ 3183725 h 4361942"/>
              <a:gd name="connsiteX541" fmla="*/ 533949 w 4102080"/>
              <a:gd name="connsiteY541" fmla="*/ 3185689 h 4361942"/>
              <a:gd name="connsiteX542" fmla="*/ 535913 w 4102080"/>
              <a:gd name="connsiteY542" fmla="*/ 3191582 h 4361942"/>
              <a:gd name="connsiteX543" fmla="*/ 541806 w 4102080"/>
              <a:gd name="connsiteY543" fmla="*/ 3191582 h 4361942"/>
              <a:gd name="connsiteX544" fmla="*/ 549662 w 4102080"/>
              <a:gd name="connsiteY544" fmla="*/ 3189721 h 4361942"/>
              <a:gd name="connsiteX545" fmla="*/ 551627 w 4102080"/>
              <a:gd name="connsiteY545" fmla="*/ 3193546 h 4361942"/>
              <a:gd name="connsiteX546" fmla="*/ 545734 w 4102080"/>
              <a:gd name="connsiteY546" fmla="*/ 3199542 h 4361942"/>
              <a:gd name="connsiteX547" fmla="*/ 541806 w 4102080"/>
              <a:gd name="connsiteY547" fmla="*/ 3201506 h 4361942"/>
              <a:gd name="connsiteX548" fmla="*/ 539842 w 4102080"/>
              <a:gd name="connsiteY548" fmla="*/ 3207399 h 4361942"/>
              <a:gd name="connsiteX549" fmla="*/ 529918 w 4102080"/>
              <a:gd name="connsiteY549" fmla="*/ 3219184 h 4361942"/>
              <a:gd name="connsiteX550" fmla="*/ 527953 w 4102080"/>
              <a:gd name="connsiteY550" fmla="*/ 3225077 h 4361942"/>
              <a:gd name="connsiteX551" fmla="*/ 524128 w 4102080"/>
              <a:gd name="connsiteY551" fmla="*/ 3230969 h 4361942"/>
              <a:gd name="connsiteX552" fmla="*/ 520097 w 4102080"/>
              <a:gd name="connsiteY552" fmla="*/ 3236965 h 4361942"/>
              <a:gd name="connsiteX553" fmla="*/ 518133 w 4102080"/>
              <a:gd name="connsiteY553" fmla="*/ 3238930 h 4361942"/>
              <a:gd name="connsiteX554" fmla="*/ 512240 w 4102080"/>
              <a:gd name="connsiteY554" fmla="*/ 3236965 h 4361942"/>
              <a:gd name="connsiteX555" fmla="*/ 508312 w 4102080"/>
              <a:gd name="connsiteY555" fmla="*/ 3225077 h 4361942"/>
              <a:gd name="connsiteX556" fmla="*/ 508312 w 4102080"/>
              <a:gd name="connsiteY556" fmla="*/ 3215256 h 4361942"/>
              <a:gd name="connsiteX557" fmla="*/ 512240 w 4102080"/>
              <a:gd name="connsiteY557" fmla="*/ 3205435 h 4361942"/>
              <a:gd name="connsiteX558" fmla="*/ 516168 w 4102080"/>
              <a:gd name="connsiteY558" fmla="*/ 3195510 h 4361942"/>
              <a:gd name="connsiteX559" fmla="*/ 520097 w 4102080"/>
              <a:gd name="connsiteY559" fmla="*/ 3189721 h 4361942"/>
              <a:gd name="connsiteX560" fmla="*/ 526093 w 4102080"/>
              <a:gd name="connsiteY560" fmla="*/ 3185689 h 4361942"/>
              <a:gd name="connsiteX561" fmla="*/ 2063927 w 4102080"/>
              <a:gd name="connsiteY561" fmla="*/ 3168011 h 4361942"/>
              <a:gd name="connsiteX562" fmla="*/ 2071784 w 4102080"/>
              <a:gd name="connsiteY562" fmla="*/ 3171940 h 4361942"/>
              <a:gd name="connsiteX563" fmla="*/ 2071784 w 4102080"/>
              <a:gd name="connsiteY563" fmla="*/ 3179797 h 4361942"/>
              <a:gd name="connsiteX564" fmla="*/ 2069820 w 4102080"/>
              <a:gd name="connsiteY564" fmla="*/ 3187653 h 4361942"/>
              <a:gd name="connsiteX565" fmla="*/ 2061963 w 4102080"/>
              <a:gd name="connsiteY565" fmla="*/ 3195510 h 4361942"/>
              <a:gd name="connsiteX566" fmla="*/ 2067959 w 4102080"/>
              <a:gd name="connsiteY566" fmla="*/ 3197578 h 4361942"/>
              <a:gd name="connsiteX567" fmla="*/ 2073748 w 4102080"/>
              <a:gd name="connsiteY567" fmla="*/ 3205435 h 4361942"/>
              <a:gd name="connsiteX568" fmla="*/ 2079744 w 4102080"/>
              <a:gd name="connsiteY568" fmla="*/ 3217220 h 4361942"/>
              <a:gd name="connsiteX569" fmla="*/ 2083673 w 4102080"/>
              <a:gd name="connsiteY569" fmla="*/ 3236965 h 4361942"/>
              <a:gd name="connsiteX570" fmla="*/ 2085637 w 4102080"/>
              <a:gd name="connsiteY570" fmla="*/ 3248751 h 4361942"/>
              <a:gd name="connsiteX571" fmla="*/ 2083673 w 4102080"/>
              <a:gd name="connsiteY571" fmla="*/ 3260536 h 4361942"/>
              <a:gd name="connsiteX572" fmla="*/ 2077780 w 4102080"/>
              <a:gd name="connsiteY572" fmla="*/ 3270357 h 4361942"/>
              <a:gd name="connsiteX573" fmla="*/ 2071784 w 4102080"/>
              <a:gd name="connsiteY573" fmla="*/ 3278317 h 4361942"/>
              <a:gd name="connsiteX574" fmla="*/ 2063927 w 4102080"/>
              <a:gd name="connsiteY574" fmla="*/ 3278317 h 4361942"/>
              <a:gd name="connsiteX575" fmla="*/ 2058035 w 4102080"/>
              <a:gd name="connsiteY575" fmla="*/ 3274285 h 4361942"/>
              <a:gd name="connsiteX576" fmla="*/ 2034362 w 4102080"/>
              <a:gd name="connsiteY576" fmla="*/ 3250715 h 4361942"/>
              <a:gd name="connsiteX577" fmla="*/ 2032397 w 4102080"/>
              <a:gd name="connsiteY577" fmla="*/ 3240790 h 4361942"/>
              <a:gd name="connsiteX578" fmla="*/ 2036429 w 4102080"/>
              <a:gd name="connsiteY578" fmla="*/ 3227041 h 4361942"/>
              <a:gd name="connsiteX579" fmla="*/ 2038393 w 4102080"/>
              <a:gd name="connsiteY579" fmla="*/ 3223113 h 4361942"/>
              <a:gd name="connsiteX580" fmla="*/ 2050178 w 4102080"/>
              <a:gd name="connsiteY580" fmla="*/ 3213292 h 4361942"/>
              <a:gd name="connsiteX581" fmla="*/ 2052143 w 4102080"/>
              <a:gd name="connsiteY581" fmla="*/ 3209363 h 4361942"/>
              <a:gd name="connsiteX582" fmla="*/ 2058035 w 4102080"/>
              <a:gd name="connsiteY582" fmla="*/ 3189721 h 4361942"/>
              <a:gd name="connsiteX583" fmla="*/ 2048214 w 4102080"/>
              <a:gd name="connsiteY583" fmla="*/ 3179797 h 4361942"/>
              <a:gd name="connsiteX584" fmla="*/ 2048214 w 4102080"/>
              <a:gd name="connsiteY584" fmla="*/ 3171940 h 4361942"/>
              <a:gd name="connsiteX585" fmla="*/ 2056071 w 4102080"/>
              <a:gd name="connsiteY585" fmla="*/ 3169976 h 4361942"/>
              <a:gd name="connsiteX586" fmla="*/ 888325 w 4102080"/>
              <a:gd name="connsiteY586" fmla="*/ 3160155 h 4361942"/>
              <a:gd name="connsiteX587" fmla="*/ 890289 w 4102080"/>
              <a:gd name="connsiteY587" fmla="*/ 3162119 h 4361942"/>
              <a:gd name="connsiteX588" fmla="*/ 896285 w 4102080"/>
              <a:gd name="connsiteY588" fmla="*/ 3171940 h 4361942"/>
              <a:gd name="connsiteX589" fmla="*/ 904142 w 4102080"/>
              <a:gd name="connsiteY589" fmla="*/ 3179797 h 4361942"/>
              <a:gd name="connsiteX590" fmla="*/ 906106 w 4102080"/>
              <a:gd name="connsiteY590" fmla="*/ 3181761 h 4361942"/>
              <a:gd name="connsiteX591" fmla="*/ 906106 w 4102080"/>
              <a:gd name="connsiteY591" fmla="*/ 3187653 h 4361942"/>
              <a:gd name="connsiteX592" fmla="*/ 904142 w 4102080"/>
              <a:gd name="connsiteY592" fmla="*/ 3195510 h 4361942"/>
              <a:gd name="connsiteX593" fmla="*/ 902178 w 4102080"/>
              <a:gd name="connsiteY593" fmla="*/ 3201506 h 4361942"/>
              <a:gd name="connsiteX594" fmla="*/ 892254 w 4102080"/>
              <a:gd name="connsiteY594" fmla="*/ 3213292 h 4361942"/>
              <a:gd name="connsiteX595" fmla="*/ 888325 w 4102080"/>
              <a:gd name="connsiteY595" fmla="*/ 3217220 h 4361942"/>
              <a:gd name="connsiteX596" fmla="*/ 882433 w 4102080"/>
              <a:gd name="connsiteY596" fmla="*/ 3217220 h 4361942"/>
              <a:gd name="connsiteX597" fmla="*/ 876540 w 4102080"/>
              <a:gd name="connsiteY597" fmla="*/ 3217220 h 4361942"/>
              <a:gd name="connsiteX598" fmla="*/ 876540 w 4102080"/>
              <a:gd name="connsiteY598" fmla="*/ 3215256 h 4361942"/>
              <a:gd name="connsiteX599" fmla="*/ 866719 w 4102080"/>
              <a:gd name="connsiteY599" fmla="*/ 3209363 h 4361942"/>
              <a:gd name="connsiteX600" fmla="*/ 856899 w 4102080"/>
              <a:gd name="connsiteY600" fmla="*/ 3205435 h 4361942"/>
              <a:gd name="connsiteX601" fmla="*/ 852867 w 4102080"/>
              <a:gd name="connsiteY601" fmla="*/ 3205435 h 4361942"/>
              <a:gd name="connsiteX602" fmla="*/ 847078 w 4102080"/>
              <a:gd name="connsiteY602" fmla="*/ 3191582 h 4361942"/>
              <a:gd name="connsiteX603" fmla="*/ 852867 w 4102080"/>
              <a:gd name="connsiteY603" fmla="*/ 3185689 h 4361942"/>
              <a:gd name="connsiteX604" fmla="*/ 870648 w 4102080"/>
              <a:gd name="connsiteY604" fmla="*/ 3177832 h 4361942"/>
              <a:gd name="connsiteX605" fmla="*/ 882433 w 4102080"/>
              <a:gd name="connsiteY605" fmla="*/ 3162119 h 4361942"/>
              <a:gd name="connsiteX606" fmla="*/ 947457 w 4102080"/>
              <a:gd name="connsiteY606" fmla="*/ 3126660 h 4361942"/>
              <a:gd name="connsiteX607" fmla="*/ 953349 w 4102080"/>
              <a:gd name="connsiteY607" fmla="*/ 3128624 h 4361942"/>
              <a:gd name="connsiteX608" fmla="*/ 959242 w 4102080"/>
              <a:gd name="connsiteY608" fmla="*/ 3128624 h 4361942"/>
              <a:gd name="connsiteX609" fmla="*/ 963170 w 4102080"/>
              <a:gd name="connsiteY609" fmla="*/ 3126660 h 4361942"/>
              <a:gd name="connsiteX610" fmla="*/ 971027 w 4102080"/>
              <a:gd name="connsiteY610" fmla="*/ 3126660 h 4361942"/>
              <a:gd name="connsiteX611" fmla="*/ 978883 w 4102080"/>
              <a:gd name="connsiteY611" fmla="*/ 3126660 h 4361942"/>
              <a:gd name="connsiteX612" fmla="*/ 984879 w 4102080"/>
              <a:gd name="connsiteY612" fmla="*/ 3130588 h 4361942"/>
              <a:gd name="connsiteX613" fmla="*/ 988808 w 4102080"/>
              <a:gd name="connsiteY613" fmla="*/ 3134517 h 4361942"/>
              <a:gd name="connsiteX614" fmla="*/ 994700 w 4102080"/>
              <a:gd name="connsiteY614" fmla="*/ 3136481 h 4361942"/>
              <a:gd name="connsiteX615" fmla="*/ 1002557 w 4102080"/>
              <a:gd name="connsiteY615" fmla="*/ 3138445 h 4361942"/>
              <a:gd name="connsiteX616" fmla="*/ 1008449 w 4102080"/>
              <a:gd name="connsiteY616" fmla="*/ 3138445 h 4361942"/>
              <a:gd name="connsiteX617" fmla="*/ 1012481 w 4102080"/>
              <a:gd name="connsiteY617" fmla="*/ 3142373 h 4361942"/>
              <a:gd name="connsiteX618" fmla="*/ 1016306 w 4102080"/>
              <a:gd name="connsiteY618" fmla="*/ 3148266 h 4361942"/>
              <a:gd name="connsiteX619" fmla="*/ 1014445 w 4102080"/>
              <a:gd name="connsiteY619" fmla="*/ 3152194 h 4361942"/>
              <a:gd name="connsiteX620" fmla="*/ 1016306 w 4102080"/>
              <a:gd name="connsiteY620" fmla="*/ 3156123 h 4361942"/>
              <a:gd name="connsiteX621" fmla="*/ 1018270 w 4102080"/>
              <a:gd name="connsiteY621" fmla="*/ 3163980 h 4361942"/>
              <a:gd name="connsiteX622" fmla="*/ 1018270 w 4102080"/>
              <a:gd name="connsiteY622" fmla="*/ 3171940 h 4361942"/>
              <a:gd name="connsiteX623" fmla="*/ 1014445 w 4102080"/>
              <a:gd name="connsiteY623" fmla="*/ 3179797 h 4361942"/>
              <a:gd name="connsiteX624" fmla="*/ 1006485 w 4102080"/>
              <a:gd name="connsiteY624" fmla="*/ 3179797 h 4361942"/>
              <a:gd name="connsiteX625" fmla="*/ 998628 w 4102080"/>
              <a:gd name="connsiteY625" fmla="*/ 3171940 h 4361942"/>
              <a:gd name="connsiteX626" fmla="*/ 992736 w 4102080"/>
              <a:gd name="connsiteY626" fmla="*/ 3163980 h 4361942"/>
              <a:gd name="connsiteX627" fmla="*/ 984879 w 4102080"/>
              <a:gd name="connsiteY627" fmla="*/ 3163980 h 4361942"/>
              <a:gd name="connsiteX628" fmla="*/ 982915 w 4102080"/>
              <a:gd name="connsiteY628" fmla="*/ 3168011 h 4361942"/>
              <a:gd name="connsiteX629" fmla="*/ 978883 w 4102080"/>
              <a:gd name="connsiteY629" fmla="*/ 3168011 h 4361942"/>
              <a:gd name="connsiteX630" fmla="*/ 975058 w 4102080"/>
              <a:gd name="connsiteY630" fmla="*/ 3168011 h 4361942"/>
              <a:gd name="connsiteX631" fmla="*/ 971027 w 4102080"/>
              <a:gd name="connsiteY631" fmla="*/ 3166047 h 4361942"/>
              <a:gd name="connsiteX632" fmla="*/ 969063 w 4102080"/>
              <a:gd name="connsiteY632" fmla="*/ 3158190 h 4361942"/>
              <a:gd name="connsiteX633" fmla="*/ 963170 w 4102080"/>
              <a:gd name="connsiteY633" fmla="*/ 3148266 h 4361942"/>
              <a:gd name="connsiteX634" fmla="*/ 951385 w 4102080"/>
              <a:gd name="connsiteY634" fmla="*/ 3134517 h 4361942"/>
              <a:gd name="connsiteX635" fmla="*/ 896285 w 4102080"/>
              <a:gd name="connsiteY635" fmla="*/ 3110946 h 4361942"/>
              <a:gd name="connsiteX636" fmla="*/ 900110 w 4102080"/>
              <a:gd name="connsiteY636" fmla="*/ 3110946 h 4361942"/>
              <a:gd name="connsiteX637" fmla="*/ 902178 w 4102080"/>
              <a:gd name="connsiteY637" fmla="*/ 3110946 h 4361942"/>
              <a:gd name="connsiteX638" fmla="*/ 906106 w 4102080"/>
              <a:gd name="connsiteY638" fmla="*/ 3112807 h 4361942"/>
              <a:gd name="connsiteX639" fmla="*/ 908070 w 4102080"/>
              <a:gd name="connsiteY639" fmla="*/ 3118803 h 4361942"/>
              <a:gd name="connsiteX640" fmla="*/ 908070 w 4102080"/>
              <a:gd name="connsiteY640" fmla="*/ 3134517 h 4361942"/>
              <a:gd name="connsiteX641" fmla="*/ 904142 w 4102080"/>
              <a:gd name="connsiteY641" fmla="*/ 3134517 h 4361942"/>
              <a:gd name="connsiteX642" fmla="*/ 896285 w 4102080"/>
              <a:gd name="connsiteY642" fmla="*/ 3132552 h 4361942"/>
              <a:gd name="connsiteX643" fmla="*/ 894321 w 4102080"/>
              <a:gd name="connsiteY643" fmla="*/ 3130588 h 4361942"/>
              <a:gd name="connsiteX644" fmla="*/ 888325 w 4102080"/>
              <a:gd name="connsiteY644" fmla="*/ 3136481 h 4361942"/>
              <a:gd name="connsiteX645" fmla="*/ 878504 w 4102080"/>
              <a:gd name="connsiteY645" fmla="*/ 3138445 h 4361942"/>
              <a:gd name="connsiteX646" fmla="*/ 870648 w 4102080"/>
              <a:gd name="connsiteY646" fmla="*/ 3136481 h 4361942"/>
              <a:gd name="connsiteX647" fmla="*/ 866719 w 4102080"/>
              <a:gd name="connsiteY647" fmla="*/ 3138445 h 4361942"/>
              <a:gd name="connsiteX648" fmla="*/ 866719 w 4102080"/>
              <a:gd name="connsiteY648" fmla="*/ 3148266 h 4361942"/>
              <a:gd name="connsiteX649" fmla="*/ 862791 w 4102080"/>
              <a:gd name="connsiteY649" fmla="*/ 3158190 h 4361942"/>
              <a:gd name="connsiteX650" fmla="*/ 856899 w 4102080"/>
              <a:gd name="connsiteY650" fmla="*/ 3163980 h 4361942"/>
              <a:gd name="connsiteX651" fmla="*/ 848939 w 4102080"/>
              <a:gd name="connsiteY651" fmla="*/ 3168011 h 4361942"/>
              <a:gd name="connsiteX652" fmla="*/ 841082 w 4102080"/>
              <a:gd name="connsiteY652" fmla="*/ 3168011 h 4361942"/>
              <a:gd name="connsiteX653" fmla="*/ 835189 w 4102080"/>
              <a:gd name="connsiteY653" fmla="*/ 3162119 h 4361942"/>
              <a:gd name="connsiteX654" fmla="*/ 833225 w 4102080"/>
              <a:gd name="connsiteY654" fmla="*/ 3154159 h 4361942"/>
              <a:gd name="connsiteX655" fmla="*/ 831261 w 4102080"/>
              <a:gd name="connsiteY655" fmla="*/ 3142373 h 4361942"/>
              <a:gd name="connsiteX656" fmla="*/ 833225 w 4102080"/>
              <a:gd name="connsiteY656" fmla="*/ 3132552 h 4361942"/>
              <a:gd name="connsiteX657" fmla="*/ 839118 w 4102080"/>
              <a:gd name="connsiteY657" fmla="*/ 3126660 h 4361942"/>
              <a:gd name="connsiteX658" fmla="*/ 845010 w 4102080"/>
              <a:gd name="connsiteY658" fmla="*/ 3122731 h 4361942"/>
              <a:gd name="connsiteX659" fmla="*/ 852867 w 4102080"/>
              <a:gd name="connsiteY659" fmla="*/ 3118803 h 4361942"/>
              <a:gd name="connsiteX660" fmla="*/ 862791 w 4102080"/>
              <a:gd name="connsiteY660" fmla="*/ 3122731 h 4361942"/>
              <a:gd name="connsiteX661" fmla="*/ 874576 w 4102080"/>
              <a:gd name="connsiteY661" fmla="*/ 3118803 h 4361942"/>
              <a:gd name="connsiteX662" fmla="*/ 1000593 w 4102080"/>
              <a:gd name="connsiteY662" fmla="*/ 3097093 h 4361942"/>
              <a:gd name="connsiteX663" fmla="*/ 1006485 w 4102080"/>
              <a:gd name="connsiteY663" fmla="*/ 3099058 h 4361942"/>
              <a:gd name="connsiteX664" fmla="*/ 1010413 w 4102080"/>
              <a:gd name="connsiteY664" fmla="*/ 3106914 h 4361942"/>
              <a:gd name="connsiteX665" fmla="*/ 1012481 w 4102080"/>
              <a:gd name="connsiteY665" fmla="*/ 3108879 h 4361942"/>
              <a:gd name="connsiteX666" fmla="*/ 1010413 w 4102080"/>
              <a:gd name="connsiteY666" fmla="*/ 3110946 h 4361942"/>
              <a:gd name="connsiteX667" fmla="*/ 1008449 w 4102080"/>
              <a:gd name="connsiteY667" fmla="*/ 3116735 h 4361942"/>
              <a:gd name="connsiteX668" fmla="*/ 1008449 w 4102080"/>
              <a:gd name="connsiteY668" fmla="*/ 3126660 h 4361942"/>
              <a:gd name="connsiteX669" fmla="*/ 1004521 w 4102080"/>
              <a:gd name="connsiteY669" fmla="*/ 3132552 h 4361942"/>
              <a:gd name="connsiteX670" fmla="*/ 998628 w 4102080"/>
              <a:gd name="connsiteY670" fmla="*/ 3134517 h 4361942"/>
              <a:gd name="connsiteX671" fmla="*/ 990772 w 4102080"/>
              <a:gd name="connsiteY671" fmla="*/ 3128624 h 4361942"/>
              <a:gd name="connsiteX672" fmla="*/ 980951 w 4102080"/>
              <a:gd name="connsiteY672" fmla="*/ 3122731 h 4361942"/>
              <a:gd name="connsiteX673" fmla="*/ 971027 w 4102080"/>
              <a:gd name="connsiteY673" fmla="*/ 3118803 h 4361942"/>
              <a:gd name="connsiteX674" fmla="*/ 963170 w 4102080"/>
              <a:gd name="connsiteY674" fmla="*/ 3112807 h 4361942"/>
              <a:gd name="connsiteX675" fmla="*/ 969063 w 4102080"/>
              <a:gd name="connsiteY675" fmla="*/ 3108879 h 4361942"/>
              <a:gd name="connsiteX676" fmla="*/ 984879 w 4102080"/>
              <a:gd name="connsiteY676" fmla="*/ 3104950 h 4361942"/>
              <a:gd name="connsiteX677" fmla="*/ 994700 w 4102080"/>
              <a:gd name="connsiteY677" fmla="*/ 3101022 h 4361942"/>
              <a:gd name="connsiteX678" fmla="*/ 2432143 w 4102080"/>
              <a:gd name="connsiteY678" fmla="*/ 3075447 h 4361942"/>
              <a:gd name="connsiteX679" fmla="*/ 2441965 w 4102080"/>
              <a:gd name="connsiteY679" fmla="*/ 3079478 h 4361942"/>
              <a:gd name="connsiteX680" fmla="*/ 2449926 w 4102080"/>
              <a:gd name="connsiteY680" fmla="*/ 3085371 h 4361942"/>
              <a:gd name="connsiteX681" fmla="*/ 2453854 w 4102080"/>
              <a:gd name="connsiteY681" fmla="*/ 3087335 h 4361942"/>
              <a:gd name="connsiteX682" fmla="*/ 2459748 w 4102080"/>
              <a:gd name="connsiteY682" fmla="*/ 3085371 h 4361942"/>
              <a:gd name="connsiteX683" fmla="*/ 2469569 w 4102080"/>
              <a:gd name="connsiteY683" fmla="*/ 3083407 h 4361942"/>
              <a:gd name="connsiteX684" fmla="*/ 2481355 w 4102080"/>
              <a:gd name="connsiteY684" fmla="*/ 3081442 h 4361942"/>
              <a:gd name="connsiteX685" fmla="*/ 2487352 w 4102080"/>
              <a:gd name="connsiteY685" fmla="*/ 3087335 h 4361942"/>
              <a:gd name="connsiteX686" fmla="*/ 2489316 w 4102080"/>
              <a:gd name="connsiteY686" fmla="*/ 3099120 h 4361942"/>
              <a:gd name="connsiteX687" fmla="*/ 2487352 w 4102080"/>
              <a:gd name="connsiteY687" fmla="*/ 3105013 h 4361942"/>
              <a:gd name="connsiteX688" fmla="*/ 2489316 w 4102080"/>
              <a:gd name="connsiteY688" fmla="*/ 3108941 h 4361942"/>
              <a:gd name="connsiteX689" fmla="*/ 2485387 w 4102080"/>
              <a:gd name="connsiteY689" fmla="*/ 3112869 h 4361942"/>
              <a:gd name="connsiteX690" fmla="*/ 2479494 w 4102080"/>
              <a:gd name="connsiteY690" fmla="*/ 3111008 h 4361942"/>
              <a:gd name="connsiteX691" fmla="*/ 2477530 w 4102080"/>
              <a:gd name="connsiteY691" fmla="*/ 3112869 h 4361942"/>
              <a:gd name="connsiteX692" fmla="*/ 2477530 w 4102080"/>
              <a:gd name="connsiteY692" fmla="*/ 3114833 h 4361942"/>
              <a:gd name="connsiteX693" fmla="*/ 2483320 w 4102080"/>
              <a:gd name="connsiteY693" fmla="*/ 3114833 h 4361942"/>
              <a:gd name="connsiteX694" fmla="*/ 2487352 w 4102080"/>
              <a:gd name="connsiteY694" fmla="*/ 3118865 h 4361942"/>
              <a:gd name="connsiteX695" fmla="*/ 2485387 w 4102080"/>
              <a:gd name="connsiteY695" fmla="*/ 3124654 h 4361942"/>
              <a:gd name="connsiteX696" fmla="*/ 2479494 w 4102080"/>
              <a:gd name="connsiteY696" fmla="*/ 3132614 h 4361942"/>
              <a:gd name="connsiteX697" fmla="*/ 2467605 w 4102080"/>
              <a:gd name="connsiteY697" fmla="*/ 3132614 h 4361942"/>
              <a:gd name="connsiteX698" fmla="*/ 2463676 w 4102080"/>
              <a:gd name="connsiteY698" fmla="*/ 3126722 h 4361942"/>
              <a:gd name="connsiteX699" fmla="*/ 2459748 w 4102080"/>
              <a:gd name="connsiteY699" fmla="*/ 3120829 h 4361942"/>
              <a:gd name="connsiteX700" fmla="*/ 2455819 w 4102080"/>
              <a:gd name="connsiteY700" fmla="*/ 3120829 h 4361942"/>
              <a:gd name="connsiteX701" fmla="*/ 2455819 w 4102080"/>
              <a:gd name="connsiteY701" fmla="*/ 3114833 h 4361942"/>
              <a:gd name="connsiteX702" fmla="*/ 2453854 w 4102080"/>
              <a:gd name="connsiteY702" fmla="*/ 3111008 h 4361942"/>
              <a:gd name="connsiteX703" fmla="*/ 2445997 w 4102080"/>
              <a:gd name="connsiteY703" fmla="*/ 3108941 h 4361942"/>
              <a:gd name="connsiteX704" fmla="*/ 2443929 w 4102080"/>
              <a:gd name="connsiteY704" fmla="*/ 3106977 h 4361942"/>
              <a:gd name="connsiteX705" fmla="*/ 2449926 w 4102080"/>
              <a:gd name="connsiteY705" fmla="*/ 3101084 h 4361942"/>
              <a:gd name="connsiteX706" fmla="*/ 2449926 w 4102080"/>
              <a:gd name="connsiteY706" fmla="*/ 3095192 h 4361942"/>
              <a:gd name="connsiteX707" fmla="*/ 2443929 w 4102080"/>
              <a:gd name="connsiteY707" fmla="*/ 3091263 h 4361942"/>
              <a:gd name="connsiteX708" fmla="*/ 2432143 w 4102080"/>
              <a:gd name="connsiteY708" fmla="*/ 3085371 h 4361942"/>
              <a:gd name="connsiteX709" fmla="*/ 2424286 w 4102080"/>
              <a:gd name="connsiteY709" fmla="*/ 3089299 h 4361942"/>
              <a:gd name="connsiteX710" fmla="*/ 2420357 w 4102080"/>
              <a:gd name="connsiteY710" fmla="*/ 3089299 h 4361942"/>
              <a:gd name="connsiteX711" fmla="*/ 2418393 w 4102080"/>
              <a:gd name="connsiteY711" fmla="*/ 3083407 h 4361942"/>
              <a:gd name="connsiteX712" fmla="*/ 2424286 w 4102080"/>
              <a:gd name="connsiteY712" fmla="*/ 3077411 h 4361942"/>
              <a:gd name="connsiteX713" fmla="*/ 2351502 w 4102080"/>
              <a:gd name="connsiteY713" fmla="*/ 3073586 h 4361942"/>
              <a:gd name="connsiteX714" fmla="*/ 2359359 w 4102080"/>
              <a:gd name="connsiteY714" fmla="*/ 3075447 h 4361942"/>
              <a:gd name="connsiteX715" fmla="*/ 2369181 w 4102080"/>
              <a:gd name="connsiteY715" fmla="*/ 3085371 h 4361942"/>
              <a:gd name="connsiteX716" fmla="*/ 2373109 w 4102080"/>
              <a:gd name="connsiteY716" fmla="*/ 3091263 h 4361942"/>
              <a:gd name="connsiteX717" fmla="*/ 2371145 w 4102080"/>
              <a:gd name="connsiteY717" fmla="*/ 3097156 h 4361942"/>
              <a:gd name="connsiteX718" fmla="*/ 2363184 w 4102080"/>
              <a:gd name="connsiteY718" fmla="*/ 3097156 h 4361942"/>
              <a:gd name="connsiteX719" fmla="*/ 2359359 w 4102080"/>
              <a:gd name="connsiteY719" fmla="*/ 3097156 h 4361942"/>
              <a:gd name="connsiteX720" fmla="*/ 2361323 w 4102080"/>
              <a:gd name="connsiteY720" fmla="*/ 3103048 h 4361942"/>
              <a:gd name="connsiteX721" fmla="*/ 2359359 w 4102080"/>
              <a:gd name="connsiteY721" fmla="*/ 3105013 h 4361942"/>
              <a:gd name="connsiteX722" fmla="*/ 2351502 w 4102080"/>
              <a:gd name="connsiteY722" fmla="*/ 3105013 h 4361942"/>
              <a:gd name="connsiteX723" fmla="*/ 2347469 w 4102080"/>
              <a:gd name="connsiteY723" fmla="*/ 3103048 h 4361942"/>
              <a:gd name="connsiteX724" fmla="*/ 2341576 w 4102080"/>
              <a:gd name="connsiteY724" fmla="*/ 3097156 h 4361942"/>
              <a:gd name="connsiteX725" fmla="*/ 2337648 w 4102080"/>
              <a:gd name="connsiteY725" fmla="*/ 3091263 h 4361942"/>
              <a:gd name="connsiteX726" fmla="*/ 2337648 w 4102080"/>
              <a:gd name="connsiteY726" fmla="*/ 3087335 h 4361942"/>
              <a:gd name="connsiteX727" fmla="*/ 2341576 w 4102080"/>
              <a:gd name="connsiteY727" fmla="*/ 3079478 h 4361942"/>
              <a:gd name="connsiteX728" fmla="*/ 994700 w 4102080"/>
              <a:gd name="connsiteY728" fmla="*/ 3040028 h 4361942"/>
              <a:gd name="connsiteX729" fmla="*/ 998628 w 4102080"/>
              <a:gd name="connsiteY729" fmla="*/ 3041992 h 4361942"/>
              <a:gd name="connsiteX730" fmla="*/ 1000593 w 4102080"/>
              <a:gd name="connsiteY730" fmla="*/ 3047885 h 4361942"/>
              <a:gd name="connsiteX731" fmla="*/ 1002557 w 4102080"/>
              <a:gd name="connsiteY731" fmla="*/ 3051813 h 4361942"/>
              <a:gd name="connsiteX732" fmla="*/ 992736 w 4102080"/>
              <a:gd name="connsiteY732" fmla="*/ 3057706 h 4361942"/>
              <a:gd name="connsiteX733" fmla="*/ 996664 w 4102080"/>
              <a:gd name="connsiteY733" fmla="*/ 3069491 h 4361942"/>
              <a:gd name="connsiteX734" fmla="*/ 994700 w 4102080"/>
              <a:gd name="connsiteY734" fmla="*/ 3077348 h 4361942"/>
              <a:gd name="connsiteX735" fmla="*/ 990772 w 4102080"/>
              <a:gd name="connsiteY735" fmla="*/ 3079415 h 4361942"/>
              <a:gd name="connsiteX736" fmla="*/ 984879 w 4102080"/>
              <a:gd name="connsiteY736" fmla="*/ 3079415 h 4361942"/>
              <a:gd name="connsiteX737" fmla="*/ 978883 w 4102080"/>
              <a:gd name="connsiteY737" fmla="*/ 3085308 h 4361942"/>
              <a:gd name="connsiteX738" fmla="*/ 980951 w 4102080"/>
              <a:gd name="connsiteY738" fmla="*/ 3093165 h 4361942"/>
              <a:gd name="connsiteX739" fmla="*/ 976919 w 4102080"/>
              <a:gd name="connsiteY739" fmla="*/ 3101022 h 4361942"/>
              <a:gd name="connsiteX740" fmla="*/ 971027 w 4102080"/>
              <a:gd name="connsiteY740" fmla="*/ 3104950 h 4361942"/>
              <a:gd name="connsiteX741" fmla="*/ 965134 w 4102080"/>
              <a:gd name="connsiteY741" fmla="*/ 3104950 h 4361942"/>
              <a:gd name="connsiteX742" fmla="*/ 963170 w 4102080"/>
              <a:gd name="connsiteY742" fmla="*/ 3099058 h 4361942"/>
              <a:gd name="connsiteX743" fmla="*/ 963170 w 4102080"/>
              <a:gd name="connsiteY743" fmla="*/ 3097093 h 4361942"/>
              <a:gd name="connsiteX744" fmla="*/ 953349 w 4102080"/>
              <a:gd name="connsiteY744" fmla="*/ 3085308 h 4361942"/>
              <a:gd name="connsiteX745" fmla="*/ 949421 w 4102080"/>
              <a:gd name="connsiteY745" fmla="*/ 3077348 h 4361942"/>
              <a:gd name="connsiteX746" fmla="*/ 943528 w 4102080"/>
              <a:gd name="connsiteY746" fmla="*/ 3069491 h 4361942"/>
              <a:gd name="connsiteX747" fmla="*/ 945493 w 4102080"/>
              <a:gd name="connsiteY747" fmla="*/ 3063598 h 4361942"/>
              <a:gd name="connsiteX748" fmla="*/ 955313 w 4102080"/>
              <a:gd name="connsiteY748" fmla="*/ 3057706 h 4361942"/>
              <a:gd name="connsiteX749" fmla="*/ 963170 w 4102080"/>
              <a:gd name="connsiteY749" fmla="*/ 3057706 h 4361942"/>
              <a:gd name="connsiteX750" fmla="*/ 969063 w 4102080"/>
              <a:gd name="connsiteY750" fmla="*/ 3061634 h 4361942"/>
              <a:gd name="connsiteX751" fmla="*/ 975058 w 4102080"/>
              <a:gd name="connsiteY751" fmla="*/ 3061634 h 4361942"/>
              <a:gd name="connsiteX752" fmla="*/ 976919 w 4102080"/>
              <a:gd name="connsiteY752" fmla="*/ 3055742 h 4361942"/>
              <a:gd name="connsiteX753" fmla="*/ 976919 w 4102080"/>
              <a:gd name="connsiteY753" fmla="*/ 3047885 h 4361942"/>
              <a:gd name="connsiteX754" fmla="*/ 982915 w 4102080"/>
              <a:gd name="connsiteY754" fmla="*/ 3041992 h 4361942"/>
              <a:gd name="connsiteX755" fmla="*/ 990772 w 4102080"/>
              <a:gd name="connsiteY755" fmla="*/ 3041992 h 4361942"/>
              <a:gd name="connsiteX756" fmla="*/ 2215548 w 4102080"/>
              <a:gd name="connsiteY756" fmla="*/ 3010526 h 4361942"/>
              <a:gd name="connsiteX757" fmla="*/ 2217512 w 4102080"/>
              <a:gd name="connsiteY757" fmla="*/ 3020346 h 4361942"/>
              <a:gd name="connsiteX758" fmla="*/ 2213584 w 4102080"/>
              <a:gd name="connsiteY758" fmla="*/ 3032235 h 4361942"/>
              <a:gd name="connsiteX759" fmla="*/ 2211619 w 4102080"/>
              <a:gd name="connsiteY759" fmla="*/ 3042056 h 4361942"/>
              <a:gd name="connsiteX760" fmla="*/ 2211619 w 4102080"/>
              <a:gd name="connsiteY760" fmla="*/ 3047948 h 4361942"/>
              <a:gd name="connsiteX761" fmla="*/ 2215548 w 4102080"/>
              <a:gd name="connsiteY761" fmla="*/ 3051877 h 4361942"/>
              <a:gd name="connsiteX762" fmla="*/ 2219477 w 4102080"/>
              <a:gd name="connsiteY762" fmla="*/ 3042056 h 4361942"/>
              <a:gd name="connsiteX763" fmla="*/ 2227334 w 4102080"/>
              <a:gd name="connsiteY763" fmla="*/ 3030167 h 4361942"/>
              <a:gd name="connsiteX764" fmla="*/ 2233331 w 4102080"/>
              <a:gd name="connsiteY764" fmla="*/ 3030167 h 4361942"/>
              <a:gd name="connsiteX765" fmla="*/ 2235295 w 4102080"/>
              <a:gd name="connsiteY765" fmla="*/ 3034199 h 4361942"/>
              <a:gd name="connsiteX766" fmla="*/ 2239120 w 4102080"/>
              <a:gd name="connsiteY766" fmla="*/ 3038024 h 4361942"/>
              <a:gd name="connsiteX767" fmla="*/ 2241188 w 4102080"/>
              <a:gd name="connsiteY767" fmla="*/ 3040091 h 4361942"/>
              <a:gd name="connsiteX768" fmla="*/ 2243152 w 4102080"/>
              <a:gd name="connsiteY768" fmla="*/ 3049912 h 4361942"/>
              <a:gd name="connsiteX769" fmla="*/ 2246978 w 4102080"/>
              <a:gd name="connsiteY769" fmla="*/ 3061697 h 4361942"/>
              <a:gd name="connsiteX770" fmla="*/ 2251010 w 4102080"/>
              <a:gd name="connsiteY770" fmla="*/ 3067590 h 4361942"/>
              <a:gd name="connsiteX771" fmla="*/ 2252974 w 4102080"/>
              <a:gd name="connsiteY771" fmla="*/ 3069554 h 4361942"/>
              <a:gd name="connsiteX772" fmla="*/ 2256903 w 4102080"/>
              <a:gd name="connsiteY772" fmla="*/ 3075447 h 4361942"/>
              <a:gd name="connsiteX773" fmla="*/ 2249045 w 4102080"/>
              <a:gd name="connsiteY773" fmla="*/ 3077411 h 4361942"/>
              <a:gd name="connsiteX774" fmla="*/ 2221441 w 4102080"/>
              <a:gd name="connsiteY774" fmla="*/ 3069554 h 4361942"/>
              <a:gd name="connsiteX775" fmla="*/ 2203762 w 4102080"/>
              <a:gd name="connsiteY775" fmla="*/ 3075447 h 4361942"/>
              <a:gd name="connsiteX776" fmla="*/ 2195905 w 4102080"/>
              <a:gd name="connsiteY776" fmla="*/ 3073586 h 4361942"/>
              <a:gd name="connsiteX777" fmla="*/ 2185979 w 4102080"/>
              <a:gd name="connsiteY777" fmla="*/ 3067590 h 4361942"/>
              <a:gd name="connsiteX778" fmla="*/ 2180086 w 4102080"/>
              <a:gd name="connsiteY778" fmla="*/ 3055805 h 4361942"/>
              <a:gd name="connsiteX779" fmla="*/ 2184015 w 4102080"/>
              <a:gd name="connsiteY779" fmla="*/ 3044020 h 4361942"/>
              <a:gd name="connsiteX780" fmla="*/ 2193940 w 4102080"/>
              <a:gd name="connsiteY780" fmla="*/ 3032235 h 4361942"/>
              <a:gd name="connsiteX781" fmla="*/ 2197765 w 4102080"/>
              <a:gd name="connsiteY781" fmla="*/ 3022311 h 4361942"/>
              <a:gd name="connsiteX782" fmla="*/ 2203762 w 4102080"/>
              <a:gd name="connsiteY782" fmla="*/ 3014454 h 4361942"/>
              <a:gd name="connsiteX783" fmla="*/ 1095079 w 4102080"/>
              <a:gd name="connsiteY783" fmla="*/ 3010462 h 4361942"/>
              <a:gd name="connsiteX784" fmla="*/ 1106967 w 4102080"/>
              <a:gd name="connsiteY784" fmla="*/ 3012426 h 4361942"/>
              <a:gd name="connsiteX785" fmla="*/ 1118752 w 4102080"/>
              <a:gd name="connsiteY785" fmla="*/ 3018318 h 4361942"/>
              <a:gd name="connsiteX786" fmla="*/ 1126609 w 4102080"/>
              <a:gd name="connsiteY786" fmla="*/ 3028139 h 4361942"/>
              <a:gd name="connsiteX787" fmla="*/ 1126609 w 4102080"/>
              <a:gd name="connsiteY787" fmla="*/ 3032171 h 4361942"/>
              <a:gd name="connsiteX788" fmla="*/ 1120716 w 4102080"/>
              <a:gd name="connsiteY788" fmla="*/ 3032171 h 4361942"/>
              <a:gd name="connsiteX789" fmla="*/ 1110896 w 4102080"/>
              <a:gd name="connsiteY789" fmla="*/ 3040028 h 4361942"/>
              <a:gd name="connsiteX790" fmla="*/ 1108932 w 4102080"/>
              <a:gd name="connsiteY790" fmla="*/ 3041992 h 4361942"/>
              <a:gd name="connsiteX791" fmla="*/ 1108932 w 4102080"/>
              <a:gd name="connsiteY791" fmla="*/ 3047885 h 4361942"/>
              <a:gd name="connsiteX792" fmla="*/ 1110896 w 4102080"/>
              <a:gd name="connsiteY792" fmla="*/ 3051813 h 4361942"/>
              <a:gd name="connsiteX793" fmla="*/ 1114824 w 4102080"/>
              <a:gd name="connsiteY793" fmla="*/ 3051813 h 4361942"/>
              <a:gd name="connsiteX794" fmla="*/ 1124645 w 4102080"/>
              <a:gd name="connsiteY794" fmla="*/ 3051813 h 4361942"/>
              <a:gd name="connsiteX795" fmla="*/ 1136430 w 4102080"/>
              <a:gd name="connsiteY795" fmla="*/ 3057706 h 4361942"/>
              <a:gd name="connsiteX796" fmla="*/ 1138497 w 4102080"/>
              <a:gd name="connsiteY796" fmla="*/ 3073523 h 4361942"/>
              <a:gd name="connsiteX797" fmla="*/ 1124645 w 4102080"/>
              <a:gd name="connsiteY797" fmla="*/ 3085308 h 4361942"/>
              <a:gd name="connsiteX798" fmla="*/ 1118752 w 4102080"/>
              <a:gd name="connsiteY798" fmla="*/ 3083344 h 4361942"/>
              <a:gd name="connsiteX799" fmla="*/ 1122681 w 4102080"/>
              <a:gd name="connsiteY799" fmla="*/ 3077348 h 4361942"/>
              <a:gd name="connsiteX800" fmla="*/ 1124645 w 4102080"/>
              <a:gd name="connsiteY800" fmla="*/ 3073523 h 4361942"/>
              <a:gd name="connsiteX801" fmla="*/ 1122681 w 4102080"/>
              <a:gd name="connsiteY801" fmla="*/ 3071559 h 4361942"/>
              <a:gd name="connsiteX802" fmla="*/ 1104900 w 4102080"/>
              <a:gd name="connsiteY802" fmla="*/ 3059670 h 4361942"/>
              <a:gd name="connsiteX803" fmla="*/ 1101075 w 4102080"/>
              <a:gd name="connsiteY803" fmla="*/ 3059670 h 4361942"/>
              <a:gd name="connsiteX804" fmla="*/ 1083294 w 4102080"/>
              <a:gd name="connsiteY804" fmla="*/ 3061634 h 4361942"/>
              <a:gd name="connsiteX805" fmla="*/ 1073473 w 4102080"/>
              <a:gd name="connsiteY805" fmla="*/ 3065563 h 4361942"/>
              <a:gd name="connsiteX806" fmla="*/ 1063652 w 4102080"/>
              <a:gd name="connsiteY806" fmla="*/ 3067527 h 4361942"/>
              <a:gd name="connsiteX807" fmla="*/ 1055692 w 4102080"/>
              <a:gd name="connsiteY807" fmla="*/ 3065563 h 4361942"/>
              <a:gd name="connsiteX808" fmla="*/ 1051867 w 4102080"/>
              <a:gd name="connsiteY808" fmla="*/ 3059670 h 4361942"/>
              <a:gd name="connsiteX809" fmla="*/ 1055692 w 4102080"/>
              <a:gd name="connsiteY809" fmla="*/ 3055742 h 4361942"/>
              <a:gd name="connsiteX810" fmla="*/ 1065513 w 4102080"/>
              <a:gd name="connsiteY810" fmla="*/ 3055742 h 4361942"/>
              <a:gd name="connsiteX811" fmla="*/ 1079366 w 4102080"/>
              <a:gd name="connsiteY811" fmla="*/ 3049849 h 4361942"/>
              <a:gd name="connsiteX812" fmla="*/ 1081330 w 4102080"/>
              <a:gd name="connsiteY812" fmla="*/ 3047885 h 4361942"/>
              <a:gd name="connsiteX813" fmla="*/ 1083294 w 4102080"/>
              <a:gd name="connsiteY813" fmla="*/ 3045921 h 4361942"/>
              <a:gd name="connsiteX814" fmla="*/ 1085258 w 4102080"/>
              <a:gd name="connsiteY814" fmla="*/ 3041992 h 4361942"/>
              <a:gd name="connsiteX815" fmla="*/ 1093115 w 4102080"/>
              <a:gd name="connsiteY815" fmla="*/ 3040028 h 4361942"/>
              <a:gd name="connsiteX816" fmla="*/ 1095079 w 4102080"/>
              <a:gd name="connsiteY816" fmla="*/ 3034135 h 4361942"/>
              <a:gd name="connsiteX817" fmla="*/ 1097043 w 4102080"/>
              <a:gd name="connsiteY817" fmla="*/ 3028139 h 4361942"/>
              <a:gd name="connsiteX818" fmla="*/ 1091254 w 4102080"/>
              <a:gd name="connsiteY818" fmla="*/ 3022247 h 4361942"/>
              <a:gd name="connsiteX819" fmla="*/ 1089187 w 4102080"/>
              <a:gd name="connsiteY819" fmla="*/ 3014390 h 4361942"/>
              <a:gd name="connsiteX820" fmla="*/ 947457 w 4102080"/>
              <a:gd name="connsiteY820" fmla="*/ 3000641 h 4361942"/>
              <a:gd name="connsiteX821" fmla="*/ 955313 w 4102080"/>
              <a:gd name="connsiteY821" fmla="*/ 3006533 h 4361942"/>
              <a:gd name="connsiteX822" fmla="*/ 961206 w 4102080"/>
              <a:gd name="connsiteY822" fmla="*/ 3014390 h 4361942"/>
              <a:gd name="connsiteX823" fmla="*/ 961206 w 4102080"/>
              <a:gd name="connsiteY823" fmla="*/ 3026175 h 4361942"/>
              <a:gd name="connsiteX824" fmla="*/ 959242 w 4102080"/>
              <a:gd name="connsiteY824" fmla="*/ 3037960 h 4361942"/>
              <a:gd name="connsiteX825" fmla="*/ 955313 w 4102080"/>
              <a:gd name="connsiteY825" fmla="*/ 3047885 h 4361942"/>
              <a:gd name="connsiteX826" fmla="*/ 947457 w 4102080"/>
              <a:gd name="connsiteY826" fmla="*/ 3053777 h 4361942"/>
              <a:gd name="connsiteX827" fmla="*/ 937636 w 4102080"/>
              <a:gd name="connsiteY827" fmla="*/ 3055742 h 4361942"/>
              <a:gd name="connsiteX828" fmla="*/ 933708 w 4102080"/>
              <a:gd name="connsiteY828" fmla="*/ 3053777 h 4361942"/>
              <a:gd name="connsiteX829" fmla="*/ 927712 w 4102080"/>
              <a:gd name="connsiteY829" fmla="*/ 3051813 h 4361942"/>
              <a:gd name="connsiteX830" fmla="*/ 923783 w 4102080"/>
              <a:gd name="connsiteY830" fmla="*/ 3049849 h 4361942"/>
              <a:gd name="connsiteX831" fmla="*/ 902178 w 4102080"/>
              <a:gd name="connsiteY831" fmla="*/ 3053777 h 4361942"/>
              <a:gd name="connsiteX832" fmla="*/ 894321 w 4102080"/>
              <a:gd name="connsiteY832" fmla="*/ 3053777 h 4361942"/>
              <a:gd name="connsiteX833" fmla="*/ 894321 w 4102080"/>
              <a:gd name="connsiteY833" fmla="*/ 3049849 h 4361942"/>
              <a:gd name="connsiteX834" fmla="*/ 900110 w 4102080"/>
              <a:gd name="connsiteY834" fmla="*/ 3043956 h 4361942"/>
              <a:gd name="connsiteX835" fmla="*/ 911999 w 4102080"/>
              <a:gd name="connsiteY835" fmla="*/ 3024211 h 4361942"/>
              <a:gd name="connsiteX836" fmla="*/ 919855 w 4102080"/>
              <a:gd name="connsiteY836" fmla="*/ 3016354 h 4361942"/>
              <a:gd name="connsiteX837" fmla="*/ 925851 w 4102080"/>
              <a:gd name="connsiteY837" fmla="*/ 3016354 h 4361942"/>
              <a:gd name="connsiteX838" fmla="*/ 931640 w 4102080"/>
              <a:gd name="connsiteY838" fmla="*/ 3018318 h 4361942"/>
              <a:gd name="connsiteX839" fmla="*/ 935672 w 4102080"/>
              <a:gd name="connsiteY839" fmla="*/ 3018318 h 4361942"/>
              <a:gd name="connsiteX840" fmla="*/ 939497 w 4102080"/>
              <a:gd name="connsiteY840" fmla="*/ 3014390 h 4361942"/>
              <a:gd name="connsiteX841" fmla="*/ 941564 w 4102080"/>
              <a:gd name="connsiteY841" fmla="*/ 3002605 h 4361942"/>
              <a:gd name="connsiteX842" fmla="*/ 1051867 w 4102080"/>
              <a:gd name="connsiteY842" fmla="*/ 2996712 h 4361942"/>
              <a:gd name="connsiteX843" fmla="*/ 1063652 w 4102080"/>
              <a:gd name="connsiteY843" fmla="*/ 2996712 h 4361942"/>
              <a:gd name="connsiteX844" fmla="*/ 1067581 w 4102080"/>
              <a:gd name="connsiteY844" fmla="*/ 2998573 h 4361942"/>
              <a:gd name="connsiteX845" fmla="*/ 1067581 w 4102080"/>
              <a:gd name="connsiteY845" fmla="*/ 3000641 h 4361942"/>
              <a:gd name="connsiteX846" fmla="*/ 1065513 w 4102080"/>
              <a:gd name="connsiteY846" fmla="*/ 3008497 h 4361942"/>
              <a:gd name="connsiteX847" fmla="*/ 1063652 w 4102080"/>
              <a:gd name="connsiteY847" fmla="*/ 3010462 h 4361942"/>
              <a:gd name="connsiteX848" fmla="*/ 1057657 w 4102080"/>
              <a:gd name="connsiteY848" fmla="*/ 3014390 h 4361942"/>
              <a:gd name="connsiteX849" fmla="*/ 1049800 w 4102080"/>
              <a:gd name="connsiteY849" fmla="*/ 3014390 h 4361942"/>
              <a:gd name="connsiteX850" fmla="*/ 1045872 w 4102080"/>
              <a:gd name="connsiteY850" fmla="*/ 3006533 h 4361942"/>
              <a:gd name="connsiteX851" fmla="*/ 1047836 w 4102080"/>
              <a:gd name="connsiteY851" fmla="*/ 2998573 h 4361942"/>
              <a:gd name="connsiteX852" fmla="*/ 2138732 w 4102080"/>
              <a:gd name="connsiteY852" fmla="*/ 2992848 h 4361942"/>
              <a:gd name="connsiteX853" fmla="*/ 2148553 w 4102080"/>
              <a:gd name="connsiteY853" fmla="*/ 2994812 h 4361942"/>
              <a:gd name="connsiteX854" fmla="*/ 2158375 w 4102080"/>
              <a:gd name="connsiteY854" fmla="*/ 3002669 h 4361942"/>
              <a:gd name="connsiteX855" fmla="*/ 2162407 w 4102080"/>
              <a:gd name="connsiteY855" fmla="*/ 3012490 h 4361942"/>
              <a:gd name="connsiteX856" fmla="*/ 2162407 w 4102080"/>
              <a:gd name="connsiteY856" fmla="*/ 3024275 h 4361942"/>
              <a:gd name="connsiteX857" fmla="*/ 2156514 w 4102080"/>
              <a:gd name="connsiteY857" fmla="*/ 3034199 h 4361942"/>
              <a:gd name="connsiteX858" fmla="*/ 2142660 w 4102080"/>
              <a:gd name="connsiteY858" fmla="*/ 3049912 h 4361942"/>
              <a:gd name="connsiteX859" fmla="*/ 2144625 w 4102080"/>
              <a:gd name="connsiteY859" fmla="*/ 3053841 h 4361942"/>
              <a:gd name="connsiteX860" fmla="*/ 2146589 w 4102080"/>
              <a:gd name="connsiteY860" fmla="*/ 3067590 h 4361942"/>
              <a:gd name="connsiteX861" fmla="*/ 2150518 w 4102080"/>
              <a:gd name="connsiteY861" fmla="*/ 3075447 h 4361942"/>
              <a:gd name="connsiteX862" fmla="*/ 2156514 w 4102080"/>
              <a:gd name="connsiteY862" fmla="*/ 3079478 h 4361942"/>
              <a:gd name="connsiteX863" fmla="*/ 2170265 w 4102080"/>
              <a:gd name="connsiteY863" fmla="*/ 3083407 h 4361942"/>
              <a:gd name="connsiteX864" fmla="*/ 2178122 w 4102080"/>
              <a:gd name="connsiteY864" fmla="*/ 3097156 h 4361942"/>
              <a:gd name="connsiteX865" fmla="*/ 2191872 w 4102080"/>
              <a:gd name="connsiteY865" fmla="*/ 3095192 h 4361942"/>
              <a:gd name="connsiteX866" fmla="*/ 2207691 w 4102080"/>
              <a:gd name="connsiteY866" fmla="*/ 3089299 h 4361942"/>
              <a:gd name="connsiteX867" fmla="*/ 2221441 w 4102080"/>
              <a:gd name="connsiteY867" fmla="*/ 3087335 h 4361942"/>
              <a:gd name="connsiteX868" fmla="*/ 2245117 w 4102080"/>
              <a:gd name="connsiteY868" fmla="*/ 3089299 h 4361942"/>
              <a:gd name="connsiteX869" fmla="*/ 2249045 w 4102080"/>
              <a:gd name="connsiteY869" fmla="*/ 3091263 h 4361942"/>
              <a:gd name="connsiteX870" fmla="*/ 2251010 w 4102080"/>
              <a:gd name="connsiteY870" fmla="*/ 3101084 h 4361942"/>
              <a:gd name="connsiteX871" fmla="*/ 2249045 w 4102080"/>
              <a:gd name="connsiteY871" fmla="*/ 3108941 h 4361942"/>
              <a:gd name="connsiteX872" fmla="*/ 2246978 w 4102080"/>
              <a:gd name="connsiteY872" fmla="*/ 3116798 h 4361942"/>
              <a:gd name="connsiteX873" fmla="*/ 2245117 w 4102080"/>
              <a:gd name="connsiteY873" fmla="*/ 3126722 h 4361942"/>
              <a:gd name="connsiteX874" fmla="*/ 2246978 w 4102080"/>
              <a:gd name="connsiteY874" fmla="*/ 3144399 h 4361942"/>
              <a:gd name="connsiteX875" fmla="*/ 2245117 w 4102080"/>
              <a:gd name="connsiteY875" fmla="*/ 3152256 h 4361942"/>
              <a:gd name="connsiteX876" fmla="*/ 2241188 w 4102080"/>
              <a:gd name="connsiteY876" fmla="*/ 3156184 h 4361942"/>
              <a:gd name="connsiteX877" fmla="*/ 2237156 w 4102080"/>
              <a:gd name="connsiteY877" fmla="*/ 3160216 h 4361942"/>
              <a:gd name="connsiteX878" fmla="*/ 2243152 w 4102080"/>
              <a:gd name="connsiteY878" fmla="*/ 3175929 h 4361942"/>
              <a:gd name="connsiteX879" fmla="*/ 2239120 w 4102080"/>
              <a:gd name="connsiteY879" fmla="*/ 3183786 h 4361942"/>
              <a:gd name="connsiteX880" fmla="*/ 2229298 w 4102080"/>
              <a:gd name="connsiteY880" fmla="*/ 3185750 h 4361942"/>
              <a:gd name="connsiteX881" fmla="*/ 2219477 w 4102080"/>
              <a:gd name="connsiteY881" fmla="*/ 3179858 h 4361942"/>
              <a:gd name="connsiteX882" fmla="*/ 2209655 w 4102080"/>
              <a:gd name="connsiteY882" fmla="*/ 3175929 h 4361942"/>
              <a:gd name="connsiteX883" fmla="*/ 2197765 w 4102080"/>
              <a:gd name="connsiteY883" fmla="*/ 3181822 h 4361942"/>
              <a:gd name="connsiteX884" fmla="*/ 2187944 w 4102080"/>
              <a:gd name="connsiteY884" fmla="*/ 3181822 h 4361942"/>
              <a:gd name="connsiteX885" fmla="*/ 2180086 w 4102080"/>
              <a:gd name="connsiteY885" fmla="*/ 3168073 h 4361942"/>
              <a:gd name="connsiteX886" fmla="*/ 2174193 w 4102080"/>
              <a:gd name="connsiteY886" fmla="*/ 3134578 h 4361942"/>
              <a:gd name="connsiteX887" fmla="*/ 2162407 w 4102080"/>
              <a:gd name="connsiteY887" fmla="*/ 3130650 h 4361942"/>
              <a:gd name="connsiteX888" fmla="*/ 2154550 w 4102080"/>
              <a:gd name="connsiteY888" fmla="*/ 3136543 h 4361942"/>
              <a:gd name="connsiteX889" fmla="*/ 2148553 w 4102080"/>
              <a:gd name="connsiteY889" fmla="*/ 3148328 h 4361942"/>
              <a:gd name="connsiteX890" fmla="*/ 2146589 w 4102080"/>
              <a:gd name="connsiteY890" fmla="*/ 3166109 h 4361942"/>
              <a:gd name="connsiteX891" fmla="*/ 2142660 w 4102080"/>
              <a:gd name="connsiteY891" fmla="*/ 3172001 h 4361942"/>
              <a:gd name="connsiteX892" fmla="*/ 2132839 w 4102080"/>
              <a:gd name="connsiteY892" fmla="*/ 3172001 h 4361942"/>
              <a:gd name="connsiteX893" fmla="*/ 2123017 w 4102080"/>
              <a:gd name="connsiteY893" fmla="*/ 3170037 h 4361942"/>
              <a:gd name="connsiteX894" fmla="*/ 2117124 w 4102080"/>
              <a:gd name="connsiteY894" fmla="*/ 3166109 h 4361942"/>
              <a:gd name="connsiteX895" fmla="*/ 2113092 w 4102080"/>
              <a:gd name="connsiteY895" fmla="*/ 3158252 h 4361942"/>
              <a:gd name="connsiteX896" fmla="*/ 2113092 w 4102080"/>
              <a:gd name="connsiteY896" fmla="*/ 3152256 h 4361942"/>
              <a:gd name="connsiteX897" fmla="*/ 2113092 w 4102080"/>
              <a:gd name="connsiteY897" fmla="*/ 3146363 h 4361942"/>
              <a:gd name="connsiteX898" fmla="*/ 2111127 w 4102080"/>
              <a:gd name="connsiteY898" fmla="*/ 3134578 h 4361942"/>
              <a:gd name="connsiteX899" fmla="*/ 2093448 w 4102080"/>
              <a:gd name="connsiteY899" fmla="*/ 3077411 h 4361942"/>
              <a:gd name="connsiteX900" fmla="*/ 2091484 w 4102080"/>
              <a:gd name="connsiteY900" fmla="*/ 3063662 h 4361942"/>
              <a:gd name="connsiteX901" fmla="*/ 2091484 w 4102080"/>
              <a:gd name="connsiteY901" fmla="*/ 3049912 h 4361942"/>
              <a:gd name="connsiteX902" fmla="*/ 2099341 w 4102080"/>
              <a:gd name="connsiteY902" fmla="*/ 3034199 h 4361942"/>
              <a:gd name="connsiteX903" fmla="*/ 2105234 w 4102080"/>
              <a:gd name="connsiteY903" fmla="*/ 3030167 h 4361942"/>
              <a:gd name="connsiteX904" fmla="*/ 2109163 w 4102080"/>
              <a:gd name="connsiteY904" fmla="*/ 3030167 h 4361942"/>
              <a:gd name="connsiteX905" fmla="*/ 2113092 w 4102080"/>
              <a:gd name="connsiteY905" fmla="*/ 3028203 h 4361942"/>
              <a:gd name="connsiteX906" fmla="*/ 2117124 w 4102080"/>
              <a:gd name="connsiteY906" fmla="*/ 3010526 h 4361942"/>
              <a:gd name="connsiteX907" fmla="*/ 2120949 w 4102080"/>
              <a:gd name="connsiteY907" fmla="*/ 3004633 h 4361942"/>
              <a:gd name="connsiteX908" fmla="*/ 2130874 w 4102080"/>
              <a:gd name="connsiteY908" fmla="*/ 2996776 h 4361942"/>
              <a:gd name="connsiteX909" fmla="*/ 2660628 w 4102080"/>
              <a:gd name="connsiteY909" fmla="*/ 2918003 h 4361942"/>
              <a:gd name="connsiteX910" fmla="*/ 2672414 w 4102080"/>
              <a:gd name="connsiteY910" fmla="*/ 2923895 h 4361942"/>
              <a:gd name="connsiteX911" fmla="*/ 2674378 w 4102080"/>
              <a:gd name="connsiteY911" fmla="*/ 2929788 h 4361942"/>
              <a:gd name="connsiteX912" fmla="*/ 2674378 w 4102080"/>
              <a:gd name="connsiteY912" fmla="*/ 2937644 h 4361942"/>
              <a:gd name="connsiteX913" fmla="*/ 2670450 w 4102080"/>
              <a:gd name="connsiteY913" fmla="*/ 2967210 h 4361942"/>
              <a:gd name="connsiteX914" fmla="*/ 2670450 w 4102080"/>
              <a:gd name="connsiteY914" fmla="*/ 2971139 h 4361942"/>
              <a:gd name="connsiteX915" fmla="*/ 2674378 w 4102080"/>
              <a:gd name="connsiteY915" fmla="*/ 2980960 h 4361942"/>
              <a:gd name="connsiteX916" fmla="*/ 2678307 w 4102080"/>
              <a:gd name="connsiteY916" fmla="*/ 2988816 h 4361942"/>
              <a:gd name="connsiteX917" fmla="*/ 2680271 w 4102080"/>
              <a:gd name="connsiteY917" fmla="*/ 2996776 h 4361942"/>
              <a:gd name="connsiteX918" fmla="*/ 2680271 w 4102080"/>
              <a:gd name="connsiteY918" fmla="*/ 3006597 h 4361942"/>
              <a:gd name="connsiteX919" fmla="*/ 2678307 w 4102080"/>
              <a:gd name="connsiteY919" fmla="*/ 3016418 h 4361942"/>
              <a:gd name="connsiteX920" fmla="*/ 2668485 w 4102080"/>
              <a:gd name="connsiteY920" fmla="*/ 3044020 h 4361942"/>
              <a:gd name="connsiteX921" fmla="*/ 2680271 w 4102080"/>
              <a:gd name="connsiteY921" fmla="*/ 3038024 h 4361942"/>
              <a:gd name="connsiteX922" fmla="*/ 2688129 w 4102080"/>
              <a:gd name="connsiteY922" fmla="*/ 3034199 h 4361942"/>
              <a:gd name="connsiteX923" fmla="*/ 2690197 w 4102080"/>
              <a:gd name="connsiteY923" fmla="*/ 3036060 h 4361942"/>
              <a:gd name="connsiteX924" fmla="*/ 2690197 w 4102080"/>
              <a:gd name="connsiteY924" fmla="*/ 3049912 h 4361942"/>
              <a:gd name="connsiteX925" fmla="*/ 2690197 w 4102080"/>
              <a:gd name="connsiteY925" fmla="*/ 3057769 h 4361942"/>
              <a:gd name="connsiteX926" fmla="*/ 2686165 w 4102080"/>
              <a:gd name="connsiteY926" fmla="*/ 3067590 h 4361942"/>
              <a:gd name="connsiteX927" fmla="*/ 2680271 w 4102080"/>
              <a:gd name="connsiteY927" fmla="*/ 3073586 h 4361942"/>
              <a:gd name="connsiteX928" fmla="*/ 2672414 w 4102080"/>
              <a:gd name="connsiteY928" fmla="*/ 3069554 h 4361942"/>
              <a:gd name="connsiteX929" fmla="*/ 2676343 w 4102080"/>
              <a:gd name="connsiteY929" fmla="*/ 3081442 h 4361942"/>
              <a:gd name="connsiteX930" fmla="*/ 2684304 w 4102080"/>
              <a:gd name="connsiteY930" fmla="*/ 3099120 h 4361942"/>
              <a:gd name="connsiteX931" fmla="*/ 2686165 w 4102080"/>
              <a:gd name="connsiteY931" fmla="*/ 3111008 h 4361942"/>
              <a:gd name="connsiteX932" fmla="*/ 2680271 w 4102080"/>
              <a:gd name="connsiteY932" fmla="*/ 3112869 h 4361942"/>
              <a:gd name="connsiteX933" fmla="*/ 2668485 w 4102080"/>
              <a:gd name="connsiteY933" fmla="*/ 3108941 h 4361942"/>
              <a:gd name="connsiteX934" fmla="*/ 2656699 w 4102080"/>
              <a:gd name="connsiteY934" fmla="*/ 3103048 h 4361942"/>
              <a:gd name="connsiteX935" fmla="*/ 2648739 w 4102080"/>
              <a:gd name="connsiteY935" fmla="*/ 3097156 h 4361942"/>
              <a:gd name="connsiteX936" fmla="*/ 2646774 w 4102080"/>
              <a:gd name="connsiteY936" fmla="*/ 3108941 h 4361942"/>
              <a:gd name="connsiteX937" fmla="*/ 2644913 w 4102080"/>
              <a:gd name="connsiteY937" fmla="*/ 3114833 h 4361942"/>
              <a:gd name="connsiteX938" fmla="*/ 2634988 w 4102080"/>
              <a:gd name="connsiteY938" fmla="*/ 3126722 h 4361942"/>
              <a:gd name="connsiteX939" fmla="*/ 2631059 w 4102080"/>
              <a:gd name="connsiteY939" fmla="*/ 3138507 h 4361942"/>
              <a:gd name="connsiteX940" fmla="*/ 2638917 w 4102080"/>
              <a:gd name="connsiteY940" fmla="*/ 3144399 h 4361942"/>
              <a:gd name="connsiteX941" fmla="*/ 2648739 w 4102080"/>
              <a:gd name="connsiteY941" fmla="*/ 3148328 h 4361942"/>
              <a:gd name="connsiteX942" fmla="*/ 2654735 w 4102080"/>
              <a:gd name="connsiteY942" fmla="*/ 3154220 h 4361942"/>
              <a:gd name="connsiteX943" fmla="*/ 2644913 w 4102080"/>
              <a:gd name="connsiteY943" fmla="*/ 3162180 h 4361942"/>
              <a:gd name="connsiteX944" fmla="*/ 2597562 w 4102080"/>
              <a:gd name="connsiteY944" fmla="*/ 3177894 h 4361942"/>
              <a:gd name="connsiteX945" fmla="*/ 2583812 w 4102080"/>
              <a:gd name="connsiteY945" fmla="*/ 3177894 h 4361942"/>
              <a:gd name="connsiteX946" fmla="*/ 2605523 w 4102080"/>
              <a:gd name="connsiteY946" fmla="*/ 3162180 h 4361942"/>
              <a:gd name="connsiteX947" fmla="*/ 2595701 w 4102080"/>
              <a:gd name="connsiteY947" fmla="*/ 3158252 h 4361942"/>
              <a:gd name="connsiteX948" fmla="*/ 2591669 w 4102080"/>
              <a:gd name="connsiteY948" fmla="*/ 3150395 h 4361942"/>
              <a:gd name="connsiteX949" fmla="*/ 2593633 w 4102080"/>
              <a:gd name="connsiteY949" fmla="*/ 3142435 h 4361942"/>
              <a:gd name="connsiteX950" fmla="*/ 2595701 w 4102080"/>
              <a:gd name="connsiteY950" fmla="*/ 3130650 h 4361942"/>
              <a:gd name="connsiteX951" fmla="*/ 2575954 w 4102080"/>
              <a:gd name="connsiteY951" fmla="*/ 3140471 h 4361942"/>
              <a:gd name="connsiteX952" fmla="*/ 2569958 w 4102080"/>
              <a:gd name="connsiteY952" fmla="*/ 3136543 h 4361942"/>
              <a:gd name="connsiteX953" fmla="*/ 2568097 w 4102080"/>
              <a:gd name="connsiteY953" fmla="*/ 3126722 h 4361942"/>
              <a:gd name="connsiteX954" fmla="*/ 2568097 w 4102080"/>
              <a:gd name="connsiteY954" fmla="*/ 3118865 h 4361942"/>
              <a:gd name="connsiteX955" fmla="*/ 2572026 w 4102080"/>
              <a:gd name="connsiteY955" fmla="*/ 3112869 h 4361942"/>
              <a:gd name="connsiteX956" fmla="*/ 2587740 w 4102080"/>
              <a:gd name="connsiteY956" fmla="*/ 3111008 h 4361942"/>
              <a:gd name="connsiteX957" fmla="*/ 2591669 w 4102080"/>
              <a:gd name="connsiteY957" fmla="*/ 3101084 h 4361942"/>
              <a:gd name="connsiteX958" fmla="*/ 2593633 w 4102080"/>
              <a:gd name="connsiteY958" fmla="*/ 3089299 h 4361942"/>
              <a:gd name="connsiteX959" fmla="*/ 2595701 w 4102080"/>
              <a:gd name="connsiteY959" fmla="*/ 3075447 h 4361942"/>
              <a:gd name="connsiteX960" fmla="*/ 2587740 w 4102080"/>
              <a:gd name="connsiteY960" fmla="*/ 3069554 h 4361942"/>
              <a:gd name="connsiteX961" fmla="*/ 2581847 w 4102080"/>
              <a:gd name="connsiteY961" fmla="*/ 3077411 h 4361942"/>
              <a:gd name="connsiteX962" fmla="*/ 2558172 w 4102080"/>
              <a:gd name="connsiteY962" fmla="*/ 3089299 h 4361942"/>
              <a:gd name="connsiteX963" fmla="*/ 2546386 w 4102080"/>
              <a:gd name="connsiteY963" fmla="*/ 3097156 h 4361942"/>
              <a:gd name="connsiteX964" fmla="*/ 2540493 w 4102080"/>
              <a:gd name="connsiteY964" fmla="*/ 3085371 h 4361942"/>
              <a:gd name="connsiteX965" fmla="*/ 2530567 w 4102080"/>
              <a:gd name="connsiteY965" fmla="*/ 3075447 h 4361942"/>
              <a:gd name="connsiteX966" fmla="*/ 2522710 w 4102080"/>
              <a:gd name="connsiteY966" fmla="*/ 3063662 h 4361942"/>
              <a:gd name="connsiteX967" fmla="*/ 2520746 w 4102080"/>
              <a:gd name="connsiteY967" fmla="*/ 3049912 h 4361942"/>
              <a:gd name="connsiteX968" fmla="*/ 2524778 w 4102080"/>
              <a:gd name="connsiteY968" fmla="*/ 3040091 h 4361942"/>
              <a:gd name="connsiteX969" fmla="*/ 2534600 w 4102080"/>
              <a:gd name="connsiteY969" fmla="*/ 3032235 h 4361942"/>
              <a:gd name="connsiteX970" fmla="*/ 2544421 w 4102080"/>
              <a:gd name="connsiteY970" fmla="*/ 3024275 h 4361942"/>
              <a:gd name="connsiteX971" fmla="*/ 2552279 w 4102080"/>
              <a:gd name="connsiteY971" fmla="*/ 3022311 h 4361942"/>
              <a:gd name="connsiteX972" fmla="*/ 2575954 w 4102080"/>
              <a:gd name="connsiteY972" fmla="*/ 3016418 h 4361942"/>
              <a:gd name="connsiteX973" fmla="*/ 2583812 w 4102080"/>
              <a:gd name="connsiteY973" fmla="*/ 3016418 h 4361942"/>
              <a:gd name="connsiteX974" fmla="*/ 2593633 w 4102080"/>
              <a:gd name="connsiteY974" fmla="*/ 3020346 h 4361942"/>
              <a:gd name="connsiteX975" fmla="*/ 2601491 w 4102080"/>
              <a:gd name="connsiteY975" fmla="*/ 3026239 h 4361942"/>
              <a:gd name="connsiteX976" fmla="*/ 2611416 w 4102080"/>
              <a:gd name="connsiteY976" fmla="*/ 3030167 h 4361942"/>
              <a:gd name="connsiteX977" fmla="*/ 2623202 w 4102080"/>
              <a:gd name="connsiteY977" fmla="*/ 3032235 h 4361942"/>
              <a:gd name="connsiteX978" fmla="*/ 2623202 w 4102080"/>
              <a:gd name="connsiteY978" fmla="*/ 3026239 h 4361942"/>
              <a:gd name="connsiteX979" fmla="*/ 2611416 w 4102080"/>
              <a:gd name="connsiteY979" fmla="*/ 3018382 h 4361942"/>
              <a:gd name="connsiteX980" fmla="*/ 2603559 w 4102080"/>
              <a:gd name="connsiteY980" fmla="*/ 3006597 h 4361942"/>
              <a:gd name="connsiteX981" fmla="*/ 2601491 w 4102080"/>
              <a:gd name="connsiteY981" fmla="*/ 2992848 h 4361942"/>
              <a:gd name="connsiteX982" fmla="*/ 2599526 w 4102080"/>
              <a:gd name="connsiteY982" fmla="*/ 2980960 h 4361942"/>
              <a:gd name="connsiteX983" fmla="*/ 2609348 w 4102080"/>
              <a:gd name="connsiteY983" fmla="*/ 2980960 h 4361942"/>
              <a:gd name="connsiteX984" fmla="*/ 2654735 w 4102080"/>
              <a:gd name="connsiteY984" fmla="*/ 2955425 h 4361942"/>
              <a:gd name="connsiteX985" fmla="*/ 2646774 w 4102080"/>
              <a:gd name="connsiteY985" fmla="*/ 2941573 h 4361942"/>
              <a:gd name="connsiteX986" fmla="*/ 2650806 w 4102080"/>
              <a:gd name="connsiteY986" fmla="*/ 2925859 h 4361942"/>
              <a:gd name="connsiteX987" fmla="*/ 996664 w 4102080"/>
              <a:gd name="connsiteY987" fmla="*/ 2898192 h 4361942"/>
              <a:gd name="connsiteX988" fmla="*/ 1002557 w 4102080"/>
              <a:gd name="connsiteY988" fmla="*/ 2902120 h 4361942"/>
              <a:gd name="connsiteX989" fmla="*/ 1010413 w 4102080"/>
              <a:gd name="connsiteY989" fmla="*/ 2900156 h 4361942"/>
              <a:gd name="connsiteX990" fmla="*/ 1016306 w 4102080"/>
              <a:gd name="connsiteY990" fmla="*/ 2902120 h 4361942"/>
              <a:gd name="connsiteX991" fmla="*/ 1018270 w 4102080"/>
              <a:gd name="connsiteY991" fmla="*/ 2906152 h 4361942"/>
              <a:gd name="connsiteX992" fmla="*/ 1020338 w 4102080"/>
              <a:gd name="connsiteY992" fmla="*/ 2909977 h 4361942"/>
              <a:gd name="connsiteX993" fmla="*/ 1020338 w 4102080"/>
              <a:gd name="connsiteY993" fmla="*/ 2914009 h 4361942"/>
              <a:gd name="connsiteX994" fmla="*/ 1020338 w 4102080"/>
              <a:gd name="connsiteY994" fmla="*/ 2921865 h 4361942"/>
              <a:gd name="connsiteX995" fmla="*/ 1018270 w 4102080"/>
              <a:gd name="connsiteY995" fmla="*/ 2923830 h 4361942"/>
              <a:gd name="connsiteX996" fmla="*/ 1014445 w 4102080"/>
              <a:gd name="connsiteY996" fmla="*/ 2925794 h 4361942"/>
              <a:gd name="connsiteX997" fmla="*/ 1010413 w 4102080"/>
              <a:gd name="connsiteY997" fmla="*/ 2925794 h 4361942"/>
              <a:gd name="connsiteX998" fmla="*/ 1004521 w 4102080"/>
              <a:gd name="connsiteY998" fmla="*/ 2917937 h 4361942"/>
              <a:gd name="connsiteX999" fmla="*/ 1002557 w 4102080"/>
              <a:gd name="connsiteY999" fmla="*/ 2915973 h 4361942"/>
              <a:gd name="connsiteX1000" fmla="*/ 998628 w 4102080"/>
              <a:gd name="connsiteY1000" fmla="*/ 2917937 h 4361942"/>
              <a:gd name="connsiteX1001" fmla="*/ 996664 w 4102080"/>
              <a:gd name="connsiteY1001" fmla="*/ 2917937 h 4361942"/>
              <a:gd name="connsiteX1002" fmla="*/ 994700 w 4102080"/>
              <a:gd name="connsiteY1002" fmla="*/ 2914009 h 4361942"/>
              <a:gd name="connsiteX1003" fmla="*/ 992736 w 4102080"/>
              <a:gd name="connsiteY1003" fmla="*/ 2914009 h 4361942"/>
              <a:gd name="connsiteX1004" fmla="*/ 988808 w 4102080"/>
              <a:gd name="connsiteY1004" fmla="*/ 2914009 h 4361942"/>
              <a:gd name="connsiteX1005" fmla="*/ 988808 w 4102080"/>
              <a:gd name="connsiteY1005" fmla="*/ 2911941 h 4361942"/>
              <a:gd name="connsiteX1006" fmla="*/ 992736 w 4102080"/>
              <a:gd name="connsiteY1006" fmla="*/ 2908013 h 4361942"/>
              <a:gd name="connsiteX1007" fmla="*/ 990772 w 4102080"/>
              <a:gd name="connsiteY1007" fmla="*/ 2906152 h 4361942"/>
              <a:gd name="connsiteX1008" fmla="*/ 988808 w 4102080"/>
              <a:gd name="connsiteY1008" fmla="*/ 2908013 h 4361942"/>
              <a:gd name="connsiteX1009" fmla="*/ 984879 w 4102080"/>
              <a:gd name="connsiteY1009" fmla="*/ 2906152 h 4361942"/>
              <a:gd name="connsiteX1010" fmla="*/ 986843 w 4102080"/>
              <a:gd name="connsiteY1010" fmla="*/ 2902120 h 4361942"/>
              <a:gd name="connsiteX1011" fmla="*/ 992736 w 4102080"/>
              <a:gd name="connsiteY1011" fmla="*/ 2900156 h 4361942"/>
              <a:gd name="connsiteX1012" fmla="*/ 2733516 w 4102080"/>
              <a:gd name="connsiteY1012" fmla="*/ 2896293 h 4361942"/>
              <a:gd name="connsiteX1013" fmla="*/ 2741373 w 4102080"/>
              <a:gd name="connsiteY1013" fmla="*/ 2896293 h 4361942"/>
              <a:gd name="connsiteX1014" fmla="*/ 2747266 w 4102080"/>
              <a:gd name="connsiteY1014" fmla="*/ 2898258 h 4361942"/>
              <a:gd name="connsiteX1015" fmla="*/ 2751195 w 4102080"/>
              <a:gd name="connsiteY1015" fmla="*/ 2908078 h 4361942"/>
              <a:gd name="connsiteX1016" fmla="*/ 2751195 w 4102080"/>
              <a:gd name="connsiteY1016" fmla="*/ 2927824 h 4361942"/>
              <a:gd name="connsiteX1017" fmla="*/ 2749230 w 4102080"/>
              <a:gd name="connsiteY1017" fmla="*/ 2943537 h 4361942"/>
              <a:gd name="connsiteX1018" fmla="*/ 2745302 w 4102080"/>
              <a:gd name="connsiteY1018" fmla="*/ 2949430 h 4361942"/>
              <a:gd name="connsiteX1019" fmla="*/ 2741373 w 4102080"/>
              <a:gd name="connsiteY1019" fmla="*/ 2951394 h 4361942"/>
              <a:gd name="connsiteX1020" fmla="*/ 2739409 w 4102080"/>
              <a:gd name="connsiteY1020" fmla="*/ 2947465 h 4361942"/>
              <a:gd name="connsiteX1021" fmla="*/ 2735377 w 4102080"/>
              <a:gd name="connsiteY1021" fmla="*/ 2933716 h 4361942"/>
              <a:gd name="connsiteX1022" fmla="*/ 2731551 w 4102080"/>
              <a:gd name="connsiteY1022" fmla="*/ 2927824 h 4361942"/>
              <a:gd name="connsiteX1023" fmla="*/ 2729587 w 4102080"/>
              <a:gd name="connsiteY1023" fmla="*/ 2923895 h 4361942"/>
              <a:gd name="connsiteX1024" fmla="*/ 2729587 w 4102080"/>
              <a:gd name="connsiteY1024" fmla="*/ 2918003 h 4361942"/>
              <a:gd name="connsiteX1025" fmla="*/ 2727519 w 4102080"/>
              <a:gd name="connsiteY1025" fmla="*/ 2912007 h 4361942"/>
              <a:gd name="connsiteX1026" fmla="*/ 2725555 w 4102080"/>
              <a:gd name="connsiteY1026" fmla="*/ 2906218 h 4361942"/>
              <a:gd name="connsiteX1027" fmla="*/ 2725555 w 4102080"/>
              <a:gd name="connsiteY1027" fmla="*/ 2900222 h 4361942"/>
              <a:gd name="connsiteX1028" fmla="*/ 1018270 w 4102080"/>
              <a:gd name="connsiteY1028" fmla="*/ 2860768 h 4361942"/>
              <a:gd name="connsiteX1029" fmla="*/ 1026230 w 4102080"/>
              <a:gd name="connsiteY1029" fmla="*/ 2862733 h 4361942"/>
              <a:gd name="connsiteX1030" fmla="*/ 1032122 w 4102080"/>
              <a:gd name="connsiteY1030" fmla="*/ 2868729 h 4361942"/>
              <a:gd name="connsiteX1031" fmla="*/ 1038015 w 4102080"/>
              <a:gd name="connsiteY1031" fmla="*/ 2866764 h 4361942"/>
              <a:gd name="connsiteX1032" fmla="*/ 1043907 w 4102080"/>
              <a:gd name="connsiteY1032" fmla="*/ 2862733 h 4361942"/>
              <a:gd name="connsiteX1033" fmla="*/ 1047836 w 4102080"/>
              <a:gd name="connsiteY1033" fmla="*/ 2864697 h 4361942"/>
              <a:gd name="connsiteX1034" fmla="*/ 1049800 w 4102080"/>
              <a:gd name="connsiteY1034" fmla="*/ 2868729 h 4361942"/>
              <a:gd name="connsiteX1035" fmla="*/ 1051867 w 4102080"/>
              <a:gd name="connsiteY1035" fmla="*/ 2868729 h 4361942"/>
              <a:gd name="connsiteX1036" fmla="*/ 1055692 w 4102080"/>
              <a:gd name="connsiteY1036" fmla="*/ 2866764 h 4361942"/>
              <a:gd name="connsiteX1037" fmla="*/ 1057657 w 4102080"/>
              <a:gd name="connsiteY1037" fmla="*/ 2872554 h 4361942"/>
              <a:gd name="connsiteX1038" fmla="*/ 1053832 w 4102080"/>
              <a:gd name="connsiteY1038" fmla="*/ 2876585 h 4361942"/>
              <a:gd name="connsiteX1039" fmla="*/ 1047836 w 4102080"/>
              <a:gd name="connsiteY1039" fmla="*/ 2876585 h 4361942"/>
              <a:gd name="connsiteX1040" fmla="*/ 1043907 w 4102080"/>
              <a:gd name="connsiteY1040" fmla="*/ 2880514 h 4361942"/>
              <a:gd name="connsiteX1041" fmla="*/ 1043907 w 4102080"/>
              <a:gd name="connsiteY1041" fmla="*/ 2884442 h 4361942"/>
              <a:gd name="connsiteX1042" fmla="*/ 1051867 w 4102080"/>
              <a:gd name="connsiteY1042" fmla="*/ 2892299 h 4361942"/>
              <a:gd name="connsiteX1043" fmla="*/ 1057657 w 4102080"/>
              <a:gd name="connsiteY1043" fmla="*/ 2894263 h 4361942"/>
              <a:gd name="connsiteX1044" fmla="*/ 1065513 w 4102080"/>
              <a:gd name="connsiteY1044" fmla="*/ 2894263 h 4361942"/>
              <a:gd name="connsiteX1045" fmla="*/ 1067581 w 4102080"/>
              <a:gd name="connsiteY1045" fmla="*/ 2900156 h 4361942"/>
              <a:gd name="connsiteX1046" fmla="*/ 1069545 w 4102080"/>
              <a:gd name="connsiteY1046" fmla="*/ 2908013 h 4361942"/>
              <a:gd name="connsiteX1047" fmla="*/ 1073473 w 4102080"/>
              <a:gd name="connsiteY1047" fmla="*/ 2911941 h 4361942"/>
              <a:gd name="connsiteX1048" fmla="*/ 1075437 w 4102080"/>
              <a:gd name="connsiteY1048" fmla="*/ 2917937 h 4361942"/>
              <a:gd name="connsiteX1049" fmla="*/ 1071509 w 4102080"/>
              <a:gd name="connsiteY1049" fmla="*/ 2925794 h 4361942"/>
              <a:gd name="connsiteX1050" fmla="*/ 1069545 w 4102080"/>
              <a:gd name="connsiteY1050" fmla="*/ 2927758 h 4361942"/>
              <a:gd name="connsiteX1051" fmla="*/ 1067581 w 4102080"/>
              <a:gd name="connsiteY1051" fmla="*/ 2925794 h 4361942"/>
              <a:gd name="connsiteX1052" fmla="*/ 1059724 w 4102080"/>
              <a:gd name="connsiteY1052" fmla="*/ 2923830 h 4361942"/>
              <a:gd name="connsiteX1053" fmla="*/ 1057657 w 4102080"/>
              <a:gd name="connsiteY1053" fmla="*/ 2919798 h 4361942"/>
              <a:gd name="connsiteX1054" fmla="*/ 1055692 w 4102080"/>
              <a:gd name="connsiteY1054" fmla="*/ 2914009 h 4361942"/>
              <a:gd name="connsiteX1055" fmla="*/ 1055692 w 4102080"/>
              <a:gd name="connsiteY1055" fmla="*/ 2908013 h 4361942"/>
              <a:gd name="connsiteX1056" fmla="*/ 1055692 w 4102080"/>
              <a:gd name="connsiteY1056" fmla="*/ 2904084 h 4361942"/>
              <a:gd name="connsiteX1057" fmla="*/ 1051867 w 4102080"/>
              <a:gd name="connsiteY1057" fmla="*/ 2902120 h 4361942"/>
              <a:gd name="connsiteX1058" fmla="*/ 1034087 w 4102080"/>
              <a:gd name="connsiteY1058" fmla="*/ 2900156 h 4361942"/>
              <a:gd name="connsiteX1059" fmla="*/ 1032122 w 4102080"/>
              <a:gd name="connsiteY1059" fmla="*/ 2896227 h 4361942"/>
              <a:gd name="connsiteX1060" fmla="*/ 1026230 w 4102080"/>
              <a:gd name="connsiteY1060" fmla="*/ 2896227 h 4361942"/>
              <a:gd name="connsiteX1061" fmla="*/ 1022302 w 4102080"/>
              <a:gd name="connsiteY1061" fmla="*/ 2894263 h 4361942"/>
              <a:gd name="connsiteX1062" fmla="*/ 1020338 w 4102080"/>
              <a:gd name="connsiteY1062" fmla="*/ 2892299 h 4361942"/>
              <a:gd name="connsiteX1063" fmla="*/ 1016306 w 4102080"/>
              <a:gd name="connsiteY1063" fmla="*/ 2890335 h 4361942"/>
              <a:gd name="connsiteX1064" fmla="*/ 1012481 w 4102080"/>
              <a:gd name="connsiteY1064" fmla="*/ 2886406 h 4361942"/>
              <a:gd name="connsiteX1065" fmla="*/ 1006485 w 4102080"/>
              <a:gd name="connsiteY1065" fmla="*/ 2870589 h 4361942"/>
              <a:gd name="connsiteX1066" fmla="*/ 1010413 w 4102080"/>
              <a:gd name="connsiteY1066" fmla="*/ 2862733 h 4361942"/>
              <a:gd name="connsiteX1067" fmla="*/ 1000593 w 4102080"/>
              <a:gd name="connsiteY1067" fmla="*/ 2827377 h 4361942"/>
              <a:gd name="connsiteX1068" fmla="*/ 1010413 w 4102080"/>
              <a:gd name="connsiteY1068" fmla="*/ 2831202 h 4361942"/>
              <a:gd name="connsiteX1069" fmla="*/ 990772 w 4102080"/>
              <a:gd name="connsiteY1069" fmla="*/ 2843090 h 4361942"/>
              <a:gd name="connsiteX1070" fmla="*/ 984879 w 4102080"/>
              <a:gd name="connsiteY1070" fmla="*/ 2848983 h 4361942"/>
              <a:gd name="connsiteX1071" fmla="*/ 984879 w 4102080"/>
              <a:gd name="connsiteY1071" fmla="*/ 2856840 h 4361942"/>
              <a:gd name="connsiteX1072" fmla="*/ 988808 w 4102080"/>
              <a:gd name="connsiteY1072" fmla="*/ 2864697 h 4361942"/>
              <a:gd name="connsiteX1073" fmla="*/ 996664 w 4102080"/>
              <a:gd name="connsiteY1073" fmla="*/ 2878550 h 4361942"/>
              <a:gd name="connsiteX1074" fmla="*/ 988808 w 4102080"/>
              <a:gd name="connsiteY1074" fmla="*/ 2882478 h 4361942"/>
              <a:gd name="connsiteX1075" fmla="*/ 982915 w 4102080"/>
              <a:gd name="connsiteY1075" fmla="*/ 2890335 h 4361942"/>
              <a:gd name="connsiteX1076" fmla="*/ 976919 w 4102080"/>
              <a:gd name="connsiteY1076" fmla="*/ 2898192 h 4361942"/>
              <a:gd name="connsiteX1077" fmla="*/ 975058 w 4102080"/>
              <a:gd name="connsiteY1077" fmla="*/ 2904084 h 4361942"/>
              <a:gd name="connsiteX1078" fmla="*/ 971027 w 4102080"/>
              <a:gd name="connsiteY1078" fmla="*/ 2906152 h 4361942"/>
              <a:gd name="connsiteX1079" fmla="*/ 953349 w 4102080"/>
              <a:gd name="connsiteY1079" fmla="*/ 2900156 h 4361942"/>
              <a:gd name="connsiteX1080" fmla="*/ 947457 w 4102080"/>
              <a:gd name="connsiteY1080" fmla="*/ 2902120 h 4361942"/>
              <a:gd name="connsiteX1081" fmla="*/ 945493 w 4102080"/>
              <a:gd name="connsiteY1081" fmla="*/ 2900156 h 4361942"/>
              <a:gd name="connsiteX1082" fmla="*/ 943528 w 4102080"/>
              <a:gd name="connsiteY1082" fmla="*/ 2898192 h 4361942"/>
              <a:gd name="connsiteX1083" fmla="*/ 941564 w 4102080"/>
              <a:gd name="connsiteY1083" fmla="*/ 2896227 h 4361942"/>
              <a:gd name="connsiteX1084" fmla="*/ 939497 w 4102080"/>
              <a:gd name="connsiteY1084" fmla="*/ 2896227 h 4361942"/>
              <a:gd name="connsiteX1085" fmla="*/ 943528 w 4102080"/>
              <a:gd name="connsiteY1085" fmla="*/ 2870589 h 4361942"/>
              <a:gd name="connsiteX1086" fmla="*/ 947457 w 4102080"/>
              <a:gd name="connsiteY1086" fmla="*/ 2862733 h 4361942"/>
              <a:gd name="connsiteX1087" fmla="*/ 951385 w 4102080"/>
              <a:gd name="connsiteY1087" fmla="*/ 2860768 h 4361942"/>
              <a:gd name="connsiteX1088" fmla="*/ 959242 w 4102080"/>
              <a:gd name="connsiteY1088" fmla="*/ 2858804 h 4361942"/>
              <a:gd name="connsiteX1089" fmla="*/ 967098 w 4102080"/>
              <a:gd name="connsiteY1089" fmla="*/ 2854876 h 4361942"/>
              <a:gd name="connsiteX1090" fmla="*/ 969063 w 4102080"/>
              <a:gd name="connsiteY1090" fmla="*/ 2848983 h 4361942"/>
              <a:gd name="connsiteX1091" fmla="*/ 975058 w 4102080"/>
              <a:gd name="connsiteY1091" fmla="*/ 2839162 h 4361942"/>
              <a:gd name="connsiteX1092" fmla="*/ 986843 w 4102080"/>
              <a:gd name="connsiteY1092" fmla="*/ 2831202 h 4361942"/>
              <a:gd name="connsiteX1093" fmla="*/ 1510654 w 4102080"/>
              <a:gd name="connsiteY1093" fmla="*/ 2742606 h 4361942"/>
              <a:gd name="connsiteX1094" fmla="*/ 1492873 w 4102080"/>
              <a:gd name="connsiteY1094" fmla="*/ 2748602 h 4361942"/>
              <a:gd name="connsiteX1095" fmla="*/ 1475196 w 4102080"/>
              <a:gd name="connsiteY1095" fmla="*/ 2752530 h 4361942"/>
              <a:gd name="connsiteX1096" fmla="*/ 1451523 w 4102080"/>
              <a:gd name="connsiteY1096" fmla="*/ 2744570 h 4361942"/>
              <a:gd name="connsiteX1097" fmla="*/ 1437774 w 4102080"/>
              <a:gd name="connsiteY1097" fmla="*/ 2758423 h 4361942"/>
              <a:gd name="connsiteX1098" fmla="*/ 1455451 w 4102080"/>
              <a:gd name="connsiteY1098" fmla="*/ 2797810 h 4361942"/>
              <a:gd name="connsiteX1099" fmla="*/ 1455472 w 4102080"/>
              <a:gd name="connsiteY1099" fmla="*/ 2797823 h 4361942"/>
              <a:gd name="connsiteX1100" fmla="*/ 1437904 w 4102080"/>
              <a:gd name="connsiteY1100" fmla="*/ 2758540 h 4361942"/>
              <a:gd name="connsiteX1101" fmla="*/ 1451632 w 4102080"/>
              <a:gd name="connsiteY1101" fmla="*/ 2744659 h 4361942"/>
              <a:gd name="connsiteX1102" fmla="*/ 1475268 w 4102080"/>
              <a:gd name="connsiteY1102" fmla="*/ 2752636 h 4361942"/>
              <a:gd name="connsiteX1103" fmla="*/ 1492918 w 4102080"/>
              <a:gd name="connsiteY1103" fmla="*/ 2748699 h 4361942"/>
              <a:gd name="connsiteX1104" fmla="*/ 1510671 w 4102080"/>
              <a:gd name="connsiteY1104" fmla="*/ 2742691 h 4361942"/>
              <a:gd name="connsiteX1105" fmla="*/ 1544009 w 4102080"/>
              <a:gd name="connsiteY1105" fmla="*/ 2754500 h 4361942"/>
              <a:gd name="connsiteX1106" fmla="*/ 1555853 w 4102080"/>
              <a:gd name="connsiteY1106" fmla="*/ 2792022 h 4361942"/>
              <a:gd name="connsiteX1107" fmla="*/ 1555933 w 4102080"/>
              <a:gd name="connsiteY1107" fmla="*/ 2791918 h 4361942"/>
              <a:gd name="connsiteX1108" fmla="*/ 1544045 w 4102080"/>
              <a:gd name="connsiteY1108" fmla="*/ 2754391 h 4361942"/>
              <a:gd name="connsiteX1109" fmla="*/ 1874799 w 4102080"/>
              <a:gd name="connsiteY1109" fmla="*/ 2679533 h 4361942"/>
              <a:gd name="connsiteX1110" fmla="*/ 1851128 w 4102080"/>
              <a:gd name="connsiteY1110" fmla="*/ 2693281 h 4361942"/>
              <a:gd name="connsiteX1111" fmla="*/ 1833452 w 4102080"/>
              <a:gd name="connsiteY1111" fmla="*/ 2713024 h 4361942"/>
              <a:gd name="connsiteX1112" fmla="*/ 1813709 w 4102080"/>
              <a:gd name="connsiteY1112" fmla="*/ 2716952 h 4361942"/>
              <a:gd name="connsiteX1113" fmla="*/ 1792105 w 4102080"/>
              <a:gd name="connsiteY1113" fmla="*/ 2716952 h 4361942"/>
              <a:gd name="connsiteX1114" fmla="*/ 1768434 w 4102080"/>
              <a:gd name="connsiteY1114" fmla="*/ 2718916 h 4361942"/>
              <a:gd name="connsiteX1115" fmla="*/ 1742799 w 4102080"/>
              <a:gd name="connsiteY1115" fmla="*/ 2718916 h 4361942"/>
              <a:gd name="connsiteX1116" fmla="*/ 1732980 w 4102080"/>
              <a:gd name="connsiteY1116" fmla="*/ 2713024 h 4361942"/>
              <a:gd name="connsiteX1117" fmla="*/ 1723160 w 4102080"/>
              <a:gd name="connsiteY1117" fmla="*/ 2705065 h 4361942"/>
              <a:gd name="connsiteX1118" fmla="*/ 1711273 w 4102080"/>
              <a:gd name="connsiteY1118" fmla="*/ 2707029 h 4361942"/>
              <a:gd name="connsiteX1119" fmla="*/ 1697525 w 4102080"/>
              <a:gd name="connsiteY1119" fmla="*/ 2707029 h 4361942"/>
              <a:gd name="connsiteX1120" fmla="*/ 1677885 w 4102080"/>
              <a:gd name="connsiteY1120" fmla="*/ 2711060 h 4361942"/>
              <a:gd name="connsiteX1121" fmla="*/ 1660106 w 4102080"/>
              <a:gd name="connsiteY1121" fmla="*/ 2722844 h 4361942"/>
              <a:gd name="connsiteX1122" fmla="*/ 1634605 w 4102080"/>
              <a:gd name="connsiteY1122" fmla="*/ 2718921 h 4361942"/>
              <a:gd name="connsiteX1123" fmla="*/ 1634707 w 4102080"/>
              <a:gd name="connsiteY1123" fmla="*/ 2719035 h 4361942"/>
              <a:gd name="connsiteX1124" fmla="*/ 1660241 w 4102080"/>
              <a:gd name="connsiteY1124" fmla="*/ 2722964 h 4361942"/>
              <a:gd name="connsiteX1125" fmla="*/ 1678021 w 4102080"/>
              <a:gd name="connsiteY1125" fmla="*/ 2711179 h 4361942"/>
              <a:gd name="connsiteX1126" fmla="*/ 1697663 w 4102080"/>
              <a:gd name="connsiteY1126" fmla="*/ 2707147 h 4361942"/>
              <a:gd name="connsiteX1127" fmla="*/ 1711412 w 4102080"/>
              <a:gd name="connsiteY1127" fmla="*/ 2707147 h 4361942"/>
              <a:gd name="connsiteX1128" fmla="*/ 1723301 w 4102080"/>
              <a:gd name="connsiteY1128" fmla="*/ 2705183 h 4361942"/>
              <a:gd name="connsiteX1129" fmla="*/ 1733121 w 4102080"/>
              <a:gd name="connsiteY1129" fmla="*/ 2713143 h 4361942"/>
              <a:gd name="connsiteX1130" fmla="*/ 1742942 w 4102080"/>
              <a:gd name="connsiteY1130" fmla="*/ 2719035 h 4361942"/>
              <a:gd name="connsiteX1131" fmla="*/ 1768580 w 4102080"/>
              <a:gd name="connsiteY1131" fmla="*/ 2719035 h 4361942"/>
              <a:gd name="connsiteX1132" fmla="*/ 1792253 w 4102080"/>
              <a:gd name="connsiteY1132" fmla="*/ 2717071 h 4361942"/>
              <a:gd name="connsiteX1133" fmla="*/ 1813859 w 4102080"/>
              <a:gd name="connsiteY1133" fmla="*/ 2717071 h 4361942"/>
              <a:gd name="connsiteX1134" fmla="*/ 1833604 w 4102080"/>
              <a:gd name="connsiteY1134" fmla="*/ 2713143 h 4361942"/>
              <a:gd name="connsiteX1135" fmla="*/ 1851281 w 4102080"/>
              <a:gd name="connsiteY1135" fmla="*/ 2693397 h 4361942"/>
              <a:gd name="connsiteX1136" fmla="*/ 1874955 w 4102080"/>
              <a:gd name="connsiteY1136" fmla="*/ 2679648 h 4361942"/>
              <a:gd name="connsiteX1137" fmla="*/ 1918233 w 4102080"/>
              <a:gd name="connsiteY1137" fmla="*/ 2695349 h 4361942"/>
              <a:gd name="connsiteX1138" fmla="*/ 1918109 w 4102080"/>
              <a:gd name="connsiteY1138" fmla="*/ 2695245 h 4361942"/>
              <a:gd name="connsiteX1139" fmla="*/ 2989552 w 4102080"/>
              <a:gd name="connsiteY1139" fmla="*/ 2648493 h 4361942"/>
              <a:gd name="connsiteX1140" fmla="*/ 2993430 w 4102080"/>
              <a:gd name="connsiteY1140" fmla="*/ 2671861 h 4361942"/>
              <a:gd name="connsiteX1141" fmla="*/ 2993451 w 4102080"/>
              <a:gd name="connsiteY1141" fmla="*/ 2671882 h 4361942"/>
              <a:gd name="connsiteX1142" fmla="*/ 2989573 w 4102080"/>
              <a:gd name="connsiteY1142" fmla="*/ 2648509 h 4361942"/>
              <a:gd name="connsiteX1143" fmla="*/ 2004714 w 4102080"/>
              <a:gd name="connsiteY1143" fmla="*/ 2614615 h 4361942"/>
              <a:gd name="connsiteX1144" fmla="*/ 2000803 w 4102080"/>
              <a:gd name="connsiteY1144" fmla="*/ 2638187 h 4361942"/>
              <a:gd name="connsiteX1145" fmla="*/ 1973204 w 4102080"/>
              <a:gd name="connsiteY1145" fmla="*/ 2669713 h 4361942"/>
              <a:gd name="connsiteX1146" fmla="*/ 1969276 w 4102080"/>
              <a:gd name="connsiteY1146" fmla="*/ 2691317 h 4361942"/>
              <a:gd name="connsiteX1147" fmla="*/ 1967312 w 4102080"/>
              <a:gd name="connsiteY1147" fmla="*/ 2711060 h 4361942"/>
              <a:gd name="connsiteX1148" fmla="*/ 1953470 w 4102080"/>
              <a:gd name="connsiteY1148" fmla="*/ 2724799 h 4361942"/>
              <a:gd name="connsiteX1149" fmla="*/ 1953624 w 4102080"/>
              <a:gd name="connsiteY1149" fmla="*/ 2724928 h 4361942"/>
              <a:gd name="connsiteX1150" fmla="*/ 1953623 w 4102080"/>
              <a:gd name="connsiteY1150" fmla="*/ 2724941 h 4361942"/>
              <a:gd name="connsiteX1151" fmla="*/ 1967420 w 4102080"/>
              <a:gd name="connsiteY1151" fmla="*/ 2711248 h 4361942"/>
              <a:gd name="connsiteX1152" fmla="*/ 1969384 w 4102080"/>
              <a:gd name="connsiteY1152" fmla="*/ 2691503 h 4361942"/>
              <a:gd name="connsiteX1153" fmla="*/ 1973313 w 4102080"/>
              <a:gd name="connsiteY1153" fmla="*/ 2669897 h 4361942"/>
              <a:gd name="connsiteX1154" fmla="*/ 2000917 w 4102080"/>
              <a:gd name="connsiteY1154" fmla="*/ 2638367 h 4361942"/>
              <a:gd name="connsiteX1155" fmla="*/ 2004846 w 4102080"/>
              <a:gd name="connsiteY1155" fmla="*/ 2614693 h 4361942"/>
              <a:gd name="connsiteX1156" fmla="*/ 1595192 w 4102080"/>
              <a:gd name="connsiteY1156" fmla="*/ 2602732 h 4361942"/>
              <a:gd name="connsiteX1157" fmla="*/ 1577413 w 4102080"/>
              <a:gd name="connsiteY1157" fmla="*/ 2604696 h 4361942"/>
              <a:gd name="connsiteX1158" fmla="*/ 1571521 w 4102080"/>
              <a:gd name="connsiteY1158" fmla="*/ 2612552 h 4361942"/>
              <a:gd name="connsiteX1159" fmla="*/ 1565629 w 4102080"/>
              <a:gd name="connsiteY1159" fmla="*/ 2618444 h 4361942"/>
              <a:gd name="connsiteX1160" fmla="*/ 1561701 w 4102080"/>
              <a:gd name="connsiteY1160" fmla="*/ 2628263 h 4361942"/>
              <a:gd name="connsiteX1161" fmla="*/ 1559737 w 4102080"/>
              <a:gd name="connsiteY1161" fmla="*/ 2640151 h 4361942"/>
              <a:gd name="connsiteX1162" fmla="*/ 1540136 w 4102080"/>
              <a:gd name="connsiteY1162" fmla="*/ 2640151 h 4361942"/>
              <a:gd name="connsiteX1163" fmla="*/ 1540220 w 4102080"/>
              <a:gd name="connsiteY1163" fmla="*/ 2640260 h 4361942"/>
              <a:gd name="connsiteX1164" fmla="*/ 1559862 w 4102080"/>
              <a:gd name="connsiteY1164" fmla="*/ 2640260 h 4361942"/>
              <a:gd name="connsiteX1165" fmla="*/ 1561826 w 4102080"/>
              <a:gd name="connsiteY1165" fmla="*/ 2628372 h 4361942"/>
              <a:gd name="connsiteX1166" fmla="*/ 1565754 w 4102080"/>
              <a:gd name="connsiteY1166" fmla="*/ 2618551 h 4361942"/>
              <a:gd name="connsiteX1167" fmla="*/ 1571647 w 4102080"/>
              <a:gd name="connsiteY1167" fmla="*/ 2612658 h 4361942"/>
              <a:gd name="connsiteX1168" fmla="*/ 1577539 w 4102080"/>
              <a:gd name="connsiteY1168" fmla="*/ 2604801 h 4361942"/>
              <a:gd name="connsiteX1169" fmla="*/ 1595269 w 4102080"/>
              <a:gd name="connsiteY1169" fmla="*/ 2602843 h 4361942"/>
              <a:gd name="connsiteX1170" fmla="*/ 1467120 w 4102080"/>
              <a:gd name="connsiteY1170" fmla="*/ 2577097 h 4361942"/>
              <a:gd name="connsiteX1171" fmla="*/ 1455336 w 4102080"/>
              <a:gd name="connsiteY1171" fmla="*/ 2588881 h 4361942"/>
              <a:gd name="connsiteX1172" fmla="*/ 1433733 w 4102080"/>
              <a:gd name="connsiteY1172" fmla="*/ 2587020 h 4361942"/>
              <a:gd name="connsiteX1173" fmla="*/ 1417918 w 4102080"/>
              <a:gd name="connsiteY1173" fmla="*/ 2602732 h 4361942"/>
              <a:gd name="connsiteX1174" fmla="*/ 1417918 w 4102080"/>
              <a:gd name="connsiteY1174" fmla="*/ 2612552 h 4361942"/>
              <a:gd name="connsiteX1175" fmla="*/ 1417918 w 4102080"/>
              <a:gd name="connsiteY1175" fmla="*/ 2624439 h 4361942"/>
              <a:gd name="connsiteX1176" fmla="*/ 1412026 w 4102080"/>
              <a:gd name="connsiteY1176" fmla="*/ 2632295 h 4361942"/>
              <a:gd name="connsiteX1177" fmla="*/ 1404170 w 4102080"/>
              <a:gd name="connsiteY1177" fmla="*/ 2638187 h 4361942"/>
              <a:gd name="connsiteX1178" fmla="*/ 1404170 w 4102080"/>
              <a:gd name="connsiteY1178" fmla="*/ 2648006 h 4361942"/>
              <a:gd name="connsiteX1179" fmla="*/ 1406134 w 4102080"/>
              <a:gd name="connsiteY1179" fmla="*/ 2655862 h 4361942"/>
              <a:gd name="connsiteX1180" fmla="*/ 1400242 w 4102080"/>
              <a:gd name="connsiteY1180" fmla="*/ 2667646 h 4361942"/>
              <a:gd name="connsiteX1181" fmla="*/ 1390422 w 4102080"/>
              <a:gd name="connsiteY1181" fmla="*/ 2673641 h 4361942"/>
              <a:gd name="connsiteX1182" fmla="*/ 1380499 w 4102080"/>
              <a:gd name="connsiteY1182" fmla="*/ 2679533 h 4361942"/>
              <a:gd name="connsiteX1183" fmla="*/ 1368715 w 4102080"/>
              <a:gd name="connsiteY1183" fmla="*/ 2683461 h 4361942"/>
              <a:gd name="connsiteX1184" fmla="*/ 1360859 w 4102080"/>
              <a:gd name="connsiteY1184" fmla="*/ 2689353 h 4361942"/>
              <a:gd name="connsiteX1185" fmla="*/ 1351039 w 4102080"/>
              <a:gd name="connsiteY1185" fmla="*/ 2695245 h 4361942"/>
              <a:gd name="connsiteX1186" fmla="*/ 1329332 w 4102080"/>
              <a:gd name="connsiteY1186" fmla="*/ 2699173 h 4361942"/>
              <a:gd name="connsiteX1187" fmla="*/ 1309589 w 4102080"/>
              <a:gd name="connsiteY1187" fmla="*/ 2705065 h 4361942"/>
              <a:gd name="connsiteX1188" fmla="*/ 1289950 w 4102080"/>
              <a:gd name="connsiteY1188" fmla="*/ 2711060 h 4361942"/>
              <a:gd name="connsiteX1189" fmla="*/ 1272379 w 4102080"/>
              <a:gd name="connsiteY1189" fmla="*/ 2705100 h 4361942"/>
              <a:gd name="connsiteX1190" fmla="*/ 1272371 w 4102080"/>
              <a:gd name="connsiteY1190" fmla="*/ 2705183 h 4361942"/>
              <a:gd name="connsiteX1191" fmla="*/ 1290048 w 4102080"/>
              <a:gd name="connsiteY1191" fmla="*/ 2711179 h 4361942"/>
              <a:gd name="connsiteX1192" fmla="*/ 1309690 w 4102080"/>
              <a:gd name="connsiteY1192" fmla="*/ 2705183 h 4361942"/>
              <a:gd name="connsiteX1193" fmla="*/ 1329435 w 4102080"/>
              <a:gd name="connsiteY1193" fmla="*/ 2699290 h 4361942"/>
              <a:gd name="connsiteX1194" fmla="*/ 1351144 w 4102080"/>
              <a:gd name="connsiteY1194" fmla="*/ 2695362 h 4361942"/>
              <a:gd name="connsiteX1195" fmla="*/ 1360965 w 4102080"/>
              <a:gd name="connsiteY1195" fmla="*/ 2689469 h 4361942"/>
              <a:gd name="connsiteX1196" fmla="*/ 1368821 w 4102080"/>
              <a:gd name="connsiteY1196" fmla="*/ 2683576 h 4361942"/>
              <a:gd name="connsiteX1197" fmla="*/ 1380606 w 4102080"/>
              <a:gd name="connsiteY1197" fmla="*/ 2679648 h 4361942"/>
              <a:gd name="connsiteX1198" fmla="*/ 1390530 w 4102080"/>
              <a:gd name="connsiteY1198" fmla="*/ 2673755 h 4361942"/>
              <a:gd name="connsiteX1199" fmla="*/ 1400351 w 4102080"/>
              <a:gd name="connsiteY1199" fmla="*/ 2667759 h 4361942"/>
              <a:gd name="connsiteX1200" fmla="*/ 1406244 w 4102080"/>
              <a:gd name="connsiteY1200" fmla="*/ 2655974 h 4361942"/>
              <a:gd name="connsiteX1201" fmla="*/ 1404279 w 4102080"/>
              <a:gd name="connsiteY1201" fmla="*/ 2648117 h 4361942"/>
              <a:gd name="connsiteX1202" fmla="*/ 1404279 w 4102080"/>
              <a:gd name="connsiteY1202" fmla="*/ 2638296 h 4361942"/>
              <a:gd name="connsiteX1203" fmla="*/ 1412136 w 4102080"/>
              <a:gd name="connsiteY1203" fmla="*/ 2632404 h 4361942"/>
              <a:gd name="connsiteX1204" fmla="*/ 1418029 w 4102080"/>
              <a:gd name="connsiteY1204" fmla="*/ 2624547 h 4361942"/>
              <a:gd name="connsiteX1205" fmla="*/ 1418029 w 4102080"/>
              <a:gd name="connsiteY1205" fmla="*/ 2612658 h 4361942"/>
              <a:gd name="connsiteX1206" fmla="*/ 1418029 w 4102080"/>
              <a:gd name="connsiteY1206" fmla="*/ 2602837 h 4361942"/>
              <a:gd name="connsiteX1207" fmla="*/ 1433845 w 4102080"/>
              <a:gd name="connsiteY1207" fmla="*/ 2587124 h 4361942"/>
              <a:gd name="connsiteX1208" fmla="*/ 1455451 w 4102080"/>
              <a:gd name="connsiteY1208" fmla="*/ 2588984 h 4361942"/>
              <a:gd name="connsiteX1209" fmla="*/ 1467236 w 4102080"/>
              <a:gd name="connsiteY1209" fmla="*/ 2577199 h 4361942"/>
              <a:gd name="connsiteX1210" fmla="*/ 1479124 w 4102080"/>
              <a:gd name="connsiteY1210" fmla="*/ 2577199 h 4361942"/>
              <a:gd name="connsiteX1211" fmla="*/ 1488945 w 4102080"/>
              <a:gd name="connsiteY1211" fmla="*/ 2583195 h 4361942"/>
              <a:gd name="connsiteX1212" fmla="*/ 1508589 w 4102080"/>
              <a:gd name="connsiteY1212" fmla="*/ 2598828 h 4361942"/>
              <a:gd name="connsiteX1213" fmla="*/ 1508570 w 4102080"/>
              <a:gd name="connsiteY1213" fmla="*/ 2598804 h 4361942"/>
              <a:gd name="connsiteX1214" fmla="*/ 1488827 w 4102080"/>
              <a:gd name="connsiteY1214" fmla="*/ 2583092 h 4361942"/>
              <a:gd name="connsiteX1215" fmla="*/ 1479007 w 4102080"/>
              <a:gd name="connsiteY1215" fmla="*/ 2577097 h 4361942"/>
              <a:gd name="connsiteX1216" fmla="*/ 1979122 w 4102080"/>
              <a:gd name="connsiteY1216" fmla="*/ 2535985 h 4361942"/>
              <a:gd name="connsiteX1217" fmla="*/ 1981060 w 4102080"/>
              <a:gd name="connsiteY1217" fmla="*/ 2545674 h 4361942"/>
              <a:gd name="connsiteX1218" fmla="*/ 1983024 w 4102080"/>
              <a:gd name="connsiteY1218" fmla="*/ 2555493 h 4361942"/>
              <a:gd name="connsiteX1219" fmla="*/ 1989019 w 4102080"/>
              <a:gd name="connsiteY1219" fmla="*/ 2573169 h 4361942"/>
              <a:gd name="connsiteX1220" fmla="*/ 1989019 w 4102080"/>
              <a:gd name="connsiteY1220" fmla="*/ 2594876 h 4361942"/>
              <a:gd name="connsiteX1221" fmla="*/ 1994808 w 4102080"/>
              <a:gd name="connsiteY1221" fmla="*/ 2608624 h 4361942"/>
              <a:gd name="connsiteX1222" fmla="*/ 1994859 w 4102080"/>
              <a:gd name="connsiteY1222" fmla="*/ 2608654 h 4361942"/>
              <a:gd name="connsiteX1223" fmla="*/ 1989131 w 4102080"/>
              <a:gd name="connsiteY1223" fmla="*/ 2595052 h 4361942"/>
              <a:gd name="connsiteX1224" fmla="*/ 1989131 w 4102080"/>
              <a:gd name="connsiteY1224" fmla="*/ 2573342 h 4361942"/>
              <a:gd name="connsiteX1225" fmla="*/ 1983135 w 4102080"/>
              <a:gd name="connsiteY1225" fmla="*/ 2555665 h 4361942"/>
              <a:gd name="connsiteX1226" fmla="*/ 1981170 w 4102080"/>
              <a:gd name="connsiteY1226" fmla="*/ 2545844 h 4361942"/>
              <a:gd name="connsiteX1227" fmla="*/ 1979206 w 4102080"/>
              <a:gd name="connsiteY1227" fmla="*/ 2536023 h 4361942"/>
              <a:gd name="connsiteX1228" fmla="*/ 1099031 w 4102080"/>
              <a:gd name="connsiteY1228" fmla="*/ 2451093 h 4361942"/>
              <a:gd name="connsiteX1229" fmla="*/ 1102959 w 4102080"/>
              <a:gd name="connsiteY1229" fmla="*/ 2453057 h 4361942"/>
              <a:gd name="connsiteX1230" fmla="*/ 1102959 w 4102080"/>
              <a:gd name="connsiteY1230" fmla="*/ 2459052 h 4361942"/>
              <a:gd name="connsiteX1231" fmla="*/ 1100995 w 4102080"/>
              <a:gd name="connsiteY1231" fmla="*/ 2464944 h 4361942"/>
              <a:gd name="connsiteX1232" fmla="*/ 1089108 w 4102080"/>
              <a:gd name="connsiteY1232" fmla="*/ 2474764 h 4361942"/>
              <a:gd name="connsiteX1233" fmla="*/ 1081252 w 4102080"/>
              <a:gd name="connsiteY1233" fmla="*/ 2482620 h 4361942"/>
              <a:gd name="connsiteX1234" fmla="*/ 1075360 w 4102080"/>
              <a:gd name="connsiteY1234" fmla="*/ 2486548 h 4361942"/>
              <a:gd name="connsiteX1235" fmla="*/ 1073396 w 4102080"/>
              <a:gd name="connsiteY1235" fmla="*/ 2488512 h 4361942"/>
              <a:gd name="connsiteX1236" fmla="*/ 1069468 w 4102080"/>
              <a:gd name="connsiteY1236" fmla="*/ 2490476 h 4361942"/>
              <a:gd name="connsiteX1237" fmla="*/ 1067504 w 4102080"/>
              <a:gd name="connsiteY1237" fmla="*/ 2486548 h 4361942"/>
              <a:gd name="connsiteX1238" fmla="*/ 1065437 w 4102080"/>
              <a:gd name="connsiteY1238" fmla="*/ 2482620 h 4361942"/>
              <a:gd name="connsiteX1239" fmla="*/ 1067504 w 4102080"/>
              <a:gd name="connsiteY1239" fmla="*/ 2476728 h 4361942"/>
              <a:gd name="connsiteX1240" fmla="*/ 1073396 w 4102080"/>
              <a:gd name="connsiteY1240" fmla="*/ 2472800 h 4361942"/>
              <a:gd name="connsiteX1241" fmla="*/ 1069468 w 4102080"/>
              <a:gd name="connsiteY1241" fmla="*/ 2470836 h 4361942"/>
              <a:gd name="connsiteX1242" fmla="*/ 1071432 w 4102080"/>
              <a:gd name="connsiteY1242" fmla="*/ 2468872 h 4361942"/>
              <a:gd name="connsiteX1243" fmla="*/ 1075360 w 4102080"/>
              <a:gd name="connsiteY1243" fmla="*/ 2466908 h 4361942"/>
              <a:gd name="connsiteX1244" fmla="*/ 1077324 w 4102080"/>
              <a:gd name="connsiteY1244" fmla="*/ 2462877 h 4361942"/>
              <a:gd name="connsiteX1245" fmla="*/ 1081252 w 4102080"/>
              <a:gd name="connsiteY1245" fmla="*/ 2460913 h 4361942"/>
              <a:gd name="connsiteX1246" fmla="*/ 1083216 w 4102080"/>
              <a:gd name="connsiteY1246" fmla="*/ 2460913 h 4361942"/>
              <a:gd name="connsiteX1247" fmla="*/ 1081252 w 4102080"/>
              <a:gd name="connsiteY1247" fmla="*/ 2457088 h 4361942"/>
              <a:gd name="connsiteX1248" fmla="*/ 1085180 w 4102080"/>
              <a:gd name="connsiteY1248" fmla="*/ 2457088 h 4361942"/>
              <a:gd name="connsiteX1249" fmla="*/ 1093036 w 4102080"/>
              <a:gd name="connsiteY1249" fmla="*/ 2457088 h 4361942"/>
              <a:gd name="connsiteX1250" fmla="*/ 1096964 w 4102080"/>
              <a:gd name="connsiteY1250" fmla="*/ 2453057 h 4361942"/>
              <a:gd name="connsiteX1251" fmla="*/ 3099699 w 4102080"/>
              <a:gd name="connsiteY1251" fmla="*/ 2445565 h 4361942"/>
              <a:gd name="connsiteX1252" fmla="*/ 3040606 w 4102080"/>
              <a:gd name="connsiteY1252" fmla="*/ 2457446 h 4361942"/>
              <a:gd name="connsiteX1253" fmla="*/ 3040762 w 4102080"/>
              <a:gd name="connsiteY1253" fmla="*/ 2457499 h 4361942"/>
              <a:gd name="connsiteX1254" fmla="*/ 3099878 w 4102080"/>
              <a:gd name="connsiteY1254" fmla="*/ 2445614 h 4361942"/>
              <a:gd name="connsiteX1255" fmla="*/ 2546255 w 4102080"/>
              <a:gd name="connsiteY1255" fmla="*/ 2445557 h 4361942"/>
              <a:gd name="connsiteX1256" fmla="*/ 2546244 w 4102080"/>
              <a:gd name="connsiteY1256" fmla="*/ 2445565 h 4361942"/>
              <a:gd name="connsiteX1257" fmla="*/ 2530564 w 4102080"/>
              <a:gd name="connsiteY1257" fmla="*/ 2469034 h 4361942"/>
              <a:gd name="connsiteX1258" fmla="*/ 2530567 w 4102080"/>
              <a:gd name="connsiteY1258" fmla="*/ 2469035 h 4361942"/>
              <a:gd name="connsiteX1259" fmla="*/ 2967668 w 4102080"/>
              <a:gd name="connsiteY1259" fmla="*/ 2400278 h 4361942"/>
              <a:gd name="connsiteX1260" fmla="*/ 2946059 w 4102080"/>
              <a:gd name="connsiteY1260" fmla="*/ 2404207 h 4361942"/>
              <a:gd name="connsiteX1261" fmla="*/ 2918453 w 4102080"/>
              <a:gd name="connsiteY1261" fmla="*/ 2414029 h 4361942"/>
              <a:gd name="connsiteX1262" fmla="*/ 2896845 w 4102080"/>
              <a:gd name="connsiteY1262" fmla="*/ 2431813 h 4361942"/>
              <a:gd name="connsiteX1263" fmla="*/ 2898809 w 4102080"/>
              <a:gd name="connsiteY1263" fmla="*/ 2441636 h 4361942"/>
              <a:gd name="connsiteX1264" fmla="*/ 2904702 w 4102080"/>
              <a:gd name="connsiteY1264" fmla="*/ 2453423 h 4361942"/>
              <a:gd name="connsiteX1265" fmla="*/ 2900773 w 4102080"/>
              <a:gd name="connsiteY1265" fmla="*/ 2461281 h 4361942"/>
              <a:gd name="connsiteX1266" fmla="*/ 2890848 w 4102080"/>
              <a:gd name="connsiteY1266" fmla="*/ 2461281 h 4361942"/>
              <a:gd name="connsiteX1267" fmla="*/ 2875132 w 4102080"/>
              <a:gd name="connsiteY1267" fmla="*/ 2471207 h 4361942"/>
              <a:gd name="connsiteX1268" fmla="*/ 2859551 w 4102080"/>
              <a:gd name="connsiteY1268" fmla="*/ 2482894 h 4361942"/>
              <a:gd name="connsiteX1269" fmla="*/ 2861508 w 4102080"/>
              <a:gd name="connsiteY1269" fmla="*/ 2514314 h 4361942"/>
              <a:gd name="connsiteX1270" fmla="*/ 2845690 w 4102080"/>
              <a:gd name="connsiteY1270" fmla="*/ 2547808 h 4361942"/>
              <a:gd name="connsiteX1271" fmla="*/ 2845777 w 4102080"/>
              <a:gd name="connsiteY1271" fmla="*/ 2547980 h 4361942"/>
              <a:gd name="connsiteX1272" fmla="*/ 2861546 w 4102080"/>
              <a:gd name="connsiteY1272" fmla="*/ 2514585 h 4361942"/>
              <a:gd name="connsiteX1273" fmla="*/ 2859581 w 4102080"/>
              <a:gd name="connsiteY1273" fmla="*/ 2483043 h 4361942"/>
              <a:gd name="connsiteX1274" fmla="*/ 2875300 w 4102080"/>
              <a:gd name="connsiteY1274" fmla="*/ 2471254 h 4361942"/>
              <a:gd name="connsiteX1275" fmla="*/ 2891019 w 4102080"/>
              <a:gd name="connsiteY1275" fmla="*/ 2461326 h 4361942"/>
              <a:gd name="connsiteX1276" fmla="*/ 2900947 w 4102080"/>
              <a:gd name="connsiteY1276" fmla="*/ 2461326 h 4361942"/>
              <a:gd name="connsiteX1277" fmla="*/ 2904877 w 4102080"/>
              <a:gd name="connsiteY1277" fmla="*/ 2453466 h 4361942"/>
              <a:gd name="connsiteX1278" fmla="*/ 2898982 w 4102080"/>
              <a:gd name="connsiteY1278" fmla="*/ 2441677 h 4361942"/>
              <a:gd name="connsiteX1279" fmla="*/ 2897017 w 4102080"/>
              <a:gd name="connsiteY1279" fmla="*/ 2431852 h 4361942"/>
              <a:gd name="connsiteX1280" fmla="*/ 2918631 w 4102080"/>
              <a:gd name="connsiteY1280" fmla="*/ 2414064 h 4361942"/>
              <a:gd name="connsiteX1281" fmla="*/ 2946242 w 4102080"/>
              <a:gd name="connsiteY1281" fmla="*/ 2404240 h 4361942"/>
              <a:gd name="connsiteX1282" fmla="*/ 2967815 w 4102080"/>
              <a:gd name="connsiteY1282" fmla="*/ 2400318 h 4361942"/>
              <a:gd name="connsiteX1283" fmla="*/ 2591752 w 4102080"/>
              <a:gd name="connsiteY1283" fmla="*/ 2303787 h 4361942"/>
              <a:gd name="connsiteX1284" fmla="*/ 2591713 w 4102080"/>
              <a:gd name="connsiteY1284" fmla="*/ 2303826 h 4361942"/>
              <a:gd name="connsiteX1285" fmla="*/ 2613242 w 4102080"/>
              <a:gd name="connsiteY1285" fmla="*/ 2305671 h 4361942"/>
              <a:gd name="connsiteX1286" fmla="*/ 2650669 w 4102080"/>
              <a:gd name="connsiteY1286" fmla="*/ 2315597 h 4361942"/>
              <a:gd name="connsiteX1287" fmla="*/ 2650806 w 4102080"/>
              <a:gd name="connsiteY1287" fmla="*/ 2315528 h 4361942"/>
              <a:gd name="connsiteX1288" fmla="*/ 2613480 w 4102080"/>
              <a:gd name="connsiteY1288" fmla="*/ 2305646 h 4361942"/>
              <a:gd name="connsiteX1289" fmla="*/ 2680181 w 4102080"/>
              <a:gd name="connsiteY1289" fmla="*/ 2266396 h 4361942"/>
              <a:gd name="connsiteX1290" fmla="*/ 2686029 w 4102080"/>
              <a:gd name="connsiteY1290" fmla="*/ 2268345 h 4361942"/>
              <a:gd name="connsiteX1291" fmla="*/ 2686084 w 4102080"/>
              <a:gd name="connsiteY1291" fmla="*/ 2268280 h 4361942"/>
              <a:gd name="connsiteX1292" fmla="*/ 2680422 w 4102080"/>
              <a:gd name="connsiteY1292" fmla="*/ 2266396 h 4361942"/>
              <a:gd name="connsiteX1293" fmla="*/ 2540418 w 4102080"/>
              <a:gd name="connsiteY1293" fmla="*/ 2236854 h 4361942"/>
              <a:gd name="connsiteX1294" fmla="*/ 2546244 w 4102080"/>
              <a:gd name="connsiteY1294" fmla="*/ 2240739 h 4361942"/>
              <a:gd name="connsiteX1295" fmla="*/ 2544279 w 4102080"/>
              <a:gd name="connsiteY1295" fmla="*/ 2248597 h 4361942"/>
              <a:gd name="connsiteX1296" fmla="*/ 2542315 w 4102080"/>
              <a:gd name="connsiteY1296" fmla="*/ 2254594 h 4361942"/>
              <a:gd name="connsiteX1297" fmla="*/ 2530425 w 4102080"/>
              <a:gd name="connsiteY1297" fmla="*/ 2256455 h 4361942"/>
              <a:gd name="connsiteX1298" fmla="*/ 2520603 w 4102080"/>
              <a:gd name="connsiteY1298" fmla="*/ 2256455 h 4361942"/>
              <a:gd name="connsiteX1299" fmla="*/ 2512745 w 4102080"/>
              <a:gd name="connsiteY1299" fmla="*/ 2270310 h 4361942"/>
              <a:gd name="connsiteX1300" fmla="*/ 2516777 w 4102080"/>
              <a:gd name="connsiteY1300" fmla="*/ 2284061 h 4361942"/>
              <a:gd name="connsiteX1301" fmla="*/ 2526599 w 4102080"/>
              <a:gd name="connsiteY1301" fmla="*/ 2287990 h 4361942"/>
              <a:gd name="connsiteX1302" fmla="*/ 2536422 w 4102080"/>
              <a:gd name="connsiteY1302" fmla="*/ 2297813 h 4361942"/>
              <a:gd name="connsiteX1303" fmla="*/ 2544279 w 4102080"/>
              <a:gd name="connsiteY1303" fmla="*/ 2313633 h 4361942"/>
              <a:gd name="connsiteX1304" fmla="*/ 2554102 w 4102080"/>
              <a:gd name="connsiteY1304" fmla="*/ 2321491 h 4361942"/>
              <a:gd name="connsiteX1305" fmla="*/ 2561959 w 4102080"/>
              <a:gd name="connsiteY1305" fmla="*/ 2327384 h 4361942"/>
              <a:gd name="connsiteX1306" fmla="*/ 2569817 w 4102080"/>
              <a:gd name="connsiteY1306" fmla="*/ 2331417 h 4361942"/>
              <a:gd name="connsiteX1307" fmla="*/ 2569921 w 4102080"/>
              <a:gd name="connsiteY1307" fmla="*/ 2331313 h 4361942"/>
              <a:gd name="connsiteX1308" fmla="*/ 2562161 w 4102080"/>
              <a:gd name="connsiteY1308" fmla="*/ 2327337 h 4361942"/>
              <a:gd name="connsiteX1309" fmla="*/ 2554298 w 4102080"/>
              <a:gd name="connsiteY1309" fmla="*/ 2321450 h 4361942"/>
              <a:gd name="connsiteX1310" fmla="*/ 2544469 w 4102080"/>
              <a:gd name="connsiteY1310" fmla="*/ 2313600 h 4361942"/>
              <a:gd name="connsiteX1311" fmla="*/ 2536605 w 4102080"/>
              <a:gd name="connsiteY1311" fmla="*/ 2297796 h 4361942"/>
              <a:gd name="connsiteX1312" fmla="*/ 2526776 w 4102080"/>
              <a:gd name="connsiteY1312" fmla="*/ 2287983 h 4361942"/>
              <a:gd name="connsiteX1313" fmla="*/ 2516947 w 4102080"/>
              <a:gd name="connsiteY1313" fmla="*/ 2284058 h 4361942"/>
              <a:gd name="connsiteX1314" fmla="*/ 2512912 w 4102080"/>
              <a:gd name="connsiteY1314" fmla="*/ 2270321 h 4361942"/>
              <a:gd name="connsiteX1315" fmla="*/ 2520775 w 4102080"/>
              <a:gd name="connsiteY1315" fmla="*/ 2256480 h 4361942"/>
              <a:gd name="connsiteX1316" fmla="*/ 2530605 w 4102080"/>
              <a:gd name="connsiteY1316" fmla="*/ 2256480 h 4361942"/>
              <a:gd name="connsiteX1317" fmla="*/ 2542503 w 4102080"/>
              <a:gd name="connsiteY1317" fmla="*/ 2254620 h 4361942"/>
              <a:gd name="connsiteX1318" fmla="*/ 2544469 w 4102080"/>
              <a:gd name="connsiteY1318" fmla="*/ 2248629 h 4361942"/>
              <a:gd name="connsiteX1319" fmla="*/ 2546435 w 4102080"/>
              <a:gd name="connsiteY1319" fmla="*/ 2240779 h 4361942"/>
              <a:gd name="connsiteX1320" fmla="*/ 2540537 w 4102080"/>
              <a:gd name="connsiteY1320" fmla="*/ 2236854 h 4361942"/>
              <a:gd name="connsiteX1321" fmla="*/ 2150353 w 4102080"/>
              <a:gd name="connsiteY1321" fmla="*/ 2185724 h 4361942"/>
              <a:gd name="connsiteX1322" fmla="*/ 2146447 w 4102080"/>
              <a:gd name="connsiteY1322" fmla="*/ 2236504 h 4361942"/>
              <a:gd name="connsiteX1323" fmla="*/ 2122879 w 4102080"/>
              <a:gd name="connsiteY1323" fmla="*/ 2262139 h 4361942"/>
              <a:gd name="connsiteX1324" fmla="*/ 2116987 w 4102080"/>
              <a:gd name="connsiteY1324" fmla="*/ 2279815 h 4361942"/>
              <a:gd name="connsiteX1325" fmla="*/ 2085460 w 4102080"/>
              <a:gd name="connsiteY1325" fmla="*/ 2295526 h 4361942"/>
              <a:gd name="connsiteX1326" fmla="*/ 2067785 w 4102080"/>
              <a:gd name="connsiteY1326" fmla="*/ 2301522 h 4361942"/>
              <a:gd name="connsiteX1327" fmla="*/ 2059825 w 4102080"/>
              <a:gd name="connsiteY1327" fmla="*/ 2299558 h 4361942"/>
              <a:gd name="connsiteX1328" fmla="*/ 2053933 w 4102080"/>
              <a:gd name="connsiteY1328" fmla="*/ 2303486 h 4361942"/>
              <a:gd name="connsiteX1329" fmla="*/ 2042046 w 4102080"/>
              <a:gd name="connsiteY1329" fmla="*/ 2331085 h 4361942"/>
              <a:gd name="connsiteX1330" fmla="*/ 2026335 w 4102080"/>
              <a:gd name="connsiteY1330" fmla="*/ 2344729 h 4361942"/>
              <a:gd name="connsiteX1331" fmla="*/ 2012587 w 4102080"/>
              <a:gd name="connsiteY1331" fmla="*/ 2358580 h 4361942"/>
              <a:gd name="connsiteX1332" fmla="*/ 2004731 w 4102080"/>
              <a:gd name="connsiteY1332" fmla="*/ 2380287 h 4361942"/>
              <a:gd name="connsiteX1333" fmla="*/ 2002767 w 4102080"/>
              <a:gd name="connsiteY1333" fmla="*/ 2403855 h 4361942"/>
              <a:gd name="connsiteX1334" fmla="*/ 1994808 w 4102080"/>
              <a:gd name="connsiteY1334" fmla="*/ 2421530 h 4361942"/>
              <a:gd name="connsiteX1335" fmla="*/ 1984988 w 4102080"/>
              <a:gd name="connsiteY1335" fmla="*/ 2441273 h 4361942"/>
              <a:gd name="connsiteX1336" fmla="*/ 1977132 w 4102080"/>
              <a:gd name="connsiteY1336" fmla="*/ 2464944 h 4361942"/>
              <a:gd name="connsiteX1337" fmla="*/ 1971240 w 4102080"/>
              <a:gd name="connsiteY1337" fmla="*/ 2490476 h 4361942"/>
              <a:gd name="connsiteX1338" fmla="*/ 1963384 w 4102080"/>
              <a:gd name="connsiteY1338" fmla="*/ 2508255 h 4361942"/>
              <a:gd name="connsiteX1339" fmla="*/ 1961420 w 4102080"/>
              <a:gd name="connsiteY1339" fmla="*/ 2527894 h 4361942"/>
              <a:gd name="connsiteX1340" fmla="*/ 1961539 w 4102080"/>
              <a:gd name="connsiteY1340" fmla="*/ 2527948 h 4361942"/>
              <a:gd name="connsiteX1341" fmla="*/ 1963491 w 4102080"/>
              <a:gd name="connsiteY1341" fmla="*/ 2508421 h 4361942"/>
              <a:gd name="connsiteX1342" fmla="*/ 1971348 w 4102080"/>
              <a:gd name="connsiteY1342" fmla="*/ 2490640 h 4361942"/>
              <a:gd name="connsiteX1343" fmla="*/ 1977242 w 4102080"/>
              <a:gd name="connsiteY1343" fmla="*/ 2465106 h 4361942"/>
              <a:gd name="connsiteX1344" fmla="*/ 1985099 w 4102080"/>
              <a:gd name="connsiteY1344" fmla="*/ 2441433 h 4361942"/>
              <a:gd name="connsiteX1345" fmla="*/ 1994921 w 4102080"/>
              <a:gd name="connsiteY1345" fmla="*/ 2421688 h 4361942"/>
              <a:gd name="connsiteX1346" fmla="*/ 2002881 w 4102080"/>
              <a:gd name="connsiteY1346" fmla="*/ 2404010 h 4361942"/>
              <a:gd name="connsiteX1347" fmla="*/ 2004846 w 4102080"/>
              <a:gd name="connsiteY1347" fmla="*/ 2380440 h 4361942"/>
              <a:gd name="connsiteX1348" fmla="*/ 2012703 w 4102080"/>
              <a:gd name="connsiteY1348" fmla="*/ 2358731 h 4361942"/>
              <a:gd name="connsiteX1349" fmla="*/ 2026454 w 4102080"/>
              <a:gd name="connsiteY1349" fmla="*/ 2344878 h 4361942"/>
              <a:gd name="connsiteX1350" fmla="*/ 2042168 w 4102080"/>
              <a:gd name="connsiteY1350" fmla="*/ 2331232 h 4361942"/>
              <a:gd name="connsiteX1351" fmla="*/ 2054058 w 4102080"/>
              <a:gd name="connsiteY1351" fmla="*/ 2303631 h 4361942"/>
              <a:gd name="connsiteX1352" fmla="*/ 2059951 w 4102080"/>
              <a:gd name="connsiteY1352" fmla="*/ 2299702 h 4361942"/>
              <a:gd name="connsiteX1353" fmla="*/ 2067912 w 4102080"/>
              <a:gd name="connsiteY1353" fmla="*/ 2301667 h 4361942"/>
              <a:gd name="connsiteX1354" fmla="*/ 2085591 w 4102080"/>
              <a:gd name="connsiteY1354" fmla="*/ 2295671 h 4361942"/>
              <a:gd name="connsiteX1355" fmla="*/ 2117124 w 4102080"/>
              <a:gd name="connsiteY1355" fmla="*/ 2279957 h 4361942"/>
              <a:gd name="connsiteX1356" fmla="*/ 2123017 w 4102080"/>
              <a:gd name="connsiteY1356" fmla="*/ 2262280 h 4361942"/>
              <a:gd name="connsiteX1357" fmla="*/ 2146431 w 4102080"/>
              <a:gd name="connsiteY1357" fmla="*/ 2236814 h 4361942"/>
              <a:gd name="connsiteX1358" fmla="*/ 2146429 w 4102080"/>
              <a:gd name="connsiteY1358" fmla="*/ 2236810 h 4361942"/>
              <a:gd name="connsiteX1359" fmla="*/ 2150358 w 4102080"/>
              <a:gd name="connsiteY1359" fmla="*/ 2185732 h 4361942"/>
              <a:gd name="connsiteX1360" fmla="*/ 1886404 w 4102080"/>
              <a:gd name="connsiteY1360" fmla="*/ 2157844 h 4361942"/>
              <a:gd name="connsiteX1361" fmla="*/ 1870765 w 4102080"/>
              <a:gd name="connsiteY1361" fmla="*/ 2161753 h 4361942"/>
              <a:gd name="connsiteX1362" fmla="*/ 1870871 w 4102080"/>
              <a:gd name="connsiteY1362" fmla="*/ 2161770 h 4361942"/>
              <a:gd name="connsiteX1363" fmla="*/ 1886575 w 4102080"/>
              <a:gd name="connsiteY1363" fmla="*/ 2157844 h 4361942"/>
              <a:gd name="connsiteX1364" fmla="*/ 2654598 w 4102080"/>
              <a:gd name="connsiteY1364" fmla="*/ 2138481 h 4361942"/>
              <a:gd name="connsiteX1365" fmla="*/ 2619135 w 4102080"/>
              <a:gd name="connsiteY1365" fmla="*/ 2140342 h 4361942"/>
              <a:gd name="connsiteX1366" fmla="*/ 2577778 w 4102080"/>
              <a:gd name="connsiteY1366" fmla="*/ 2146339 h 4361942"/>
              <a:gd name="connsiteX1367" fmla="*/ 2548208 w 4102080"/>
              <a:gd name="connsiteY1367" fmla="*/ 2171877 h 4361942"/>
              <a:gd name="connsiteX1368" fmla="*/ 2552137 w 4102080"/>
              <a:gd name="connsiteY1368" fmla="*/ 2209203 h 4361942"/>
              <a:gd name="connsiteX1369" fmla="*/ 2540351 w 4102080"/>
              <a:gd name="connsiteY1369" fmla="*/ 2221094 h 4361942"/>
              <a:gd name="connsiteX1370" fmla="*/ 2534457 w 4102080"/>
              <a:gd name="connsiteY1370" fmla="*/ 2236810 h 4361942"/>
              <a:gd name="connsiteX1371" fmla="*/ 2534657 w 4102080"/>
              <a:gd name="connsiteY1371" fmla="*/ 2236810 h 4361942"/>
              <a:gd name="connsiteX1372" fmla="*/ 2540537 w 4102080"/>
              <a:gd name="connsiteY1372" fmla="*/ 2221154 h 4361942"/>
              <a:gd name="connsiteX1373" fmla="*/ 2552332 w 4102080"/>
              <a:gd name="connsiteY1373" fmla="*/ 2209275 h 4361942"/>
              <a:gd name="connsiteX1374" fmla="*/ 2548400 w 4102080"/>
              <a:gd name="connsiteY1374" fmla="*/ 2171987 h 4361942"/>
              <a:gd name="connsiteX1375" fmla="*/ 2577991 w 4102080"/>
              <a:gd name="connsiteY1375" fmla="*/ 2146474 h 4361942"/>
              <a:gd name="connsiteX1376" fmla="*/ 2619377 w 4102080"/>
              <a:gd name="connsiteY1376" fmla="*/ 2140483 h 4361942"/>
              <a:gd name="connsiteX1377" fmla="*/ 2654790 w 4102080"/>
              <a:gd name="connsiteY1377" fmla="*/ 2138628 h 4361942"/>
              <a:gd name="connsiteX1378" fmla="*/ 1955085 w 4102080"/>
              <a:gd name="connsiteY1378" fmla="*/ 2122555 h 4361942"/>
              <a:gd name="connsiteX1379" fmla="*/ 1939536 w 4102080"/>
              <a:gd name="connsiteY1379" fmla="*/ 2138205 h 4361942"/>
              <a:gd name="connsiteX1380" fmla="*/ 1923824 w 4102080"/>
              <a:gd name="connsiteY1380" fmla="*/ 2151952 h 4361942"/>
              <a:gd name="connsiteX1381" fmla="*/ 1904087 w 4102080"/>
              <a:gd name="connsiteY1381" fmla="*/ 2157842 h 4361942"/>
              <a:gd name="connsiteX1382" fmla="*/ 1904258 w 4102080"/>
              <a:gd name="connsiteY1382" fmla="*/ 2157842 h 4361942"/>
              <a:gd name="connsiteX1383" fmla="*/ 1924001 w 4102080"/>
              <a:gd name="connsiteY1383" fmla="*/ 2151950 h 4361942"/>
              <a:gd name="connsiteX1384" fmla="*/ 1939713 w 4102080"/>
              <a:gd name="connsiteY1384" fmla="*/ 2138202 h 4361942"/>
              <a:gd name="connsiteX1385" fmla="*/ 1955155 w 4102080"/>
              <a:gd name="connsiteY1385" fmla="*/ 2122660 h 4361942"/>
              <a:gd name="connsiteX1386" fmla="*/ 2175911 w 4102080"/>
              <a:gd name="connsiteY1386" fmla="*/ 2077597 h 4361942"/>
              <a:gd name="connsiteX1387" fmla="*/ 2175900 w 4102080"/>
              <a:gd name="connsiteY1387" fmla="*/ 2077611 h 4361942"/>
              <a:gd name="connsiteX1388" fmla="*/ 2171972 w 4102080"/>
              <a:gd name="connsiteY1388" fmla="*/ 2087538 h 4361942"/>
              <a:gd name="connsiteX1389" fmla="*/ 2166113 w 4102080"/>
              <a:gd name="connsiteY1389" fmla="*/ 2107073 h 4361942"/>
              <a:gd name="connsiteX1390" fmla="*/ 2166177 w 4102080"/>
              <a:gd name="connsiteY1390" fmla="*/ 2106945 h 4361942"/>
              <a:gd name="connsiteX1391" fmla="*/ 2172070 w 4102080"/>
              <a:gd name="connsiteY1391" fmla="*/ 2087300 h 4361942"/>
              <a:gd name="connsiteX1392" fmla="*/ 1752540 w 4102080"/>
              <a:gd name="connsiteY1392" fmla="*/ 2049624 h 4361942"/>
              <a:gd name="connsiteX1393" fmla="*/ 1740652 w 4102080"/>
              <a:gd name="connsiteY1393" fmla="*/ 2059443 h 4361942"/>
              <a:gd name="connsiteX1394" fmla="*/ 1732796 w 4102080"/>
              <a:gd name="connsiteY1394" fmla="*/ 2073190 h 4361942"/>
              <a:gd name="connsiteX1395" fmla="*/ 1719048 w 4102080"/>
              <a:gd name="connsiteY1395" fmla="*/ 2077118 h 4361942"/>
              <a:gd name="connsiteX1396" fmla="*/ 1709124 w 4102080"/>
              <a:gd name="connsiteY1396" fmla="*/ 2081046 h 4361942"/>
              <a:gd name="connsiteX1397" fmla="*/ 1699304 w 4102080"/>
              <a:gd name="connsiteY1397" fmla="*/ 2083010 h 4361942"/>
              <a:gd name="connsiteX1398" fmla="*/ 1663848 w 4102080"/>
              <a:gd name="connsiteY1398" fmla="*/ 2090865 h 4361942"/>
              <a:gd name="connsiteX1399" fmla="*/ 1646172 w 4102080"/>
              <a:gd name="connsiteY1399" fmla="*/ 2096860 h 4361942"/>
              <a:gd name="connsiteX1400" fmla="*/ 1626701 w 4102080"/>
              <a:gd name="connsiteY1400" fmla="*/ 2100652 h 4361942"/>
              <a:gd name="connsiteX1401" fmla="*/ 1626719 w 4102080"/>
              <a:gd name="connsiteY1401" fmla="*/ 2100680 h 4361942"/>
              <a:gd name="connsiteX1402" fmla="*/ 1646358 w 4102080"/>
              <a:gd name="connsiteY1402" fmla="*/ 2096856 h 4361942"/>
              <a:gd name="connsiteX1403" fmla="*/ 1664034 w 4102080"/>
              <a:gd name="connsiteY1403" fmla="*/ 2090861 h 4361942"/>
              <a:gd name="connsiteX1404" fmla="*/ 1699489 w 4102080"/>
              <a:gd name="connsiteY1404" fmla="*/ 2083005 h 4361942"/>
              <a:gd name="connsiteX1405" fmla="*/ 1709309 w 4102080"/>
              <a:gd name="connsiteY1405" fmla="*/ 2081041 h 4361942"/>
              <a:gd name="connsiteX1406" fmla="*/ 1719232 w 4102080"/>
              <a:gd name="connsiteY1406" fmla="*/ 2077113 h 4361942"/>
              <a:gd name="connsiteX1407" fmla="*/ 1732980 w 4102080"/>
              <a:gd name="connsiteY1407" fmla="*/ 2073185 h 4361942"/>
              <a:gd name="connsiteX1408" fmla="*/ 1740835 w 4102080"/>
              <a:gd name="connsiteY1408" fmla="*/ 2059437 h 4361942"/>
              <a:gd name="connsiteX1409" fmla="*/ 1752624 w 4102080"/>
              <a:gd name="connsiteY1409" fmla="*/ 2049699 h 4361942"/>
              <a:gd name="connsiteX1410" fmla="*/ 2179951 w 4102080"/>
              <a:gd name="connsiteY1410" fmla="*/ 2024355 h 4361942"/>
              <a:gd name="connsiteX1411" fmla="*/ 2179828 w 4102080"/>
              <a:gd name="connsiteY1411" fmla="*/ 2024462 h 4361942"/>
              <a:gd name="connsiteX1412" fmla="*/ 2183756 w 4102080"/>
              <a:gd name="connsiteY1412" fmla="*/ 2046073 h 4361942"/>
              <a:gd name="connsiteX1413" fmla="*/ 2183756 w 4102080"/>
              <a:gd name="connsiteY1413" fmla="*/ 2057965 h 4361942"/>
              <a:gd name="connsiteX1414" fmla="*/ 2181814 w 4102080"/>
              <a:gd name="connsiteY1414" fmla="*/ 2069620 h 4361942"/>
              <a:gd name="connsiteX1415" fmla="*/ 2181892 w 4102080"/>
              <a:gd name="connsiteY1415" fmla="*/ 2069516 h 4361942"/>
              <a:gd name="connsiteX1416" fmla="*/ 2183857 w 4102080"/>
              <a:gd name="connsiteY1416" fmla="*/ 2057729 h 4361942"/>
              <a:gd name="connsiteX1417" fmla="*/ 2183857 w 4102080"/>
              <a:gd name="connsiteY1417" fmla="*/ 2045838 h 4361942"/>
              <a:gd name="connsiteX1418" fmla="*/ 1921860 w 4102080"/>
              <a:gd name="connsiteY1418" fmla="*/ 2020264 h 4361942"/>
              <a:gd name="connsiteX1419" fmla="*/ 1921860 w 4102080"/>
              <a:gd name="connsiteY1419" fmla="*/ 2047660 h 4361942"/>
              <a:gd name="connsiteX1420" fmla="*/ 1921928 w 4102080"/>
              <a:gd name="connsiteY1420" fmla="*/ 2047977 h 4361942"/>
              <a:gd name="connsiteX1421" fmla="*/ 1921928 w 4102080"/>
              <a:gd name="connsiteY1421" fmla="*/ 2020533 h 4361942"/>
              <a:gd name="connsiteX1422" fmla="*/ 2093301 w 4102080"/>
              <a:gd name="connsiteY1422" fmla="*/ 1910123 h 4361942"/>
              <a:gd name="connsiteX1423" fmla="*/ 2093207 w 4102080"/>
              <a:gd name="connsiteY1423" fmla="*/ 1910202 h 4361942"/>
              <a:gd name="connsiteX1424" fmla="*/ 2097135 w 4102080"/>
              <a:gd name="connsiteY1424" fmla="*/ 1949599 h 4361942"/>
              <a:gd name="connsiteX1425" fmla="*/ 2122770 w 4102080"/>
              <a:gd name="connsiteY1425" fmla="*/ 1943705 h 4361942"/>
              <a:gd name="connsiteX1426" fmla="*/ 2138481 w 4102080"/>
              <a:gd name="connsiteY1426" fmla="*/ 1947634 h 4361942"/>
              <a:gd name="connsiteX1427" fmla="*/ 2158121 w 4102080"/>
              <a:gd name="connsiteY1427" fmla="*/ 1963351 h 4361942"/>
              <a:gd name="connsiteX1428" fmla="*/ 2170008 w 4102080"/>
              <a:gd name="connsiteY1428" fmla="*/ 1969348 h 4361942"/>
              <a:gd name="connsiteX1429" fmla="*/ 2203499 w 4102080"/>
              <a:gd name="connsiteY1429" fmla="*/ 1961490 h 4361942"/>
              <a:gd name="connsiteX1430" fmla="*/ 2217247 w 4102080"/>
              <a:gd name="connsiteY1430" fmla="*/ 1973278 h 4361942"/>
              <a:gd name="connsiteX1431" fmla="*/ 2225059 w 4102080"/>
              <a:gd name="connsiteY1431" fmla="*/ 2014303 h 4361942"/>
              <a:gd name="connsiteX1432" fmla="*/ 2225213 w 4102080"/>
              <a:gd name="connsiteY1432" fmla="*/ 2014303 h 4361942"/>
              <a:gd name="connsiteX1433" fmla="*/ 2217355 w 4102080"/>
              <a:gd name="connsiteY1433" fmla="*/ 1973048 h 4361942"/>
              <a:gd name="connsiteX1434" fmla="*/ 2203604 w 4102080"/>
              <a:gd name="connsiteY1434" fmla="*/ 1961261 h 4361942"/>
              <a:gd name="connsiteX1435" fmla="*/ 2170105 w 4102080"/>
              <a:gd name="connsiteY1435" fmla="*/ 1969119 h 4361942"/>
              <a:gd name="connsiteX1436" fmla="*/ 2158215 w 4102080"/>
              <a:gd name="connsiteY1436" fmla="*/ 1963122 h 4361942"/>
              <a:gd name="connsiteX1437" fmla="*/ 2138571 w 4102080"/>
              <a:gd name="connsiteY1437" fmla="*/ 1947406 h 4361942"/>
              <a:gd name="connsiteX1438" fmla="*/ 2122856 w 4102080"/>
              <a:gd name="connsiteY1438" fmla="*/ 1943477 h 4361942"/>
              <a:gd name="connsiteX1439" fmla="*/ 2097214 w 4102080"/>
              <a:gd name="connsiteY1439" fmla="*/ 1949371 h 4361942"/>
              <a:gd name="connsiteX1440" fmla="*/ 1742619 w 4102080"/>
              <a:gd name="connsiteY1440" fmla="*/ 1856730 h 4361942"/>
              <a:gd name="connsiteX1441" fmla="*/ 1744683 w 4102080"/>
              <a:gd name="connsiteY1441" fmla="*/ 1913702 h 4361942"/>
              <a:gd name="connsiteX1442" fmla="*/ 1758432 w 4102080"/>
              <a:gd name="connsiteY1442" fmla="*/ 1958975 h 4361942"/>
              <a:gd name="connsiteX1443" fmla="*/ 1758439 w 4102080"/>
              <a:gd name="connsiteY1443" fmla="*/ 1958973 h 4361942"/>
              <a:gd name="connsiteX1444" fmla="*/ 1744803 w 4102080"/>
              <a:gd name="connsiteY1444" fmla="*/ 1914053 h 4361942"/>
              <a:gd name="connsiteX1445" fmla="*/ 1742736 w 4102080"/>
              <a:gd name="connsiteY1445" fmla="*/ 1856965 h 4361942"/>
              <a:gd name="connsiteX1446" fmla="*/ 1902064 w 4102080"/>
              <a:gd name="connsiteY1446" fmla="*/ 1831379 h 4361942"/>
              <a:gd name="connsiteX1447" fmla="*/ 1900152 w 4102080"/>
              <a:gd name="connsiteY1447" fmla="*/ 1844862 h 4361942"/>
              <a:gd name="connsiteX1448" fmla="*/ 1890332 w 4102080"/>
              <a:gd name="connsiteY1448" fmla="*/ 1854682 h 4361942"/>
              <a:gd name="connsiteX1449" fmla="*/ 1882476 w 4102080"/>
              <a:gd name="connsiteY1449" fmla="*/ 1866465 h 4361942"/>
              <a:gd name="connsiteX1450" fmla="*/ 1876481 w 4102080"/>
              <a:gd name="connsiteY1450" fmla="*/ 1878249 h 4361942"/>
              <a:gd name="connsiteX1451" fmla="*/ 1862836 w 4102080"/>
              <a:gd name="connsiteY1451" fmla="*/ 1905846 h 4361942"/>
              <a:gd name="connsiteX1452" fmla="*/ 1854876 w 4102080"/>
              <a:gd name="connsiteY1452" fmla="*/ 1937372 h 4361942"/>
              <a:gd name="connsiteX1453" fmla="*/ 1852912 w 4102080"/>
              <a:gd name="connsiteY1453" fmla="*/ 1958975 h 4361942"/>
              <a:gd name="connsiteX1454" fmla="*/ 1854876 w 4102080"/>
              <a:gd name="connsiteY1454" fmla="*/ 1982645 h 4361942"/>
              <a:gd name="connsiteX1455" fmla="*/ 1854909 w 4102080"/>
              <a:gd name="connsiteY1455" fmla="*/ 1982639 h 4361942"/>
              <a:gd name="connsiteX1456" fmla="*/ 1852983 w 4102080"/>
              <a:gd name="connsiteY1456" fmla="*/ 1959422 h 4361942"/>
              <a:gd name="connsiteX1457" fmla="*/ 1854947 w 4102080"/>
              <a:gd name="connsiteY1457" fmla="*/ 1937811 h 4361942"/>
              <a:gd name="connsiteX1458" fmla="*/ 1862906 w 4102080"/>
              <a:gd name="connsiteY1458" fmla="*/ 1906273 h 4361942"/>
              <a:gd name="connsiteX1459" fmla="*/ 1876550 w 4102080"/>
              <a:gd name="connsiteY1459" fmla="*/ 1878664 h 4361942"/>
              <a:gd name="connsiteX1460" fmla="*/ 1882546 w 4102080"/>
              <a:gd name="connsiteY1460" fmla="*/ 1866876 h 4361942"/>
              <a:gd name="connsiteX1461" fmla="*/ 1890401 w 4102080"/>
              <a:gd name="connsiteY1461" fmla="*/ 1855088 h 4361942"/>
              <a:gd name="connsiteX1462" fmla="*/ 1900221 w 4102080"/>
              <a:gd name="connsiteY1462" fmla="*/ 1845265 h 4361942"/>
              <a:gd name="connsiteX1463" fmla="*/ 1902185 w 4102080"/>
              <a:gd name="connsiteY1463" fmla="*/ 1831409 h 4361942"/>
              <a:gd name="connsiteX1464" fmla="*/ 2118860 w 4102080"/>
              <a:gd name="connsiteY1464" fmla="*/ 1772348 h 4361942"/>
              <a:gd name="connsiteX1465" fmla="*/ 2118842 w 4102080"/>
              <a:gd name="connsiteY1465" fmla="*/ 1772366 h 4361942"/>
              <a:gd name="connsiteX1466" fmla="*/ 2112847 w 4102080"/>
              <a:gd name="connsiteY1466" fmla="*/ 1790048 h 4361942"/>
              <a:gd name="connsiteX1467" fmla="*/ 2108919 w 4102080"/>
              <a:gd name="connsiteY1467" fmla="*/ 1833374 h 4361942"/>
              <a:gd name="connsiteX1468" fmla="*/ 2104991 w 4102080"/>
              <a:gd name="connsiteY1468" fmla="*/ 1853124 h 4361942"/>
              <a:gd name="connsiteX1469" fmla="*/ 2108919 w 4102080"/>
              <a:gd name="connsiteY1469" fmla="*/ 1866876 h 4361942"/>
              <a:gd name="connsiteX1470" fmla="*/ 2116858 w 4102080"/>
              <a:gd name="connsiteY1470" fmla="*/ 1880594 h 4361942"/>
              <a:gd name="connsiteX1471" fmla="*/ 2116962 w 4102080"/>
              <a:gd name="connsiteY1471" fmla="*/ 1880406 h 4361942"/>
              <a:gd name="connsiteX1472" fmla="*/ 2109001 w 4102080"/>
              <a:gd name="connsiteY1472" fmla="*/ 1866654 h 4361942"/>
              <a:gd name="connsiteX1473" fmla="*/ 2105072 w 4102080"/>
              <a:gd name="connsiteY1473" fmla="*/ 1852903 h 4361942"/>
              <a:gd name="connsiteX1474" fmla="*/ 2109001 w 4102080"/>
              <a:gd name="connsiteY1474" fmla="*/ 1833154 h 4361942"/>
              <a:gd name="connsiteX1475" fmla="*/ 2112930 w 4102080"/>
              <a:gd name="connsiteY1475" fmla="*/ 1789831 h 4361942"/>
              <a:gd name="connsiteX1476" fmla="*/ 1766780 w 4102080"/>
              <a:gd name="connsiteY1476" fmla="*/ 1758236 h 4361942"/>
              <a:gd name="connsiteX1477" fmla="*/ 1725426 w 4102080"/>
              <a:gd name="connsiteY1477" fmla="*/ 1770018 h 4361942"/>
              <a:gd name="connsiteX1478" fmla="*/ 1695858 w 4102080"/>
              <a:gd name="connsiteY1478" fmla="*/ 1777976 h 4361942"/>
              <a:gd name="connsiteX1479" fmla="*/ 1695496 w 4102080"/>
              <a:gd name="connsiteY1479" fmla="*/ 1778070 h 4361942"/>
              <a:gd name="connsiteX1480" fmla="*/ 1695543 w 4102080"/>
              <a:gd name="connsiteY1480" fmla="*/ 1778143 h 4361942"/>
              <a:gd name="connsiteX1481" fmla="*/ 1725056 w 4102080"/>
              <a:gd name="connsiteY1481" fmla="*/ 1770194 h 4361942"/>
              <a:gd name="connsiteX1482" fmla="*/ 1766411 w 4102080"/>
              <a:gd name="connsiteY1482" fmla="*/ 1758404 h 4361942"/>
              <a:gd name="connsiteX1483" fmla="*/ 1782102 w 4102080"/>
              <a:gd name="connsiteY1483" fmla="*/ 1760366 h 4361942"/>
              <a:gd name="connsiteX1484" fmla="*/ 1782157 w 4102080"/>
              <a:gd name="connsiteY1484" fmla="*/ 1760158 h 4361942"/>
              <a:gd name="connsiteX1485" fmla="*/ 2065739 w 4102080"/>
              <a:gd name="connsiteY1485" fmla="*/ 1691429 h 4361942"/>
              <a:gd name="connsiteX1486" fmla="*/ 2065608 w 4102080"/>
              <a:gd name="connsiteY1486" fmla="*/ 1691505 h 4361942"/>
              <a:gd name="connsiteX1487" fmla="*/ 2073464 w 4102080"/>
              <a:gd name="connsiteY1487" fmla="*/ 1709290 h 4361942"/>
              <a:gd name="connsiteX1488" fmla="*/ 2099099 w 4102080"/>
              <a:gd name="connsiteY1488" fmla="*/ 1713220 h 4361942"/>
              <a:gd name="connsiteX1489" fmla="*/ 2130575 w 4102080"/>
              <a:gd name="connsiteY1489" fmla="*/ 1760399 h 4361942"/>
              <a:gd name="connsiteX1490" fmla="*/ 2130713 w 4102080"/>
              <a:gd name="connsiteY1490" fmla="*/ 1760260 h 4361942"/>
              <a:gd name="connsiteX1491" fmla="*/ 2099179 w 4102080"/>
              <a:gd name="connsiteY1491" fmla="*/ 1713009 h 4361942"/>
              <a:gd name="connsiteX1492" fmla="*/ 2073538 w 4102080"/>
              <a:gd name="connsiteY1492" fmla="*/ 1709080 h 4361942"/>
              <a:gd name="connsiteX1493" fmla="*/ 1136143 w 4102080"/>
              <a:gd name="connsiteY1493" fmla="*/ 1653849 h 4361942"/>
              <a:gd name="connsiteX1494" fmla="*/ 1146066 w 4102080"/>
              <a:gd name="connsiteY1494" fmla="*/ 1667596 h 4361942"/>
              <a:gd name="connsiteX1495" fmla="*/ 1146066 w 4102080"/>
              <a:gd name="connsiteY1495" fmla="*/ 1673487 h 4361942"/>
              <a:gd name="connsiteX1496" fmla="*/ 1143999 w 4102080"/>
              <a:gd name="connsiteY1496" fmla="*/ 1679379 h 4361942"/>
              <a:gd name="connsiteX1497" fmla="*/ 1138210 w 4102080"/>
              <a:gd name="connsiteY1497" fmla="*/ 1683307 h 4361942"/>
              <a:gd name="connsiteX1498" fmla="*/ 1140174 w 4102080"/>
              <a:gd name="connsiteY1498" fmla="*/ 1689302 h 4361942"/>
              <a:gd name="connsiteX1499" fmla="*/ 1149994 w 4102080"/>
              <a:gd name="connsiteY1499" fmla="*/ 1712869 h 4361942"/>
              <a:gd name="connsiteX1500" fmla="*/ 1151958 w 4102080"/>
              <a:gd name="connsiteY1500" fmla="*/ 1720724 h 4361942"/>
              <a:gd name="connsiteX1501" fmla="*/ 1149994 w 4102080"/>
              <a:gd name="connsiteY1501" fmla="*/ 1728683 h 4361942"/>
              <a:gd name="connsiteX1502" fmla="*/ 1151958 w 4102080"/>
              <a:gd name="connsiteY1502" fmla="*/ 1734575 h 4361942"/>
              <a:gd name="connsiteX1503" fmla="*/ 1159814 w 4102080"/>
              <a:gd name="connsiteY1503" fmla="*/ 1738502 h 4361942"/>
              <a:gd name="connsiteX1504" fmla="*/ 1165706 w 4102080"/>
              <a:gd name="connsiteY1504" fmla="*/ 1748322 h 4361942"/>
              <a:gd name="connsiteX1505" fmla="*/ 1151958 w 4102080"/>
              <a:gd name="connsiteY1505" fmla="*/ 1748322 h 4361942"/>
              <a:gd name="connsiteX1506" fmla="*/ 1151958 w 4102080"/>
              <a:gd name="connsiteY1506" fmla="*/ 1754214 h 4361942"/>
              <a:gd name="connsiteX1507" fmla="*/ 1155886 w 4102080"/>
              <a:gd name="connsiteY1507" fmla="*/ 1754214 h 4361942"/>
              <a:gd name="connsiteX1508" fmla="*/ 1165706 w 4102080"/>
              <a:gd name="connsiteY1508" fmla="*/ 1760105 h 4361942"/>
              <a:gd name="connsiteX1509" fmla="*/ 1165706 w 4102080"/>
              <a:gd name="connsiteY1509" fmla="*/ 1764136 h 4361942"/>
              <a:gd name="connsiteX1510" fmla="*/ 1163742 w 4102080"/>
              <a:gd name="connsiteY1510" fmla="*/ 1768064 h 4361942"/>
              <a:gd name="connsiteX1511" fmla="*/ 1165706 w 4102080"/>
              <a:gd name="connsiteY1511" fmla="*/ 1775920 h 4361942"/>
              <a:gd name="connsiteX1512" fmla="*/ 1171599 w 4102080"/>
              <a:gd name="connsiteY1512" fmla="*/ 1791631 h 4361942"/>
              <a:gd name="connsiteX1513" fmla="*/ 1179558 w 4102080"/>
              <a:gd name="connsiteY1513" fmla="*/ 1805481 h 4361942"/>
              <a:gd name="connsiteX1514" fmla="*/ 1183383 w 4102080"/>
              <a:gd name="connsiteY1514" fmla="*/ 1817265 h 4361942"/>
              <a:gd name="connsiteX1515" fmla="*/ 1177594 w 4102080"/>
              <a:gd name="connsiteY1515" fmla="*/ 1815301 h 4361942"/>
              <a:gd name="connsiteX1516" fmla="*/ 1148030 w 4102080"/>
              <a:gd name="connsiteY1516" fmla="*/ 1815301 h 4361942"/>
              <a:gd name="connsiteX1517" fmla="*/ 1138210 w 4102080"/>
              <a:gd name="connsiteY1517" fmla="*/ 1815301 h 4361942"/>
              <a:gd name="connsiteX1518" fmla="*/ 1136143 w 4102080"/>
              <a:gd name="connsiteY1518" fmla="*/ 1801450 h 4361942"/>
              <a:gd name="connsiteX1519" fmla="*/ 1140174 w 4102080"/>
              <a:gd name="connsiteY1519" fmla="*/ 1797522 h 4361942"/>
              <a:gd name="connsiteX1520" fmla="*/ 1146066 w 4102080"/>
              <a:gd name="connsiteY1520" fmla="*/ 1793595 h 4361942"/>
              <a:gd name="connsiteX1521" fmla="*/ 1148030 w 4102080"/>
              <a:gd name="connsiteY1521" fmla="*/ 1785739 h 4361942"/>
              <a:gd name="connsiteX1522" fmla="*/ 1132214 w 4102080"/>
              <a:gd name="connsiteY1522" fmla="*/ 1795559 h 4361942"/>
              <a:gd name="connsiteX1523" fmla="*/ 1124358 w 4102080"/>
              <a:gd name="connsiteY1523" fmla="*/ 1793595 h 4361942"/>
              <a:gd name="connsiteX1524" fmla="*/ 1126322 w 4102080"/>
              <a:gd name="connsiteY1524" fmla="*/ 1779847 h 4361942"/>
              <a:gd name="connsiteX1525" fmla="*/ 1138210 w 4102080"/>
              <a:gd name="connsiteY1525" fmla="*/ 1764136 h 4361942"/>
              <a:gd name="connsiteX1526" fmla="*/ 1134178 w 4102080"/>
              <a:gd name="connsiteY1526" fmla="*/ 1760105 h 4361942"/>
              <a:gd name="connsiteX1527" fmla="*/ 1126322 w 4102080"/>
              <a:gd name="connsiteY1527" fmla="*/ 1769925 h 4361942"/>
              <a:gd name="connsiteX1528" fmla="*/ 1122394 w 4102080"/>
              <a:gd name="connsiteY1528" fmla="*/ 1762069 h 4361942"/>
              <a:gd name="connsiteX1529" fmla="*/ 1116502 w 4102080"/>
              <a:gd name="connsiteY1529" fmla="*/ 1766100 h 4361942"/>
              <a:gd name="connsiteX1530" fmla="*/ 1118466 w 4102080"/>
              <a:gd name="connsiteY1530" fmla="*/ 1746358 h 4361942"/>
              <a:gd name="connsiteX1531" fmla="*/ 1116502 w 4102080"/>
              <a:gd name="connsiteY1531" fmla="*/ 1716900 h 4361942"/>
              <a:gd name="connsiteX1532" fmla="*/ 1114538 w 4102080"/>
              <a:gd name="connsiteY1532" fmla="*/ 1699121 h 4361942"/>
              <a:gd name="connsiteX1533" fmla="*/ 1106682 w 4102080"/>
              <a:gd name="connsiteY1533" fmla="*/ 1677519 h 4361942"/>
              <a:gd name="connsiteX1534" fmla="*/ 1112574 w 4102080"/>
              <a:gd name="connsiteY1534" fmla="*/ 1669560 h 4361942"/>
              <a:gd name="connsiteX1535" fmla="*/ 1124358 w 4102080"/>
              <a:gd name="connsiteY1535" fmla="*/ 1657776 h 4361942"/>
              <a:gd name="connsiteX1536" fmla="*/ 2112930 w 4102080"/>
              <a:gd name="connsiteY1536" fmla="*/ 1628480 h 4361942"/>
              <a:gd name="connsiteX1537" fmla="*/ 2112847 w 4102080"/>
              <a:gd name="connsiteY1537" fmla="*/ 1628533 h 4361942"/>
              <a:gd name="connsiteX1538" fmla="*/ 2112847 w 4102080"/>
              <a:gd name="connsiteY1538" fmla="*/ 1638460 h 4361942"/>
              <a:gd name="connsiteX1539" fmla="*/ 2112847 w 4102080"/>
              <a:gd name="connsiteY1539" fmla="*/ 1646278 h 4361942"/>
              <a:gd name="connsiteX1540" fmla="*/ 2112930 w 4102080"/>
              <a:gd name="connsiteY1540" fmla="*/ 1646112 h 4361942"/>
              <a:gd name="connsiteX1541" fmla="*/ 2112930 w 4102080"/>
              <a:gd name="connsiteY1541" fmla="*/ 1638254 h 4361942"/>
              <a:gd name="connsiteX1542" fmla="*/ 1620536 w 4102080"/>
              <a:gd name="connsiteY1542" fmla="*/ 1586870 h 4361942"/>
              <a:gd name="connsiteX1543" fmla="*/ 1604823 w 4102080"/>
              <a:gd name="connsiteY1543" fmla="*/ 1630179 h 4361942"/>
              <a:gd name="connsiteX1544" fmla="*/ 1606787 w 4102080"/>
              <a:gd name="connsiteY1544" fmla="*/ 1752250 h 4361942"/>
              <a:gd name="connsiteX1545" fmla="*/ 1596967 w 4102080"/>
              <a:gd name="connsiteY1545" fmla="*/ 1762069 h 4361942"/>
              <a:gd name="connsiteX1546" fmla="*/ 1591075 w 4102080"/>
              <a:gd name="connsiteY1546" fmla="*/ 1777884 h 4361942"/>
              <a:gd name="connsiteX1547" fmla="*/ 1650100 w 4102080"/>
              <a:gd name="connsiteY1547" fmla="*/ 1789667 h 4361942"/>
              <a:gd name="connsiteX1548" fmla="*/ 1650108 w 4102080"/>
              <a:gd name="connsiteY1548" fmla="*/ 1789665 h 4361942"/>
              <a:gd name="connsiteX1549" fmla="*/ 1591542 w 4102080"/>
              <a:gd name="connsiteY1549" fmla="*/ 1777976 h 4361942"/>
              <a:gd name="connsiteX1550" fmla="*/ 1597435 w 4102080"/>
              <a:gd name="connsiteY1550" fmla="*/ 1762163 h 4361942"/>
              <a:gd name="connsiteX1551" fmla="*/ 1607257 w 4102080"/>
              <a:gd name="connsiteY1551" fmla="*/ 1752345 h 4361942"/>
              <a:gd name="connsiteX1552" fmla="*/ 1605292 w 4102080"/>
              <a:gd name="connsiteY1552" fmla="*/ 1630290 h 4361942"/>
              <a:gd name="connsiteX1553" fmla="*/ 1620984 w 4102080"/>
              <a:gd name="connsiteY1553" fmla="*/ 1587051 h 4361942"/>
              <a:gd name="connsiteX1554" fmla="*/ 2233169 w 4102080"/>
              <a:gd name="connsiteY1554" fmla="*/ 1533835 h 4361942"/>
              <a:gd name="connsiteX1555" fmla="*/ 2233062 w 4102080"/>
              <a:gd name="connsiteY1555" fmla="*/ 1534023 h 4361942"/>
              <a:gd name="connsiteX1556" fmla="*/ 2225103 w 4102080"/>
              <a:gd name="connsiteY1556" fmla="*/ 1551808 h 4361942"/>
              <a:gd name="connsiteX1557" fmla="*/ 2219211 w 4102080"/>
              <a:gd name="connsiteY1557" fmla="*/ 1567525 h 4361942"/>
              <a:gd name="connsiteX1558" fmla="*/ 2233062 w 4102080"/>
              <a:gd name="connsiteY1558" fmla="*/ 1583242 h 4361942"/>
              <a:gd name="connsiteX1559" fmla="*/ 2240816 w 4102080"/>
              <a:gd name="connsiteY1559" fmla="*/ 1600796 h 4361942"/>
              <a:gd name="connsiteX1560" fmla="*/ 2241032 w 4102080"/>
              <a:gd name="connsiteY1560" fmla="*/ 1600825 h 4361942"/>
              <a:gd name="connsiteX1561" fmla="*/ 2233174 w 4102080"/>
              <a:gd name="connsiteY1561" fmla="*/ 1583041 h 4361942"/>
              <a:gd name="connsiteX1562" fmla="*/ 2219320 w 4102080"/>
              <a:gd name="connsiteY1562" fmla="*/ 1567325 h 4361942"/>
              <a:gd name="connsiteX1563" fmla="*/ 2225213 w 4102080"/>
              <a:gd name="connsiteY1563" fmla="*/ 1551608 h 4361942"/>
              <a:gd name="connsiteX1564" fmla="*/ 2240918 w 4102080"/>
              <a:gd name="connsiteY1564" fmla="*/ 1520270 h 4361942"/>
              <a:gd name="connsiteX1565" fmla="*/ 2236973 w 4102080"/>
              <a:gd name="connsiteY1565" fmla="*/ 1527176 h 4361942"/>
              <a:gd name="connsiteX1566" fmla="*/ 2240919 w 4102080"/>
              <a:gd name="connsiteY1566" fmla="*/ 1520271 h 4361942"/>
              <a:gd name="connsiteX1567" fmla="*/ 1772242 w 4102080"/>
              <a:gd name="connsiteY1567" fmla="*/ 1520243 h 4361942"/>
              <a:gd name="connsiteX1568" fmla="*/ 1774144 w 4102080"/>
              <a:gd name="connsiteY1568" fmla="*/ 1527850 h 4361942"/>
              <a:gd name="connsiteX1569" fmla="*/ 1772180 w 4102080"/>
              <a:gd name="connsiteY1569" fmla="*/ 1537669 h 4361942"/>
              <a:gd name="connsiteX1570" fmla="*/ 1768252 w 4102080"/>
              <a:gd name="connsiteY1570" fmla="*/ 1545525 h 4361942"/>
              <a:gd name="connsiteX1571" fmla="*/ 1766288 w 4102080"/>
              <a:gd name="connsiteY1571" fmla="*/ 1555344 h 4361942"/>
              <a:gd name="connsiteX1572" fmla="*/ 1766288 w 4102080"/>
              <a:gd name="connsiteY1572" fmla="*/ 1561339 h 4361942"/>
              <a:gd name="connsiteX1573" fmla="*/ 1762360 w 4102080"/>
              <a:gd name="connsiteY1573" fmla="*/ 1567231 h 4361942"/>
              <a:gd name="connsiteX1574" fmla="*/ 1756468 w 4102080"/>
              <a:gd name="connsiteY1574" fmla="*/ 1569195 h 4361942"/>
              <a:gd name="connsiteX1575" fmla="*/ 1750472 w 4102080"/>
              <a:gd name="connsiteY1575" fmla="*/ 1569195 h 4361942"/>
              <a:gd name="connsiteX1576" fmla="*/ 1744683 w 4102080"/>
              <a:gd name="connsiteY1576" fmla="*/ 1575086 h 4361942"/>
              <a:gd name="connsiteX1577" fmla="*/ 1730832 w 4102080"/>
              <a:gd name="connsiteY1577" fmla="*/ 1598756 h 4361942"/>
              <a:gd name="connsiteX1578" fmla="*/ 1713201 w 4102080"/>
              <a:gd name="connsiteY1578" fmla="*/ 1624221 h 4361942"/>
              <a:gd name="connsiteX1579" fmla="*/ 1713431 w 4102080"/>
              <a:gd name="connsiteY1579" fmla="*/ 1624314 h 4361942"/>
              <a:gd name="connsiteX1580" fmla="*/ 1730907 w 4102080"/>
              <a:gd name="connsiteY1580" fmla="*/ 1599063 h 4361942"/>
              <a:gd name="connsiteX1581" fmla="*/ 1744758 w 4102080"/>
              <a:gd name="connsiteY1581" fmla="*/ 1575384 h 4361942"/>
              <a:gd name="connsiteX1582" fmla="*/ 1750546 w 4102080"/>
              <a:gd name="connsiteY1582" fmla="*/ 1569490 h 4361942"/>
              <a:gd name="connsiteX1583" fmla="*/ 1756542 w 4102080"/>
              <a:gd name="connsiteY1583" fmla="*/ 1569490 h 4361942"/>
              <a:gd name="connsiteX1584" fmla="*/ 1762434 w 4102080"/>
              <a:gd name="connsiteY1584" fmla="*/ 1567525 h 4361942"/>
              <a:gd name="connsiteX1585" fmla="*/ 1766361 w 4102080"/>
              <a:gd name="connsiteY1585" fmla="*/ 1561631 h 4361942"/>
              <a:gd name="connsiteX1586" fmla="*/ 1766361 w 4102080"/>
              <a:gd name="connsiteY1586" fmla="*/ 1555634 h 4361942"/>
              <a:gd name="connsiteX1587" fmla="*/ 1768325 w 4102080"/>
              <a:gd name="connsiteY1587" fmla="*/ 1545811 h 4361942"/>
              <a:gd name="connsiteX1588" fmla="*/ 1772253 w 4102080"/>
              <a:gd name="connsiteY1588" fmla="*/ 1537952 h 4361942"/>
              <a:gd name="connsiteX1589" fmla="*/ 1774217 w 4102080"/>
              <a:gd name="connsiteY1589" fmla="*/ 1528129 h 4361942"/>
              <a:gd name="connsiteX1590" fmla="*/ 1772253 w 4102080"/>
              <a:gd name="connsiteY1590" fmla="*/ 1520270 h 4361942"/>
              <a:gd name="connsiteX1591" fmla="*/ 1762360 w 4102080"/>
              <a:gd name="connsiteY1591" fmla="*/ 1488677 h 4361942"/>
              <a:gd name="connsiteX1592" fmla="*/ 1762360 w 4102080"/>
              <a:gd name="connsiteY1592" fmla="*/ 1506144 h 4361942"/>
              <a:gd name="connsiteX1593" fmla="*/ 1762434 w 4102080"/>
              <a:gd name="connsiteY1593" fmla="*/ 1506193 h 4361942"/>
              <a:gd name="connsiteX1594" fmla="*/ 1762434 w 4102080"/>
              <a:gd name="connsiteY1594" fmla="*/ 1488732 h 4361942"/>
              <a:gd name="connsiteX1595" fmla="*/ 3040542 w 4102080"/>
              <a:gd name="connsiteY1595" fmla="*/ 1484684 h 4361942"/>
              <a:gd name="connsiteX1596" fmla="*/ 3036630 w 4102080"/>
              <a:gd name="connsiteY1596" fmla="*/ 1502289 h 4361942"/>
              <a:gd name="connsiteX1597" fmla="*/ 3042523 w 4102080"/>
              <a:gd name="connsiteY1597" fmla="*/ 1508182 h 4361942"/>
              <a:gd name="connsiteX1598" fmla="*/ 3048417 w 4102080"/>
              <a:gd name="connsiteY1598" fmla="*/ 1514076 h 4361942"/>
              <a:gd name="connsiteX1599" fmla="*/ 3040559 w 4102080"/>
              <a:gd name="connsiteY1599" fmla="*/ 1533824 h 4361942"/>
              <a:gd name="connsiteX1600" fmla="*/ 3032701 w 4102080"/>
              <a:gd name="connsiteY1600" fmla="*/ 1555434 h 4361942"/>
              <a:gd name="connsiteX1601" fmla="*/ 3034665 w 4102080"/>
              <a:gd name="connsiteY1601" fmla="*/ 1579112 h 4361942"/>
              <a:gd name="connsiteX1602" fmla="*/ 3038594 w 4102080"/>
              <a:gd name="connsiteY1602" fmla="*/ 1598860 h 4361942"/>
              <a:gd name="connsiteX1603" fmla="*/ 3042523 w 4102080"/>
              <a:gd name="connsiteY1603" fmla="*/ 1616541 h 4361942"/>
              <a:gd name="connsiteX1604" fmla="*/ 3034665 w 4102080"/>
              <a:gd name="connsiteY1604" fmla="*/ 1636186 h 4361942"/>
              <a:gd name="connsiteX1605" fmla="*/ 3079951 w 4102080"/>
              <a:gd name="connsiteY1605" fmla="*/ 1652005 h 4361942"/>
              <a:gd name="connsiteX1606" fmla="*/ 3079984 w 4102080"/>
              <a:gd name="connsiteY1606" fmla="*/ 1651992 h 4361942"/>
              <a:gd name="connsiteX1607" fmla="*/ 3034942 w 4102080"/>
              <a:gd name="connsiteY1607" fmla="*/ 1636259 h 4361942"/>
              <a:gd name="connsiteX1608" fmla="*/ 3042799 w 4102080"/>
              <a:gd name="connsiteY1608" fmla="*/ 1616617 h 4361942"/>
              <a:gd name="connsiteX1609" fmla="*/ 3038871 w 4102080"/>
              <a:gd name="connsiteY1609" fmla="*/ 1598940 h 4361942"/>
              <a:gd name="connsiteX1610" fmla="*/ 3034942 w 4102080"/>
              <a:gd name="connsiteY1610" fmla="*/ 1579195 h 4361942"/>
              <a:gd name="connsiteX1611" fmla="*/ 3032978 w 4102080"/>
              <a:gd name="connsiteY1611" fmla="*/ 1555521 h 4361942"/>
              <a:gd name="connsiteX1612" fmla="*/ 3040835 w 4102080"/>
              <a:gd name="connsiteY1612" fmla="*/ 1533915 h 4361942"/>
              <a:gd name="connsiteX1613" fmla="*/ 3048692 w 4102080"/>
              <a:gd name="connsiteY1613" fmla="*/ 1514170 h 4361942"/>
              <a:gd name="connsiteX1614" fmla="*/ 3042799 w 4102080"/>
              <a:gd name="connsiteY1614" fmla="*/ 1508278 h 4361942"/>
              <a:gd name="connsiteX1615" fmla="*/ 3036907 w 4102080"/>
              <a:gd name="connsiteY1615" fmla="*/ 1502385 h 4361942"/>
              <a:gd name="connsiteX1616" fmla="*/ 3040835 w 4102080"/>
              <a:gd name="connsiteY1616" fmla="*/ 1484708 h 4361942"/>
              <a:gd name="connsiteX1617" fmla="*/ 2349202 w 4102080"/>
              <a:gd name="connsiteY1617" fmla="*/ 1482779 h 4361942"/>
              <a:gd name="connsiteX1618" fmla="*/ 2349143 w 4102080"/>
              <a:gd name="connsiteY1618" fmla="*/ 1482838 h 4361942"/>
              <a:gd name="connsiteX1619" fmla="*/ 2343251 w 4102080"/>
              <a:gd name="connsiteY1619" fmla="*/ 1492662 h 4361942"/>
              <a:gd name="connsiteX1620" fmla="*/ 2339323 w 4102080"/>
              <a:gd name="connsiteY1620" fmla="*/ 1506414 h 4361942"/>
              <a:gd name="connsiteX1621" fmla="*/ 2335461 w 4102080"/>
              <a:gd name="connsiteY1621" fmla="*/ 1518005 h 4361942"/>
              <a:gd name="connsiteX1622" fmla="*/ 2335532 w 4102080"/>
              <a:gd name="connsiteY1622" fmla="*/ 1518005 h 4361942"/>
              <a:gd name="connsiteX1623" fmla="*/ 2339461 w 4102080"/>
              <a:gd name="connsiteY1623" fmla="*/ 1506218 h 4361942"/>
              <a:gd name="connsiteX1624" fmla="*/ 2343390 w 4102080"/>
              <a:gd name="connsiteY1624" fmla="*/ 1492466 h 4361942"/>
              <a:gd name="connsiteX1625" fmla="*/ 1764947 w 4102080"/>
              <a:gd name="connsiteY1625" fmla="*/ 1420446 h 4361942"/>
              <a:gd name="connsiteX1626" fmla="*/ 1750658 w 4102080"/>
              <a:gd name="connsiteY1626" fmla="*/ 1427563 h 4361942"/>
              <a:gd name="connsiteX1627" fmla="*/ 1721192 w 4102080"/>
              <a:gd name="connsiteY1627" fmla="*/ 1435524 h 4361942"/>
              <a:gd name="connsiteX1628" fmla="*/ 1721097 w 4102080"/>
              <a:gd name="connsiteY1628" fmla="*/ 1435511 h 4361942"/>
              <a:gd name="connsiteX1629" fmla="*/ 1721128 w 4102080"/>
              <a:gd name="connsiteY1629" fmla="*/ 1435572 h 4361942"/>
              <a:gd name="connsiteX1630" fmla="*/ 1750546 w 4102080"/>
              <a:gd name="connsiteY1630" fmla="*/ 1427621 h 4361942"/>
              <a:gd name="connsiteX1631" fmla="*/ 2504804 w 4102080"/>
              <a:gd name="connsiteY1631" fmla="*/ 1409880 h 4361942"/>
              <a:gd name="connsiteX1632" fmla="*/ 2504710 w 4102080"/>
              <a:gd name="connsiteY1632" fmla="*/ 1409939 h 4361942"/>
              <a:gd name="connsiteX1633" fmla="*/ 2490858 w 4102080"/>
              <a:gd name="connsiteY1633" fmla="*/ 1431551 h 4361942"/>
              <a:gd name="connsiteX1634" fmla="*/ 2485070 w 4102080"/>
              <a:gd name="connsiteY1634" fmla="*/ 1445407 h 4361942"/>
              <a:gd name="connsiteX1635" fmla="*/ 2475147 w 4102080"/>
              <a:gd name="connsiteY1635" fmla="*/ 1461124 h 4361942"/>
              <a:gd name="connsiteX1636" fmla="*/ 2481039 w 4102080"/>
              <a:gd name="connsiteY1636" fmla="*/ 1468982 h 4361942"/>
              <a:gd name="connsiteX1637" fmla="*/ 2488998 w 4102080"/>
              <a:gd name="connsiteY1637" fmla="*/ 1476841 h 4361942"/>
              <a:gd name="connsiteX1638" fmla="*/ 2479221 w 4102080"/>
              <a:gd name="connsiteY1638" fmla="*/ 1508240 h 4361942"/>
              <a:gd name="connsiteX1639" fmla="*/ 2479350 w 4102080"/>
              <a:gd name="connsiteY1639" fmla="*/ 1508182 h 4361942"/>
              <a:gd name="connsiteX1640" fmla="*/ 2489172 w 4102080"/>
              <a:gd name="connsiteY1640" fmla="*/ 1476647 h 4361942"/>
              <a:gd name="connsiteX1641" fmla="*/ 2481211 w 4102080"/>
              <a:gd name="connsiteY1641" fmla="*/ 1468789 h 4361942"/>
              <a:gd name="connsiteX1642" fmla="*/ 2475317 w 4102080"/>
              <a:gd name="connsiteY1642" fmla="*/ 1460931 h 4361942"/>
              <a:gd name="connsiteX1643" fmla="*/ 2485243 w 4102080"/>
              <a:gd name="connsiteY1643" fmla="*/ 1445215 h 4361942"/>
              <a:gd name="connsiteX1644" fmla="*/ 2491033 w 4102080"/>
              <a:gd name="connsiteY1644" fmla="*/ 1431360 h 4361942"/>
              <a:gd name="connsiteX1645" fmla="*/ 1799855 w 4102080"/>
              <a:gd name="connsiteY1645" fmla="*/ 1405998 h 4361942"/>
              <a:gd name="connsiteX1646" fmla="*/ 1778262 w 4102080"/>
              <a:gd name="connsiteY1646" fmla="*/ 1413813 h 4361942"/>
              <a:gd name="connsiteX1647" fmla="*/ 1778162 w 4102080"/>
              <a:gd name="connsiteY1647" fmla="*/ 1413863 h 4361942"/>
              <a:gd name="connsiteX1648" fmla="*/ 1799852 w 4102080"/>
              <a:gd name="connsiteY1648" fmla="*/ 1406010 h 4361942"/>
              <a:gd name="connsiteX1649" fmla="*/ 2530402 w 4102080"/>
              <a:gd name="connsiteY1649" fmla="*/ 1386133 h 4361942"/>
              <a:gd name="connsiteX1650" fmla="*/ 2530241 w 4102080"/>
              <a:gd name="connsiteY1650" fmla="*/ 1386260 h 4361942"/>
              <a:gd name="connsiteX1651" fmla="*/ 2526454 w 4102080"/>
              <a:gd name="connsiteY1651" fmla="*/ 1396090 h 4361942"/>
              <a:gd name="connsiteX1652" fmla="*/ 2526599 w 4102080"/>
              <a:gd name="connsiteY1652" fmla="*/ 1395998 h 4361942"/>
              <a:gd name="connsiteX1653" fmla="*/ 1833344 w 4102080"/>
              <a:gd name="connsiteY1653" fmla="*/ 1364648 h 4361942"/>
              <a:gd name="connsiteX1654" fmla="*/ 1817653 w 4102080"/>
              <a:gd name="connsiteY1654" fmla="*/ 1370494 h 4361942"/>
              <a:gd name="connsiteX1655" fmla="*/ 1817649 w 4102080"/>
              <a:gd name="connsiteY1655" fmla="*/ 1370498 h 4361942"/>
              <a:gd name="connsiteX1656" fmla="*/ 1833343 w 4102080"/>
              <a:gd name="connsiteY1656" fmla="*/ 1364649 h 4361942"/>
              <a:gd name="connsiteX1657" fmla="*/ 2595408 w 4102080"/>
              <a:gd name="connsiteY1657" fmla="*/ 1335045 h 4361942"/>
              <a:gd name="connsiteX1658" fmla="*/ 2595362 w 4102080"/>
              <a:gd name="connsiteY1658" fmla="*/ 1335076 h 4361942"/>
              <a:gd name="connsiteX1659" fmla="*/ 2579658 w 4102080"/>
              <a:gd name="connsiteY1659" fmla="*/ 1350683 h 4361942"/>
              <a:gd name="connsiteX1660" fmla="*/ 2579743 w 4102080"/>
              <a:gd name="connsiteY1660" fmla="*/ 1350608 h 4361942"/>
              <a:gd name="connsiteX1661" fmla="*/ 1857043 w 4102080"/>
              <a:gd name="connsiteY1661" fmla="*/ 1329139 h 4361942"/>
              <a:gd name="connsiteX1662" fmla="*/ 1856986 w 4102080"/>
              <a:gd name="connsiteY1662" fmla="*/ 1329207 h 4361942"/>
              <a:gd name="connsiteX1663" fmla="*/ 1868694 w 4102080"/>
              <a:gd name="connsiteY1663" fmla="*/ 1333111 h 4361942"/>
              <a:gd name="connsiteX1664" fmla="*/ 1872726 w 4102080"/>
              <a:gd name="connsiteY1664" fmla="*/ 1337040 h 4361942"/>
              <a:gd name="connsiteX1665" fmla="*/ 1872828 w 4102080"/>
              <a:gd name="connsiteY1665" fmla="*/ 1336964 h 4361942"/>
              <a:gd name="connsiteX1666" fmla="*/ 1868829 w 4102080"/>
              <a:gd name="connsiteY1666" fmla="*/ 1333068 h 4361942"/>
              <a:gd name="connsiteX1667" fmla="*/ 2950146 w 4102080"/>
              <a:gd name="connsiteY1667" fmla="*/ 1309345 h 4361942"/>
              <a:gd name="connsiteX1668" fmla="*/ 2969632 w 4102080"/>
              <a:gd name="connsiteY1668" fmla="*/ 1321037 h 4361942"/>
              <a:gd name="connsiteX1669" fmla="*/ 2977593 w 4102080"/>
              <a:gd name="connsiteY1669" fmla="*/ 1338821 h 4361942"/>
              <a:gd name="connsiteX1670" fmla="*/ 2961774 w 4102080"/>
              <a:gd name="connsiteY1670" fmla="*/ 1350608 h 4361942"/>
              <a:gd name="connsiteX1671" fmla="*/ 2942130 w 4102080"/>
              <a:gd name="connsiteY1671" fmla="*/ 1342750 h 4361942"/>
              <a:gd name="connsiteX1672" fmla="*/ 2930240 w 4102080"/>
              <a:gd name="connsiteY1672" fmla="*/ 1348643 h 4361942"/>
              <a:gd name="connsiteX1673" fmla="*/ 2918453 w 4102080"/>
              <a:gd name="connsiteY1673" fmla="*/ 1356605 h 4361942"/>
              <a:gd name="connsiteX1674" fmla="*/ 2914525 w 4102080"/>
              <a:gd name="connsiteY1674" fmla="*/ 1376250 h 4361942"/>
              <a:gd name="connsiteX1675" fmla="*/ 2916489 w 4102080"/>
              <a:gd name="connsiteY1675" fmla="*/ 1403856 h 4361942"/>
              <a:gd name="connsiteX1676" fmla="*/ 2930240 w 4102080"/>
              <a:gd name="connsiteY1676" fmla="*/ 1423502 h 4361942"/>
              <a:gd name="connsiteX1677" fmla="*/ 2951952 w 4102080"/>
              <a:gd name="connsiteY1677" fmla="*/ 1433428 h 4361942"/>
              <a:gd name="connsiteX1678" fmla="*/ 2957845 w 4102080"/>
              <a:gd name="connsiteY1678" fmla="*/ 1451108 h 4361942"/>
              <a:gd name="connsiteX1679" fmla="*/ 2963739 w 4102080"/>
              <a:gd name="connsiteY1679" fmla="*/ 1466824 h 4361942"/>
              <a:gd name="connsiteX1680" fmla="*/ 2977593 w 4102080"/>
              <a:gd name="connsiteY1680" fmla="*/ 1472821 h 4361942"/>
              <a:gd name="connsiteX1681" fmla="*/ 2991344 w 4102080"/>
              <a:gd name="connsiteY1681" fmla="*/ 1480679 h 4361942"/>
              <a:gd name="connsiteX1682" fmla="*/ 2991468 w 4102080"/>
              <a:gd name="connsiteY1682" fmla="*/ 1480689 h 4361942"/>
              <a:gd name="connsiteX1683" fmla="*/ 2977877 w 4102080"/>
              <a:gd name="connsiteY1683" fmla="*/ 1472923 h 4361942"/>
              <a:gd name="connsiteX1684" fmla="*/ 2964024 w 4102080"/>
              <a:gd name="connsiteY1684" fmla="*/ 1466927 h 4361942"/>
              <a:gd name="connsiteX1685" fmla="*/ 2958131 w 4102080"/>
              <a:gd name="connsiteY1685" fmla="*/ 1451213 h 4361942"/>
              <a:gd name="connsiteX1686" fmla="*/ 2952238 w 4102080"/>
              <a:gd name="connsiteY1686" fmla="*/ 1433536 h 4361942"/>
              <a:gd name="connsiteX1687" fmla="*/ 2930529 w 4102080"/>
              <a:gd name="connsiteY1687" fmla="*/ 1423612 h 4361942"/>
              <a:gd name="connsiteX1688" fmla="*/ 2916779 w 4102080"/>
              <a:gd name="connsiteY1688" fmla="*/ 1403970 h 4361942"/>
              <a:gd name="connsiteX1689" fmla="*/ 2914815 w 4102080"/>
              <a:gd name="connsiteY1689" fmla="*/ 1376368 h 4361942"/>
              <a:gd name="connsiteX1690" fmla="*/ 2918743 w 4102080"/>
              <a:gd name="connsiteY1690" fmla="*/ 1356726 h 4361942"/>
              <a:gd name="connsiteX1691" fmla="*/ 2930529 w 4102080"/>
              <a:gd name="connsiteY1691" fmla="*/ 1348766 h 4361942"/>
              <a:gd name="connsiteX1692" fmla="*/ 2942417 w 4102080"/>
              <a:gd name="connsiteY1692" fmla="*/ 1342874 h 4361942"/>
              <a:gd name="connsiteX1693" fmla="*/ 2962059 w 4102080"/>
              <a:gd name="connsiteY1693" fmla="*/ 1350730 h 4361942"/>
              <a:gd name="connsiteX1694" fmla="*/ 2977877 w 4102080"/>
              <a:gd name="connsiteY1694" fmla="*/ 1338945 h 4361942"/>
              <a:gd name="connsiteX1695" fmla="*/ 2969916 w 4102080"/>
              <a:gd name="connsiteY1695" fmla="*/ 1321164 h 4361942"/>
              <a:gd name="connsiteX1696" fmla="*/ 2950274 w 4102080"/>
              <a:gd name="connsiteY1696" fmla="*/ 1309379 h 4361942"/>
              <a:gd name="connsiteX1697" fmla="*/ 2869482 w 4102080"/>
              <a:gd name="connsiteY1697" fmla="*/ 1305443 h 4361942"/>
              <a:gd name="connsiteX1698" fmla="*/ 2892812 w 4102080"/>
              <a:gd name="connsiteY1698" fmla="*/ 1317211 h 4361942"/>
              <a:gd name="connsiteX1699" fmla="*/ 2892838 w 4102080"/>
              <a:gd name="connsiteY1699" fmla="*/ 1317205 h 4361942"/>
              <a:gd name="connsiteX1700" fmla="*/ 2869534 w 4102080"/>
              <a:gd name="connsiteY1700" fmla="*/ 1305451 h 4361942"/>
              <a:gd name="connsiteX1701" fmla="*/ 2814329 w 4102080"/>
              <a:gd name="connsiteY1701" fmla="*/ 1293666 h 4361942"/>
              <a:gd name="connsiteX1702" fmla="*/ 2814316 w 4102080"/>
              <a:gd name="connsiteY1702" fmla="*/ 1293676 h 4361942"/>
              <a:gd name="connsiteX1703" fmla="*/ 2821989 w 4102080"/>
              <a:gd name="connsiteY1703" fmla="*/ 1297463 h 4361942"/>
              <a:gd name="connsiteX1704" fmla="*/ 2827882 w 4102080"/>
              <a:gd name="connsiteY1704" fmla="*/ 1305321 h 4361942"/>
              <a:gd name="connsiteX1705" fmla="*/ 2828084 w 4102080"/>
              <a:gd name="connsiteY1705" fmla="*/ 1305321 h 4361942"/>
              <a:gd name="connsiteX1706" fmla="*/ 2822290 w 4102080"/>
              <a:gd name="connsiteY1706" fmla="*/ 1297594 h 4361942"/>
              <a:gd name="connsiteX1707" fmla="*/ 2765062 w 4102080"/>
              <a:gd name="connsiteY1707" fmla="*/ 1281768 h 4361942"/>
              <a:gd name="connsiteX1708" fmla="*/ 2776704 w 4102080"/>
              <a:gd name="connsiteY1708" fmla="*/ 1287640 h 4361942"/>
              <a:gd name="connsiteX1709" fmla="*/ 2774636 w 4102080"/>
              <a:gd name="connsiteY1709" fmla="*/ 1301392 h 4361942"/>
              <a:gd name="connsiteX1710" fmla="*/ 2776704 w 4102080"/>
              <a:gd name="connsiteY1710" fmla="*/ 1315247 h 4361942"/>
              <a:gd name="connsiteX1711" fmla="*/ 2776974 w 4102080"/>
              <a:gd name="connsiteY1711" fmla="*/ 1315139 h 4361942"/>
              <a:gd name="connsiteX1712" fmla="*/ 2774942 w 4102080"/>
              <a:gd name="connsiteY1712" fmla="*/ 1301523 h 4361942"/>
              <a:gd name="connsiteX1713" fmla="*/ 2777009 w 4102080"/>
              <a:gd name="connsiteY1713" fmla="*/ 1287774 h 4361942"/>
              <a:gd name="connsiteX1714" fmla="*/ 2765121 w 4102080"/>
              <a:gd name="connsiteY1714" fmla="*/ 1281778 h 4361942"/>
              <a:gd name="connsiteX1715" fmla="*/ 2518973 w 4102080"/>
              <a:gd name="connsiteY1715" fmla="*/ 1275989 h 4361942"/>
              <a:gd name="connsiteX1716" fmla="*/ 2518853 w 4102080"/>
              <a:gd name="connsiteY1716" fmla="*/ 1276033 h 4361942"/>
              <a:gd name="connsiteX1717" fmla="*/ 2534272 w 4102080"/>
              <a:gd name="connsiteY1717" fmla="*/ 1276033 h 4361942"/>
              <a:gd name="connsiteX1718" fmla="*/ 2549984 w 4102080"/>
              <a:gd name="connsiteY1718" fmla="*/ 1287821 h 4361942"/>
              <a:gd name="connsiteX1719" fmla="*/ 2565799 w 4102080"/>
              <a:gd name="connsiteY1719" fmla="*/ 1299609 h 4361942"/>
              <a:gd name="connsiteX1720" fmla="*/ 2583475 w 4102080"/>
              <a:gd name="connsiteY1720" fmla="*/ 1303538 h 4361942"/>
              <a:gd name="connsiteX1721" fmla="*/ 2599187 w 4102080"/>
              <a:gd name="connsiteY1721" fmla="*/ 1305503 h 4361942"/>
              <a:gd name="connsiteX1722" fmla="*/ 2613038 w 4102080"/>
              <a:gd name="connsiteY1722" fmla="*/ 1311397 h 4361942"/>
              <a:gd name="connsiteX1723" fmla="*/ 2626786 w 4102080"/>
              <a:gd name="connsiteY1723" fmla="*/ 1319359 h 4361942"/>
              <a:gd name="connsiteX1724" fmla="*/ 2619082 w 4102080"/>
              <a:gd name="connsiteY1724" fmla="*/ 1327065 h 4361942"/>
              <a:gd name="connsiteX1725" fmla="*/ 2619135 w 4102080"/>
              <a:gd name="connsiteY1725" fmla="*/ 1327034 h 4361942"/>
              <a:gd name="connsiteX1726" fmla="*/ 2626993 w 4102080"/>
              <a:gd name="connsiteY1726" fmla="*/ 1319176 h 4361942"/>
              <a:gd name="connsiteX1727" fmla="*/ 2642811 w 4102080"/>
              <a:gd name="connsiteY1727" fmla="*/ 1327034 h 4361942"/>
              <a:gd name="connsiteX1728" fmla="*/ 2658527 w 4102080"/>
              <a:gd name="connsiteY1728" fmla="*/ 1334892 h 4361942"/>
              <a:gd name="connsiteX1729" fmla="*/ 2658640 w 4102080"/>
              <a:gd name="connsiteY1729" fmla="*/ 1334914 h 4361942"/>
              <a:gd name="connsiteX1730" fmla="*/ 2643132 w 4102080"/>
              <a:gd name="connsiteY1730" fmla="*/ 1327160 h 4361942"/>
              <a:gd name="connsiteX1731" fmla="*/ 2627315 w 4102080"/>
              <a:gd name="connsiteY1731" fmla="*/ 1319304 h 4361942"/>
              <a:gd name="connsiteX1732" fmla="*/ 2613566 w 4102080"/>
              <a:gd name="connsiteY1732" fmla="*/ 1311344 h 4361942"/>
              <a:gd name="connsiteX1733" fmla="*/ 2599713 w 4102080"/>
              <a:gd name="connsiteY1733" fmla="*/ 1305451 h 4361942"/>
              <a:gd name="connsiteX1734" fmla="*/ 2583999 w 4102080"/>
              <a:gd name="connsiteY1734" fmla="*/ 1303487 h 4361942"/>
              <a:gd name="connsiteX1735" fmla="*/ 2566321 w 4102080"/>
              <a:gd name="connsiteY1735" fmla="*/ 1299559 h 4361942"/>
              <a:gd name="connsiteX1736" fmla="*/ 2550504 w 4102080"/>
              <a:gd name="connsiteY1736" fmla="*/ 1287774 h 4361942"/>
              <a:gd name="connsiteX1737" fmla="*/ 2534790 w 4102080"/>
              <a:gd name="connsiteY1737" fmla="*/ 1275989 h 4361942"/>
              <a:gd name="connsiteX1738" fmla="*/ 2743281 w 4102080"/>
              <a:gd name="connsiteY1738" fmla="*/ 1262136 h 4361942"/>
              <a:gd name="connsiteX1739" fmla="*/ 2753027 w 4102080"/>
              <a:gd name="connsiteY1739" fmla="*/ 1279782 h 4361942"/>
              <a:gd name="connsiteX1740" fmla="*/ 2753283 w 4102080"/>
              <a:gd name="connsiteY1740" fmla="*/ 1279823 h 4361942"/>
              <a:gd name="connsiteX1741" fmla="*/ 2743514 w 4102080"/>
              <a:gd name="connsiteY1741" fmla="*/ 1262136 h 4361942"/>
              <a:gd name="connsiteX1742" fmla="*/ 2454050 w 4102080"/>
              <a:gd name="connsiteY1742" fmla="*/ 1242494 h 4361942"/>
              <a:gd name="connsiteX1743" fmla="*/ 2453561 w 4102080"/>
              <a:gd name="connsiteY1743" fmla="*/ 1242555 h 4361942"/>
              <a:gd name="connsiteX1744" fmla="*/ 2459435 w 4102080"/>
              <a:gd name="connsiteY1744" fmla="*/ 1250389 h 4361942"/>
              <a:gd name="connsiteX1745" fmla="*/ 2459435 w 4102080"/>
              <a:gd name="connsiteY1745" fmla="*/ 1260212 h 4361942"/>
              <a:gd name="connsiteX1746" fmla="*/ 2471219 w 4102080"/>
              <a:gd name="connsiteY1746" fmla="*/ 1273965 h 4361942"/>
              <a:gd name="connsiteX1747" fmla="*/ 2477214 w 4102080"/>
              <a:gd name="connsiteY1747" fmla="*/ 1285856 h 4361942"/>
              <a:gd name="connsiteX1748" fmla="*/ 2477706 w 4102080"/>
              <a:gd name="connsiteY1748" fmla="*/ 1285774 h 4361942"/>
              <a:gd name="connsiteX1749" fmla="*/ 2471728 w 4102080"/>
              <a:gd name="connsiteY1749" fmla="*/ 1273921 h 4361942"/>
              <a:gd name="connsiteX1750" fmla="*/ 2459943 w 4102080"/>
              <a:gd name="connsiteY1750" fmla="*/ 1260172 h 4361942"/>
              <a:gd name="connsiteX1751" fmla="*/ 2459943 w 4102080"/>
              <a:gd name="connsiteY1751" fmla="*/ 1250351 h 4361942"/>
              <a:gd name="connsiteX1752" fmla="*/ 2099561 w 4102080"/>
              <a:gd name="connsiteY1752" fmla="*/ 1236602 h 4361942"/>
              <a:gd name="connsiteX1753" fmla="*/ 2099292 w 4102080"/>
              <a:gd name="connsiteY1753" fmla="*/ 1236656 h 4361942"/>
              <a:gd name="connsiteX1754" fmla="*/ 2118842 w 4102080"/>
              <a:gd name="connsiteY1754" fmla="*/ 1238601 h 4361942"/>
              <a:gd name="connsiteX1755" fmla="*/ 2124734 w 4102080"/>
              <a:gd name="connsiteY1755" fmla="*/ 1240566 h 4361942"/>
              <a:gd name="connsiteX1756" fmla="*/ 2130626 w 4102080"/>
              <a:gd name="connsiteY1756" fmla="*/ 1244495 h 4361942"/>
              <a:gd name="connsiteX1757" fmla="*/ 2130834 w 4102080"/>
              <a:gd name="connsiteY1757" fmla="*/ 1244287 h 4361942"/>
              <a:gd name="connsiteX1758" fmla="*/ 2125199 w 4102080"/>
              <a:gd name="connsiteY1758" fmla="*/ 1240530 h 4361942"/>
              <a:gd name="connsiteX1759" fmla="*/ 2119306 w 4102080"/>
              <a:gd name="connsiteY1759" fmla="*/ 1238566 h 4361942"/>
              <a:gd name="connsiteX1760" fmla="*/ 2085811 w 4102080"/>
              <a:gd name="connsiteY1760" fmla="*/ 1201143 h 4361942"/>
              <a:gd name="connsiteX1761" fmla="*/ 2085345 w 4102080"/>
              <a:gd name="connsiteY1761" fmla="*/ 1201210 h 4361942"/>
              <a:gd name="connsiteX1762" fmla="*/ 2079459 w 4102080"/>
              <a:gd name="connsiteY1762" fmla="*/ 1240566 h 4361942"/>
              <a:gd name="connsiteX1763" fmla="*/ 2079927 w 4102080"/>
              <a:gd name="connsiteY1763" fmla="*/ 1240472 h 4361942"/>
              <a:gd name="connsiteX1764" fmla="*/ 2284714 w 4102080"/>
              <a:gd name="connsiteY1764" fmla="*/ 1187291 h 4361942"/>
              <a:gd name="connsiteX1765" fmla="*/ 2284612 w 4102080"/>
              <a:gd name="connsiteY1765" fmla="*/ 1187364 h 4361942"/>
              <a:gd name="connsiteX1766" fmla="*/ 2299940 w 4102080"/>
              <a:gd name="connsiteY1766" fmla="*/ 1189381 h 4361942"/>
              <a:gd name="connsiteX1767" fmla="*/ 2300078 w 4102080"/>
              <a:gd name="connsiteY1767" fmla="*/ 1189312 h 4361942"/>
              <a:gd name="connsiteX1768" fmla="*/ 2328030 w 4102080"/>
              <a:gd name="connsiteY1768" fmla="*/ 1171577 h 4361942"/>
              <a:gd name="connsiteX1769" fmla="*/ 2327846 w 4102080"/>
              <a:gd name="connsiteY1769" fmla="*/ 1171715 h 4361942"/>
              <a:gd name="connsiteX1770" fmla="*/ 2362891 w 4102080"/>
              <a:gd name="connsiteY1770" fmla="*/ 1185349 h 4361942"/>
              <a:gd name="connsiteX1771" fmla="*/ 2400413 w 4102080"/>
              <a:gd name="connsiteY1771" fmla="*/ 1191346 h 4361942"/>
              <a:gd name="connsiteX1772" fmla="*/ 2412196 w 4102080"/>
              <a:gd name="connsiteY1772" fmla="*/ 1193207 h 4361942"/>
              <a:gd name="connsiteX1773" fmla="*/ 2404237 w 4102080"/>
              <a:gd name="connsiteY1773" fmla="*/ 1210992 h 4361942"/>
              <a:gd name="connsiteX1774" fmla="*/ 2386561 w 4102080"/>
              <a:gd name="connsiteY1774" fmla="*/ 1224745 h 4361942"/>
              <a:gd name="connsiteX1775" fmla="*/ 2374778 w 4102080"/>
              <a:gd name="connsiteY1775" fmla="*/ 1242530 h 4361942"/>
              <a:gd name="connsiteX1776" fmla="*/ 2382634 w 4102080"/>
              <a:gd name="connsiteY1776" fmla="*/ 1250389 h 4361942"/>
              <a:gd name="connsiteX1777" fmla="*/ 2390489 w 4102080"/>
              <a:gd name="connsiteY1777" fmla="*/ 1254318 h 4361942"/>
              <a:gd name="connsiteX1778" fmla="*/ 2396381 w 4102080"/>
              <a:gd name="connsiteY1778" fmla="*/ 1256283 h 4361942"/>
              <a:gd name="connsiteX1779" fmla="*/ 2396587 w 4102080"/>
              <a:gd name="connsiteY1779" fmla="*/ 1256145 h 4361942"/>
              <a:gd name="connsiteX1780" fmla="*/ 2390989 w 4102080"/>
              <a:gd name="connsiteY1780" fmla="*/ 1254279 h 4361942"/>
              <a:gd name="connsiteX1781" fmla="*/ 2383132 w 4102080"/>
              <a:gd name="connsiteY1781" fmla="*/ 1250351 h 4361942"/>
              <a:gd name="connsiteX1782" fmla="*/ 2375275 w 4102080"/>
              <a:gd name="connsiteY1782" fmla="*/ 1242494 h 4361942"/>
              <a:gd name="connsiteX1783" fmla="*/ 2387060 w 4102080"/>
              <a:gd name="connsiteY1783" fmla="*/ 1224713 h 4361942"/>
              <a:gd name="connsiteX1784" fmla="*/ 2404738 w 4102080"/>
              <a:gd name="connsiteY1784" fmla="*/ 1210964 h 4361942"/>
              <a:gd name="connsiteX1785" fmla="*/ 2412698 w 4102080"/>
              <a:gd name="connsiteY1785" fmla="*/ 1193183 h 4361942"/>
              <a:gd name="connsiteX1786" fmla="*/ 2400913 w 4102080"/>
              <a:gd name="connsiteY1786" fmla="*/ 1191322 h 4361942"/>
              <a:gd name="connsiteX1787" fmla="*/ 2363386 w 4102080"/>
              <a:gd name="connsiteY1787" fmla="*/ 1185326 h 4361942"/>
              <a:gd name="connsiteX1788" fmla="*/ 2196117 w 4102080"/>
              <a:gd name="connsiteY1788" fmla="*/ 1159792 h 4361942"/>
              <a:gd name="connsiteX1789" fmla="*/ 2195732 w 4102080"/>
              <a:gd name="connsiteY1789" fmla="*/ 1159905 h 4361942"/>
              <a:gd name="connsiteX1790" fmla="*/ 2219211 w 4102080"/>
              <a:gd name="connsiteY1790" fmla="*/ 1185349 h 4361942"/>
              <a:gd name="connsiteX1791" fmla="*/ 2219211 w 4102080"/>
              <a:gd name="connsiteY1791" fmla="*/ 1203134 h 4361942"/>
              <a:gd name="connsiteX1792" fmla="*/ 2227067 w 4102080"/>
              <a:gd name="connsiteY1792" fmla="*/ 1214922 h 4361942"/>
              <a:gd name="connsiteX1793" fmla="*/ 2227488 w 4102080"/>
              <a:gd name="connsiteY1793" fmla="*/ 1214808 h 4361942"/>
              <a:gd name="connsiteX1794" fmla="*/ 2219688 w 4102080"/>
              <a:gd name="connsiteY1794" fmla="*/ 1203107 h 4361942"/>
              <a:gd name="connsiteX1795" fmla="*/ 2219688 w 4102080"/>
              <a:gd name="connsiteY1795" fmla="*/ 1185326 h 4361942"/>
              <a:gd name="connsiteX1796" fmla="*/ 970807 w 4102080"/>
              <a:gd name="connsiteY1796" fmla="*/ 1118437 h 4361942"/>
              <a:gd name="connsiteX1797" fmla="*/ 974839 w 4102080"/>
              <a:gd name="connsiteY1797" fmla="*/ 1122366 h 4361942"/>
              <a:gd name="connsiteX1798" fmla="*/ 980732 w 4102080"/>
              <a:gd name="connsiteY1798" fmla="*/ 1130223 h 4361942"/>
              <a:gd name="connsiteX1799" fmla="*/ 984661 w 4102080"/>
              <a:gd name="connsiteY1799" fmla="*/ 1134152 h 4361942"/>
              <a:gd name="connsiteX1800" fmla="*/ 1000376 w 4102080"/>
              <a:gd name="connsiteY1800" fmla="*/ 1142113 h 4361942"/>
              <a:gd name="connsiteX1801" fmla="*/ 1006269 w 4102080"/>
              <a:gd name="connsiteY1801" fmla="*/ 1147902 h 4361942"/>
              <a:gd name="connsiteX1802" fmla="*/ 1002340 w 4102080"/>
              <a:gd name="connsiteY1802" fmla="*/ 1153899 h 4361942"/>
              <a:gd name="connsiteX1803" fmla="*/ 994482 w 4102080"/>
              <a:gd name="connsiteY1803" fmla="*/ 1161756 h 4361942"/>
              <a:gd name="connsiteX1804" fmla="*/ 988589 w 4102080"/>
              <a:gd name="connsiteY1804" fmla="*/ 1163721 h 4361942"/>
              <a:gd name="connsiteX1805" fmla="*/ 980732 w 4102080"/>
              <a:gd name="connsiteY1805" fmla="*/ 1165685 h 4361942"/>
              <a:gd name="connsiteX1806" fmla="*/ 974839 w 4102080"/>
              <a:gd name="connsiteY1806" fmla="*/ 1161756 h 4361942"/>
              <a:gd name="connsiteX1807" fmla="*/ 970807 w 4102080"/>
              <a:gd name="connsiteY1807" fmla="*/ 1155760 h 4361942"/>
              <a:gd name="connsiteX1808" fmla="*/ 968842 w 4102080"/>
              <a:gd name="connsiteY1808" fmla="*/ 1149970 h 4361942"/>
              <a:gd name="connsiteX1809" fmla="*/ 966878 w 4102080"/>
              <a:gd name="connsiteY1809" fmla="*/ 1151935 h 4361942"/>
              <a:gd name="connsiteX1810" fmla="*/ 962949 w 4102080"/>
              <a:gd name="connsiteY1810" fmla="*/ 1153899 h 4361942"/>
              <a:gd name="connsiteX1811" fmla="*/ 959021 w 4102080"/>
              <a:gd name="connsiteY1811" fmla="*/ 1153899 h 4361942"/>
              <a:gd name="connsiteX1812" fmla="*/ 960985 w 4102080"/>
              <a:gd name="connsiteY1812" fmla="*/ 1149970 h 4361942"/>
              <a:gd name="connsiteX1813" fmla="*/ 962949 w 4102080"/>
              <a:gd name="connsiteY1813" fmla="*/ 1136116 h 4361942"/>
              <a:gd name="connsiteX1814" fmla="*/ 964914 w 4102080"/>
              <a:gd name="connsiteY1814" fmla="*/ 1126295 h 4361942"/>
              <a:gd name="connsiteX1815" fmla="*/ 1203222 w 4102080"/>
              <a:gd name="connsiteY1815" fmla="*/ 1108512 h 4361942"/>
              <a:gd name="connsiteX1816" fmla="*/ 1217076 w 4102080"/>
              <a:gd name="connsiteY1816" fmla="*/ 1110580 h 4361942"/>
              <a:gd name="connsiteX1817" fmla="*/ 1222865 w 4102080"/>
              <a:gd name="connsiteY1817" fmla="*/ 1114509 h 4361942"/>
              <a:gd name="connsiteX1818" fmla="*/ 1226897 w 4102080"/>
              <a:gd name="connsiteY1818" fmla="*/ 1124330 h 4361942"/>
              <a:gd name="connsiteX1819" fmla="*/ 1222865 w 4102080"/>
              <a:gd name="connsiteY1819" fmla="*/ 1128259 h 4361942"/>
              <a:gd name="connsiteX1820" fmla="*/ 1217076 w 4102080"/>
              <a:gd name="connsiteY1820" fmla="*/ 1130223 h 4361942"/>
              <a:gd name="connsiteX1821" fmla="*/ 1213043 w 4102080"/>
              <a:gd name="connsiteY1821" fmla="*/ 1134152 h 4361942"/>
              <a:gd name="connsiteX1822" fmla="*/ 1213043 w 4102080"/>
              <a:gd name="connsiteY1822" fmla="*/ 1140045 h 4361942"/>
              <a:gd name="connsiteX1823" fmla="*/ 1207151 w 4102080"/>
              <a:gd name="connsiteY1823" fmla="*/ 1145938 h 4361942"/>
              <a:gd name="connsiteX1824" fmla="*/ 1201257 w 4102080"/>
              <a:gd name="connsiteY1824" fmla="*/ 1147902 h 4361942"/>
              <a:gd name="connsiteX1825" fmla="*/ 1195364 w 4102080"/>
              <a:gd name="connsiteY1825" fmla="*/ 1143974 h 4361942"/>
              <a:gd name="connsiteX1826" fmla="*/ 1189471 w 4102080"/>
              <a:gd name="connsiteY1826" fmla="*/ 1145938 h 4361942"/>
              <a:gd name="connsiteX1827" fmla="*/ 1185542 w 4102080"/>
              <a:gd name="connsiteY1827" fmla="*/ 1142113 h 4361942"/>
              <a:gd name="connsiteX1828" fmla="*/ 1183475 w 4102080"/>
              <a:gd name="connsiteY1828" fmla="*/ 1132188 h 4361942"/>
              <a:gd name="connsiteX1829" fmla="*/ 1185542 w 4102080"/>
              <a:gd name="connsiteY1829" fmla="*/ 1122366 h 4361942"/>
              <a:gd name="connsiteX1830" fmla="*/ 1191436 w 4102080"/>
              <a:gd name="connsiteY1830" fmla="*/ 1114509 h 4361942"/>
              <a:gd name="connsiteX1831" fmla="*/ 1276110 w 4102080"/>
              <a:gd name="connsiteY1831" fmla="*/ 1102723 h 4361942"/>
              <a:gd name="connsiteX1832" fmla="*/ 1278074 w 4102080"/>
              <a:gd name="connsiteY1832" fmla="*/ 1102723 h 4361942"/>
              <a:gd name="connsiteX1833" fmla="*/ 1276110 w 4102080"/>
              <a:gd name="connsiteY1833" fmla="*/ 1110580 h 4361942"/>
              <a:gd name="connsiteX1834" fmla="*/ 1278074 w 4102080"/>
              <a:gd name="connsiteY1834" fmla="*/ 1116370 h 4361942"/>
              <a:gd name="connsiteX1835" fmla="*/ 1285932 w 4102080"/>
              <a:gd name="connsiteY1835" fmla="*/ 1120402 h 4361942"/>
              <a:gd name="connsiteX1836" fmla="*/ 1297821 w 4102080"/>
              <a:gd name="connsiteY1836" fmla="*/ 1126295 h 4361942"/>
              <a:gd name="connsiteX1837" fmla="*/ 1301647 w 4102080"/>
              <a:gd name="connsiteY1837" fmla="*/ 1128259 h 4361942"/>
              <a:gd name="connsiteX1838" fmla="*/ 1303714 w 4102080"/>
              <a:gd name="connsiteY1838" fmla="*/ 1132188 h 4361942"/>
              <a:gd name="connsiteX1839" fmla="*/ 1305679 w 4102080"/>
              <a:gd name="connsiteY1839" fmla="*/ 1140045 h 4361942"/>
              <a:gd name="connsiteX1840" fmla="*/ 1301647 w 4102080"/>
              <a:gd name="connsiteY1840" fmla="*/ 1147902 h 4361942"/>
              <a:gd name="connsiteX1841" fmla="*/ 1268252 w 4102080"/>
              <a:gd name="connsiteY1841" fmla="*/ 1173542 h 4361942"/>
              <a:gd name="connsiteX1842" fmla="*/ 1252434 w 4102080"/>
              <a:gd name="connsiteY1842" fmla="*/ 1175507 h 4361942"/>
              <a:gd name="connsiteX1843" fmla="*/ 1252434 w 4102080"/>
              <a:gd name="connsiteY1843" fmla="*/ 1171578 h 4361942"/>
              <a:gd name="connsiteX1844" fmla="*/ 1260291 w 4102080"/>
              <a:gd name="connsiteY1844" fmla="*/ 1161756 h 4361942"/>
              <a:gd name="connsiteX1845" fmla="*/ 1262256 w 4102080"/>
              <a:gd name="connsiteY1845" fmla="*/ 1155760 h 4361942"/>
              <a:gd name="connsiteX1846" fmla="*/ 1258431 w 4102080"/>
              <a:gd name="connsiteY1846" fmla="*/ 1151935 h 4361942"/>
              <a:gd name="connsiteX1847" fmla="*/ 1266288 w 4102080"/>
              <a:gd name="connsiteY1847" fmla="*/ 1142113 h 4361942"/>
              <a:gd name="connsiteX1848" fmla="*/ 1266288 w 4102080"/>
              <a:gd name="connsiteY1848" fmla="*/ 1132188 h 4361942"/>
              <a:gd name="connsiteX1849" fmla="*/ 1264324 w 4102080"/>
              <a:gd name="connsiteY1849" fmla="*/ 1120402 h 4361942"/>
              <a:gd name="connsiteX1850" fmla="*/ 1258431 w 4102080"/>
              <a:gd name="connsiteY1850" fmla="*/ 1112544 h 4361942"/>
              <a:gd name="connsiteX1851" fmla="*/ 1254399 w 4102080"/>
              <a:gd name="connsiteY1851" fmla="*/ 1106548 h 4361942"/>
              <a:gd name="connsiteX1852" fmla="*/ 1256466 w 4102080"/>
              <a:gd name="connsiteY1852" fmla="*/ 1104584 h 4361942"/>
              <a:gd name="connsiteX1853" fmla="*/ 1266288 w 4102080"/>
              <a:gd name="connsiteY1853" fmla="*/ 1110580 h 4361942"/>
              <a:gd name="connsiteX1854" fmla="*/ 1449385 w 4102080"/>
              <a:gd name="connsiteY1854" fmla="*/ 947100 h 4361942"/>
              <a:gd name="connsiteX1855" fmla="*/ 1449387 w 4102080"/>
              <a:gd name="connsiteY1855" fmla="*/ 947126 h 4361942"/>
              <a:gd name="connsiteX1856" fmla="*/ 1463241 w 4102080"/>
              <a:gd name="connsiteY1856" fmla="*/ 954983 h 4361942"/>
              <a:gd name="connsiteX1857" fmla="*/ 1482885 w 4102080"/>
              <a:gd name="connsiteY1857" fmla="*/ 960876 h 4361942"/>
              <a:gd name="connsiteX1858" fmla="*/ 1500667 w 4102080"/>
              <a:gd name="connsiteY1858" fmla="*/ 986516 h 4361942"/>
              <a:gd name="connsiteX1859" fmla="*/ 1528168 w 4102080"/>
              <a:gd name="connsiteY1859" fmla="*/ 986516 h 4361942"/>
              <a:gd name="connsiteX1860" fmla="*/ 1541919 w 4102080"/>
              <a:gd name="connsiteY1860" fmla="*/ 984552 h 4361942"/>
              <a:gd name="connsiteX1861" fmla="*/ 1551844 w 4102080"/>
              <a:gd name="connsiteY1861" fmla="*/ 978555 h 4361942"/>
              <a:gd name="connsiteX1862" fmla="*/ 1569523 w 4102080"/>
              <a:gd name="connsiteY1862" fmla="*/ 974627 h 4361942"/>
              <a:gd name="connsiteX1863" fmla="*/ 1585238 w 4102080"/>
              <a:gd name="connsiteY1863" fmla="*/ 970698 h 4361942"/>
              <a:gd name="connsiteX1864" fmla="*/ 1593095 w 4102080"/>
              <a:gd name="connsiteY1864" fmla="*/ 986516 h 4361942"/>
              <a:gd name="connsiteX1865" fmla="*/ 1610878 w 4102080"/>
              <a:gd name="connsiteY1865" fmla="*/ 978555 h 4361942"/>
              <a:gd name="connsiteX1866" fmla="*/ 1630625 w 4102080"/>
              <a:gd name="connsiteY1866" fmla="*/ 972662 h 4361942"/>
              <a:gd name="connsiteX1867" fmla="*/ 1646340 w 4102080"/>
              <a:gd name="connsiteY1867" fmla="*/ 962841 h 4361942"/>
              <a:gd name="connsiteX1868" fmla="*/ 1646353 w 4102080"/>
              <a:gd name="connsiteY1868" fmla="*/ 962819 h 4361942"/>
              <a:gd name="connsiteX1869" fmla="*/ 1630660 w 4102080"/>
              <a:gd name="connsiteY1869" fmla="*/ 972618 h 4361942"/>
              <a:gd name="connsiteX1870" fmla="*/ 1610909 w 4102080"/>
              <a:gd name="connsiteY1870" fmla="*/ 978507 h 4361942"/>
              <a:gd name="connsiteX1871" fmla="*/ 1593122 w 4102080"/>
              <a:gd name="connsiteY1871" fmla="*/ 986463 h 4361942"/>
              <a:gd name="connsiteX1872" fmla="*/ 1585263 w 4102080"/>
              <a:gd name="connsiteY1872" fmla="*/ 970655 h 4361942"/>
              <a:gd name="connsiteX1873" fmla="*/ 1569545 w 4102080"/>
              <a:gd name="connsiteY1873" fmla="*/ 974581 h 4361942"/>
              <a:gd name="connsiteX1874" fmla="*/ 1551862 w 4102080"/>
              <a:gd name="connsiteY1874" fmla="*/ 978507 h 4361942"/>
              <a:gd name="connsiteX1875" fmla="*/ 1541935 w 4102080"/>
              <a:gd name="connsiteY1875" fmla="*/ 984500 h 4361942"/>
              <a:gd name="connsiteX1876" fmla="*/ 1528181 w 4102080"/>
              <a:gd name="connsiteY1876" fmla="*/ 986463 h 4361942"/>
              <a:gd name="connsiteX1877" fmla="*/ 1500675 w 4102080"/>
              <a:gd name="connsiteY1877" fmla="*/ 986463 h 4361942"/>
              <a:gd name="connsiteX1878" fmla="*/ 1482888 w 4102080"/>
              <a:gd name="connsiteY1878" fmla="*/ 960840 h 4361942"/>
              <a:gd name="connsiteX1879" fmla="*/ 1463241 w 4102080"/>
              <a:gd name="connsiteY1879" fmla="*/ 954951 h 4361942"/>
              <a:gd name="connsiteX1880" fmla="*/ 1442493 w 4102080"/>
              <a:gd name="connsiteY1880" fmla="*/ 917112 h 4361942"/>
              <a:gd name="connsiteX1881" fmla="*/ 1447420 w 4102080"/>
              <a:gd name="connsiteY1881" fmla="*/ 923446 h 4361942"/>
              <a:gd name="connsiteX1882" fmla="*/ 1447419 w 4102080"/>
              <a:gd name="connsiteY1882" fmla="*/ 923440 h 4361942"/>
              <a:gd name="connsiteX1883" fmla="*/ 1236803 w 4102080"/>
              <a:gd name="connsiteY1883" fmla="*/ 899555 h 4361942"/>
              <a:gd name="connsiteX1884" fmla="*/ 1244666 w 4102080"/>
              <a:gd name="connsiteY1884" fmla="*/ 907510 h 4361942"/>
              <a:gd name="connsiteX1885" fmla="*/ 1248597 w 4102080"/>
              <a:gd name="connsiteY1885" fmla="*/ 909474 h 4361942"/>
              <a:gd name="connsiteX1886" fmla="*/ 1252528 w 4102080"/>
              <a:gd name="connsiteY1886" fmla="*/ 911333 h 4361942"/>
              <a:gd name="connsiteX1887" fmla="*/ 1256563 w 4102080"/>
              <a:gd name="connsiteY1887" fmla="*/ 913400 h 4361942"/>
              <a:gd name="connsiteX1888" fmla="*/ 1260391 w 4102080"/>
              <a:gd name="connsiteY1888" fmla="*/ 913400 h 4361942"/>
              <a:gd name="connsiteX1889" fmla="*/ 1264426 w 4102080"/>
              <a:gd name="connsiteY1889" fmla="*/ 913400 h 4361942"/>
              <a:gd name="connsiteX1890" fmla="*/ 1268357 w 4102080"/>
              <a:gd name="connsiteY1890" fmla="*/ 917326 h 4361942"/>
              <a:gd name="connsiteX1891" fmla="*/ 1272288 w 4102080"/>
              <a:gd name="connsiteY1891" fmla="*/ 919289 h 4361942"/>
              <a:gd name="connsiteX1892" fmla="*/ 1274254 w 4102080"/>
              <a:gd name="connsiteY1892" fmla="*/ 923215 h 4361942"/>
              <a:gd name="connsiteX1893" fmla="*/ 1278185 w 4102080"/>
              <a:gd name="connsiteY1893" fmla="*/ 927141 h 4361942"/>
              <a:gd name="connsiteX1894" fmla="*/ 1280151 w 4102080"/>
              <a:gd name="connsiteY1894" fmla="*/ 931068 h 4361942"/>
              <a:gd name="connsiteX1895" fmla="*/ 1282117 w 4102080"/>
              <a:gd name="connsiteY1895" fmla="*/ 937060 h 4361942"/>
              <a:gd name="connsiteX1896" fmla="*/ 1278185 w 4102080"/>
              <a:gd name="connsiteY1896" fmla="*/ 937060 h 4361942"/>
              <a:gd name="connsiteX1897" fmla="*/ 1272288 w 4102080"/>
              <a:gd name="connsiteY1897" fmla="*/ 940883 h 4361942"/>
              <a:gd name="connsiteX1898" fmla="*/ 1270323 w 4102080"/>
              <a:gd name="connsiteY1898" fmla="*/ 944913 h 4361942"/>
              <a:gd name="connsiteX1899" fmla="*/ 1258529 w 4102080"/>
              <a:gd name="connsiteY1899" fmla="*/ 946876 h 4361942"/>
              <a:gd name="connsiteX1900" fmla="*/ 1254494 w 4102080"/>
              <a:gd name="connsiteY1900" fmla="*/ 946876 h 4361942"/>
              <a:gd name="connsiteX1901" fmla="*/ 1246631 w 4102080"/>
              <a:gd name="connsiteY1901" fmla="*/ 950699 h 4361942"/>
              <a:gd name="connsiteX1902" fmla="*/ 1232872 w 4102080"/>
              <a:gd name="connsiteY1902" fmla="*/ 956691 h 4361942"/>
              <a:gd name="connsiteX1903" fmla="*/ 1222940 w 4102080"/>
              <a:gd name="connsiteY1903" fmla="*/ 964544 h 4361942"/>
              <a:gd name="connsiteX1904" fmla="*/ 1219112 w 4102080"/>
              <a:gd name="connsiteY1904" fmla="*/ 972396 h 4361942"/>
              <a:gd name="connsiteX1905" fmla="*/ 1191489 w 4102080"/>
              <a:gd name="connsiteY1905" fmla="*/ 994093 h 4361942"/>
              <a:gd name="connsiteX1906" fmla="*/ 1183523 w 4102080"/>
              <a:gd name="connsiteY1906" fmla="*/ 992130 h 4361942"/>
              <a:gd name="connsiteX1907" fmla="*/ 1177729 w 4102080"/>
              <a:gd name="connsiteY1907" fmla="*/ 992130 h 4361942"/>
              <a:gd name="connsiteX1908" fmla="*/ 1175660 w 4102080"/>
              <a:gd name="connsiteY1908" fmla="*/ 992130 h 4361942"/>
              <a:gd name="connsiteX1909" fmla="*/ 1173694 w 4102080"/>
              <a:gd name="connsiteY1909" fmla="*/ 982211 h 4361942"/>
              <a:gd name="connsiteX1910" fmla="*/ 1167798 w 4102080"/>
              <a:gd name="connsiteY1910" fmla="*/ 978285 h 4361942"/>
              <a:gd name="connsiteX1911" fmla="*/ 1165832 w 4102080"/>
              <a:gd name="connsiteY1911" fmla="*/ 982211 h 4361942"/>
              <a:gd name="connsiteX1912" fmla="*/ 1163866 w 4102080"/>
              <a:gd name="connsiteY1912" fmla="*/ 982211 h 4361942"/>
              <a:gd name="connsiteX1913" fmla="*/ 1161901 w 4102080"/>
              <a:gd name="connsiteY1913" fmla="*/ 980248 h 4361942"/>
              <a:gd name="connsiteX1914" fmla="*/ 1163866 w 4102080"/>
              <a:gd name="connsiteY1914" fmla="*/ 978285 h 4361942"/>
              <a:gd name="connsiteX1915" fmla="*/ 1161901 w 4102080"/>
              <a:gd name="connsiteY1915" fmla="*/ 974359 h 4361942"/>
              <a:gd name="connsiteX1916" fmla="*/ 1157969 w 4102080"/>
              <a:gd name="connsiteY1916" fmla="*/ 972396 h 4361942"/>
              <a:gd name="connsiteX1917" fmla="*/ 1156004 w 4102080"/>
              <a:gd name="connsiteY1917" fmla="*/ 976322 h 4361942"/>
              <a:gd name="connsiteX1918" fmla="*/ 1152072 w 4102080"/>
              <a:gd name="connsiteY1918" fmla="*/ 980248 h 4361942"/>
              <a:gd name="connsiteX1919" fmla="*/ 1146175 w 4102080"/>
              <a:gd name="connsiteY1919" fmla="*/ 978285 h 4361942"/>
              <a:gd name="connsiteX1920" fmla="*/ 1140278 w 4102080"/>
              <a:gd name="connsiteY1920" fmla="*/ 976322 h 4361942"/>
              <a:gd name="connsiteX1921" fmla="*/ 1144106 w 4102080"/>
              <a:gd name="connsiteY1921" fmla="*/ 972396 h 4361942"/>
              <a:gd name="connsiteX1922" fmla="*/ 1142244 w 4102080"/>
              <a:gd name="connsiteY1922" fmla="*/ 966507 h 4361942"/>
              <a:gd name="connsiteX1923" fmla="*/ 1136243 w 4102080"/>
              <a:gd name="connsiteY1923" fmla="*/ 960617 h 4361942"/>
              <a:gd name="connsiteX1924" fmla="*/ 1134278 w 4102080"/>
              <a:gd name="connsiteY1924" fmla="*/ 956691 h 4361942"/>
              <a:gd name="connsiteX1925" fmla="*/ 1136243 w 4102080"/>
              <a:gd name="connsiteY1925" fmla="*/ 950699 h 4361942"/>
              <a:gd name="connsiteX1926" fmla="*/ 1140278 w 4102080"/>
              <a:gd name="connsiteY1926" fmla="*/ 948839 h 4361942"/>
              <a:gd name="connsiteX1927" fmla="*/ 1146175 w 4102080"/>
              <a:gd name="connsiteY1927" fmla="*/ 950699 h 4361942"/>
              <a:gd name="connsiteX1928" fmla="*/ 1175660 w 4102080"/>
              <a:gd name="connsiteY1928" fmla="*/ 931068 h 4361942"/>
              <a:gd name="connsiteX1929" fmla="*/ 1195421 w 4102080"/>
              <a:gd name="connsiteY1929" fmla="*/ 929105 h 4361942"/>
              <a:gd name="connsiteX1930" fmla="*/ 1211146 w 4102080"/>
              <a:gd name="connsiteY1930" fmla="*/ 929105 h 4361942"/>
              <a:gd name="connsiteX1931" fmla="*/ 1222940 w 4102080"/>
              <a:gd name="connsiteY1931" fmla="*/ 921252 h 4361942"/>
              <a:gd name="connsiteX1932" fmla="*/ 1228940 w 4102080"/>
              <a:gd name="connsiteY1932" fmla="*/ 903481 h 4361942"/>
              <a:gd name="connsiteX1933" fmla="*/ 4084400 w 4102080"/>
              <a:gd name="connsiteY1933" fmla="*/ 891739 h 4361942"/>
              <a:gd name="connsiteX1934" fmla="*/ 4092257 w 4102080"/>
              <a:gd name="connsiteY1934" fmla="*/ 891739 h 4361942"/>
              <a:gd name="connsiteX1935" fmla="*/ 4102080 w 4102080"/>
              <a:gd name="connsiteY1935" fmla="*/ 899597 h 4361942"/>
              <a:gd name="connsiteX1936" fmla="*/ 4102080 w 4102080"/>
              <a:gd name="connsiteY1936" fmla="*/ 919346 h 4361942"/>
              <a:gd name="connsiteX1937" fmla="*/ 4094222 w 4102080"/>
              <a:gd name="connsiteY1937" fmla="*/ 942920 h 4361942"/>
              <a:gd name="connsiteX1938" fmla="*/ 4088329 w 4102080"/>
              <a:gd name="connsiteY1938" fmla="*/ 958739 h 4361942"/>
              <a:gd name="connsiteX1939" fmla="*/ 4074474 w 4102080"/>
              <a:gd name="connsiteY1939" fmla="*/ 964633 h 4361942"/>
              <a:gd name="connsiteX1940" fmla="*/ 4058759 w 4102080"/>
              <a:gd name="connsiteY1940" fmla="*/ 962668 h 4361942"/>
              <a:gd name="connsiteX1941" fmla="*/ 4043043 w 4102080"/>
              <a:gd name="connsiteY1941" fmla="*/ 952846 h 4361942"/>
              <a:gd name="connsiteX1942" fmla="*/ 4031256 w 4102080"/>
              <a:gd name="connsiteY1942" fmla="*/ 938991 h 4361942"/>
              <a:gd name="connsiteX1943" fmla="*/ 4029292 w 4102080"/>
              <a:gd name="connsiteY1943" fmla="*/ 923275 h 4361942"/>
              <a:gd name="connsiteX1944" fmla="*/ 4033117 w 4102080"/>
              <a:gd name="connsiteY1944" fmla="*/ 909523 h 4361942"/>
              <a:gd name="connsiteX1945" fmla="*/ 4045007 w 4102080"/>
              <a:gd name="connsiteY1945" fmla="*/ 901562 h 4361942"/>
              <a:gd name="connsiteX1946" fmla="*/ 4068684 w 4102080"/>
              <a:gd name="connsiteY1946" fmla="*/ 897736 h 4361942"/>
              <a:gd name="connsiteX1947" fmla="*/ 1662055 w 4102080"/>
              <a:gd name="connsiteY1947" fmla="*/ 882096 h 4361942"/>
              <a:gd name="connsiteX1948" fmla="*/ 1646340 w 4102080"/>
              <a:gd name="connsiteY1948" fmla="*/ 886024 h 4361942"/>
              <a:gd name="connsiteX1949" fmla="*/ 1628700 w 4102080"/>
              <a:gd name="connsiteY1949" fmla="*/ 887984 h 4361942"/>
              <a:gd name="connsiteX1950" fmla="*/ 1628695 w 4102080"/>
              <a:gd name="connsiteY1950" fmla="*/ 888002 h 4361942"/>
              <a:gd name="connsiteX1951" fmla="*/ 1646378 w 4102080"/>
              <a:gd name="connsiteY1951" fmla="*/ 886039 h 4361942"/>
              <a:gd name="connsiteX1952" fmla="*/ 1662096 w 4102080"/>
              <a:gd name="connsiteY1952" fmla="*/ 882113 h 4361942"/>
              <a:gd name="connsiteX1953" fmla="*/ 1673953 w 4102080"/>
              <a:gd name="connsiteY1953" fmla="*/ 882113 h 4361942"/>
              <a:gd name="connsiteX1954" fmla="*/ 1673944 w 4102080"/>
              <a:gd name="connsiteY1954" fmla="*/ 882096 h 4361942"/>
              <a:gd name="connsiteX1955" fmla="*/ 1936117 w 4102080"/>
              <a:gd name="connsiteY1955" fmla="*/ 848626 h 4361942"/>
              <a:gd name="connsiteX1956" fmla="*/ 1936049 w 4102080"/>
              <a:gd name="connsiteY1956" fmla="*/ 848648 h 4361942"/>
              <a:gd name="connsiteX1957" fmla="*/ 1953503 w 4102080"/>
              <a:gd name="connsiteY1957" fmla="*/ 852527 h 4361942"/>
              <a:gd name="connsiteX1958" fmla="*/ 1969322 w 4102080"/>
              <a:gd name="connsiteY1958" fmla="*/ 862349 h 4361942"/>
              <a:gd name="connsiteX1959" fmla="*/ 1987001 w 4102080"/>
              <a:gd name="connsiteY1959" fmla="*/ 870310 h 4361942"/>
              <a:gd name="connsiteX1960" fmla="*/ 2022463 w 4102080"/>
              <a:gd name="connsiteY1960" fmla="*/ 889953 h 4361942"/>
              <a:gd name="connsiteX1961" fmla="*/ 2044174 w 4102080"/>
              <a:gd name="connsiteY1961" fmla="*/ 893882 h 4361942"/>
              <a:gd name="connsiteX1962" fmla="*/ 2059889 w 4102080"/>
              <a:gd name="connsiteY1962" fmla="*/ 899775 h 4361942"/>
              <a:gd name="connsiteX1963" fmla="*/ 2075707 w 4102080"/>
              <a:gd name="connsiteY1963" fmla="*/ 901739 h 4361942"/>
              <a:gd name="connsiteX1964" fmla="*/ 2085529 w 4102080"/>
              <a:gd name="connsiteY1964" fmla="*/ 909700 h 4361942"/>
              <a:gd name="connsiteX1965" fmla="*/ 2093387 w 4102080"/>
              <a:gd name="connsiteY1965" fmla="*/ 921486 h 4361942"/>
              <a:gd name="connsiteX1966" fmla="*/ 2087493 w 4102080"/>
              <a:gd name="connsiteY1966" fmla="*/ 937304 h 4361942"/>
              <a:gd name="connsiteX1967" fmla="*/ 2073640 w 4102080"/>
              <a:gd name="connsiteY1967" fmla="*/ 941129 h 4361942"/>
              <a:gd name="connsiteX1968" fmla="*/ 2061853 w 4102080"/>
              <a:gd name="connsiteY1968" fmla="*/ 956948 h 4361942"/>
              <a:gd name="connsiteX1969" fmla="*/ 2053996 w 4102080"/>
              <a:gd name="connsiteY1969" fmla="*/ 970698 h 4361942"/>
              <a:gd name="connsiteX1970" fmla="*/ 2055960 w 4102080"/>
              <a:gd name="connsiteY1970" fmla="*/ 990341 h 4361942"/>
              <a:gd name="connsiteX1971" fmla="*/ 2052032 w 4102080"/>
              <a:gd name="connsiteY1971" fmla="*/ 1008124 h 4361942"/>
              <a:gd name="connsiteX1972" fmla="*/ 2012641 w 4102080"/>
              <a:gd name="connsiteY1972" fmla="*/ 1092797 h 4361942"/>
              <a:gd name="connsiteX1973" fmla="*/ 1983072 w 4102080"/>
              <a:gd name="connsiteY1973" fmla="*/ 1165685 h 4361942"/>
              <a:gd name="connsiteX1974" fmla="*/ 1947621 w 4102080"/>
              <a:gd name="connsiteY1974" fmla="*/ 1230696 h 4361942"/>
              <a:gd name="connsiteX1975" fmla="*/ 1947962 w 4102080"/>
              <a:gd name="connsiteY1975" fmla="*/ 1230599 h 4361942"/>
              <a:gd name="connsiteX1976" fmla="*/ 1983361 w 4102080"/>
              <a:gd name="connsiteY1976" fmla="*/ 1165685 h 4361942"/>
              <a:gd name="connsiteX1977" fmla="*/ 2012928 w 4102080"/>
              <a:gd name="connsiteY1977" fmla="*/ 1092804 h 4361942"/>
              <a:gd name="connsiteX1978" fmla="*/ 2052316 w 4102080"/>
              <a:gd name="connsiteY1978" fmla="*/ 1008137 h 4361942"/>
              <a:gd name="connsiteX1979" fmla="*/ 2056244 w 4102080"/>
              <a:gd name="connsiteY1979" fmla="*/ 990356 h 4361942"/>
              <a:gd name="connsiteX1980" fmla="*/ 2054280 w 4102080"/>
              <a:gd name="connsiteY1980" fmla="*/ 970715 h 4361942"/>
              <a:gd name="connsiteX1981" fmla="*/ 2062137 w 4102080"/>
              <a:gd name="connsiteY1981" fmla="*/ 956966 h 4361942"/>
              <a:gd name="connsiteX1982" fmla="*/ 2073922 w 4102080"/>
              <a:gd name="connsiteY1982" fmla="*/ 941149 h 4361942"/>
              <a:gd name="connsiteX1983" fmla="*/ 2087775 w 4102080"/>
              <a:gd name="connsiteY1983" fmla="*/ 937324 h 4361942"/>
              <a:gd name="connsiteX1984" fmla="*/ 2093668 w 4102080"/>
              <a:gd name="connsiteY1984" fmla="*/ 921507 h 4361942"/>
              <a:gd name="connsiteX1985" fmla="*/ 2085811 w 4102080"/>
              <a:gd name="connsiteY1985" fmla="*/ 909722 h 4361942"/>
              <a:gd name="connsiteX1986" fmla="*/ 2075990 w 4102080"/>
              <a:gd name="connsiteY1986" fmla="*/ 901762 h 4361942"/>
              <a:gd name="connsiteX1987" fmla="*/ 2060173 w 4102080"/>
              <a:gd name="connsiteY1987" fmla="*/ 899798 h 4361942"/>
              <a:gd name="connsiteX1988" fmla="*/ 2044459 w 4102080"/>
              <a:gd name="connsiteY1988" fmla="*/ 893905 h 4361942"/>
              <a:gd name="connsiteX1989" fmla="*/ 2022749 w 4102080"/>
              <a:gd name="connsiteY1989" fmla="*/ 889977 h 4361942"/>
              <a:gd name="connsiteX1990" fmla="*/ 1987290 w 4102080"/>
              <a:gd name="connsiteY1990" fmla="*/ 870335 h 4361942"/>
              <a:gd name="connsiteX1991" fmla="*/ 1969612 w 4102080"/>
              <a:gd name="connsiteY1991" fmla="*/ 862375 h 4361942"/>
              <a:gd name="connsiteX1992" fmla="*/ 1953795 w 4102080"/>
              <a:gd name="connsiteY1992" fmla="*/ 852554 h 4361942"/>
              <a:gd name="connsiteX1993" fmla="*/ 1914407 w 4102080"/>
              <a:gd name="connsiteY1993" fmla="*/ 783602 h 4361942"/>
              <a:gd name="connsiteX1994" fmla="*/ 1914113 w 4102080"/>
              <a:gd name="connsiteY1994" fmla="*/ 783677 h 4361942"/>
              <a:gd name="connsiteX1995" fmla="*/ 1914113 w 4102080"/>
              <a:gd name="connsiteY1995" fmla="*/ 799386 h 4361942"/>
              <a:gd name="connsiteX1996" fmla="*/ 1912252 w 4102080"/>
              <a:gd name="connsiteY1996" fmla="*/ 815101 h 4361942"/>
              <a:gd name="connsiteX1997" fmla="*/ 1904291 w 4102080"/>
              <a:gd name="connsiteY1997" fmla="*/ 828955 h 4361942"/>
              <a:gd name="connsiteX1998" fmla="*/ 1904291 w 4102080"/>
              <a:gd name="connsiteY1998" fmla="*/ 842705 h 4361942"/>
              <a:gd name="connsiteX1999" fmla="*/ 1918145 w 4102080"/>
              <a:gd name="connsiteY1999" fmla="*/ 854492 h 4361942"/>
              <a:gd name="connsiteX2000" fmla="*/ 1918334 w 4102080"/>
              <a:gd name="connsiteY2000" fmla="*/ 854429 h 4361942"/>
              <a:gd name="connsiteX2001" fmla="*/ 1904586 w 4102080"/>
              <a:gd name="connsiteY2001" fmla="*/ 842733 h 4361942"/>
              <a:gd name="connsiteX2002" fmla="*/ 1904586 w 4102080"/>
              <a:gd name="connsiteY2002" fmla="*/ 828984 h 4361942"/>
              <a:gd name="connsiteX2003" fmla="*/ 1912546 w 4102080"/>
              <a:gd name="connsiteY2003" fmla="*/ 815132 h 4361942"/>
              <a:gd name="connsiteX2004" fmla="*/ 1914407 w 4102080"/>
              <a:gd name="connsiteY2004" fmla="*/ 799419 h 4361942"/>
              <a:gd name="connsiteX2005" fmla="*/ 695073 w 4102080"/>
              <a:gd name="connsiteY2005" fmla="*/ 781707 h 4361942"/>
              <a:gd name="connsiteX2006" fmla="*/ 699105 w 4102080"/>
              <a:gd name="connsiteY2006" fmla="*/ 781707 h 4361942"/>
              <a:gd name="connsiteX2007" fmla="*/ 706962 w 4102080"/>
              <a:gd name="connsiteY2007" fmla="*/ 781707 h 4361942"/>
              <a:gd name="connsiteX2008" fmla="*/ 710891 w 4102080"/>
              <a:gd name="connsiteY2008" fmla="*/ 787601 h 4361942"/>
              <a:gd name="connsiteX2009" fmla="*/ 708927 w 4102080"/>
              <a:gd name="connsiteY2009" fmla="*/ 795459 h 4361942"/>
              <a:gd name="connsiteX2010" fmla="*/ 703034 w 4102080"/>
              <a:gd name="connsiteY2010" fmla="*/ 801351 h 4361942"/>
              <a:gd name="connsiteX2011" fmla="*/ 699105 w 4102080"/>
              <a:gd name="connsiteY2011" fmla="*/ 803315 h 4361942"/>
              <a:gd name="connsiteX2012" fmla="*/ 697141 w 4102080"/>
              <a:gd name="connsiteY2012" fmla="*/ 799386 h 4361942"/>
              <a:gd name="connsiteX2013" fmla="*/ 693212 w 4102080"/>
              <a:gd name="connsiteY2013" fmla="*/ 789565 h 4361942"/>
              <a:gd name="connsiteX2014" fmla="*/ 1587306 w 4102080"/>
              <a:gd name="connsiteY2014" fmla="*/ 777676 h 4361942"/>
              <a:gd name="connsiteX2015" fmla="*/ 1567559 w 4102080"/>
              <a:gd name="connsiteY2015" fmla="*/ 783569 h 4361942"/>
              <a:gd name="connsiteX2016" fmla="*/ 1555773 w 4102080"/>
              <a:gd name="connsiteY2016" fmla="*/ 797423 h 4361942"/>
              <a:gd name="connsiteX2017" fmla="*/ 1545847 w 4102080"/>
              <a:gd name="connsiteY2017" fmla="*/ 817066 h 4361942"/>
              <a:gd name="connsiteX2018" fmla="*/ 1530133 w 4102080"/>
              <a:gd name="connsiteY2018" fmla="*/ 834848 h 4361942"/>
              <a:gd name="connsiteX2019" fmla="*/ 1500667 w 4102080"/>
              <a:gd name="connsiteY2019" fmla="*/ 838777 h 4361942"/>
              <a:gd name="connsiteX2020" fmla="*/ 1498599 w 4102080"/>
              <a:gd name="connsiteY2020" fmla="*/ 850563 h 4361942"/>
              <a:gd name="connsiteX2021" fmla="*/ 1496635 w 4102080"/>
              <a:gd name="connsiteY2021" fmla="*/ 866381 h 4361942"/>
              <a:gd name="connsiteX2022" fmla="*/ 1482885 w 4102080"/>
              <a:gd name="connsiteY2022" fmla="*/ 874238 h 4361942"/>
              <a:gd name="connsiteX2023" fmla="*/ 1467066 w 4102080"/>
              <a:gd name="connsiteY2023" fmla="*/ 880131 h 4361942"/>
              <a:gd name="connsiteX2024" fmla="*/ 1447423 w 4102080"/>
              <a:gd name="connsiteY2024" fmla="*/ 866381 h 4361942"/>
              <a:gd name="connsiteX2025" fmla="*/ 1427676 w 4102080"/>
              <a:gd name="connsiteY2025" fmla="*/ 864313 h 4361942"/>
              <a:gd name="connsiteX2026" fmla="*/ 1421380 w 4102080"/>
              <a:gd name="connsiteY2026" fmla="*/ 878230 h 4361942"/>
              <a:gd name="connsiteX2027" fmla="*/ 1427668 w 4102080"/>
              <a:gd name="connsiteY2027" fmla="*/ 864343 h 4361942"/>
              <a:gd name="connsiteX2028" fmla="*/ 1447419 w 4102080"/>
              <a:gd name="connsiteY2028" fmla="*/ 866409 h 4361942"/>
              <a:gd name="connsiteX2029" fmla="*/ 1467067 w 4102080"/>
              <a:gd name="connsiteY2029" fmla="*/ 880150 h 4361942"/>
              <a:gd name="connsiteX2030" fmla="*/ 1482888 w 4102080"/>
              <a:gd name="connsiteY2030" fmla="*/ 874261 h 4361942"/>
              <a:gd name="connsiteX2031" fmla="*/ 1496642 w 4102080"/>
              <a:gd name="connsiteY2031" fmla="*/ 866409 h 4361942"/>
              <a:gd name="connsiteX2032" fmla="*/ 1498606 w 4102080"/>
              <a:gd name="connsiteY2032" fmla="*/ 850602 h 4361942"/>
              <a:gd name="connsiteX2033" fmla="*/ 1500675 w 4102080"/>
              <a:gd name="connsiteY2033" fmla="*/ 838824 h 4361942"/>
              <a:gd name="connsiteX2034" fmla="*/ 1530146 w 4102080"/>
              <a:gd name="connsiteY2034" fmla="*/ 834898 h 4361942"/>
              <a:gd name="connsiteX2035" fmla="*/ 1545864 w 4102080"/>
              <a:gd name="connsiteY2035" fmla="*/ 817128 h 4361942"/>
              <a:gd name="connsiteX2036" fmla="*/ 1555792 w 4102080"/>
              <a:gd name="connsiteY2036" fmla="*/ 797498 h 4361942"/>
              <a:gd name="connsiteX2037" fmla="*/ 1567580 w 4102080"/>
              <a:gd name="connsiteY2037" fmla="*/ 783654 h 4361942"/>
              <a:gd name="connsiteX2038" fmla="*/ 1587331 w 4102080"/>
              <a:gd name="connsiteY2038" fmla="*/ 777764 h 4361942"/>
              <a:gd name="connsiteX2039" fmla="*/ 1610909 w 4102080"/>
              <a:gd name="connsiteY2039" fmla="*/ 779830 h 4361942"/>
              <a:gd name="connsiteX2040" fmla="*/ 1622668 w 4102080"/>
              <a:gd name="connsiteY2040" fmla="*/ 799412 h 4361942"/>
              <a:gd name="connsiteX2041" fmla="*/ 1622664 w 4102080"/>
              <a:gd name="connsiteY2041" fmla="*/ 799386 h 4361942"/>
              <a:gd name="connsiteX2042" fmla="*/ 1610878 w 4102080"/>
              <a:gd name="connsiteY2042" fmla="*/ 779743 h 4361942"/>
              <a:gd name="connsiteX2043" fmla="*/ 1106761 w 4102080"/>
              <a:gd name="connsiteY2043" fmla="*/ 726499 h 4361942"/>
              <a:gd name="connsiteX2044" fmla="*/ 1110690 w 4102080"/>
              <a:gd name="connsiteY2044" fmla="*/ 726499 h 4361942"/>
              <a:gd name="connsiteX2045" fmla="*/ 1112654 w 4102080"/>
              <a:gd name="connsiteY2045" fmla="*/ 726499 h 4361942"/>
              <a:gd name="connsiteX2046" fmla="*/ 1114619 w 4102080"/>
              <a:gd name="connsiteY2046" fmla="*/ 730428 h 4361942"/>
              <a:gd name="connsiteX2047" fmla="*/ 1114619 w 4102080"/>
              <a:gd name="connsiteY2047" fmla="*/ 732495 h 4361942"/>
              <a:gd name="connsiteX2048" fmla="*/ 1116583 w 4102080"/>
              <a:gd name="connsiteY2048" fmla="*/ 748210 h 4361942"/>
              <a:gd name="connsiteX2049" fmla="*/ 1118547 w 4102080"/>
              <a:gd name="connsiteY2049" fmla="*/ 750175 h 4361942"/>
              <a:gd name="connsiteX2050" fmla="*/ 1120512 w 4102080"/>
              <a:gd name="connsiteY2050" fmla="*/ 756068 h 4361942"/>
              <a:gd name="connsiteX2051" fmla="*/ 1126405 w 4102080"/>
              <a:gd name="connsiteY2051" fmla="*/ 759997 h 4361942"/>
              <a:gd name="connsiteX2052" fmla="*/ 1134262 w 4102080"/>
              <a:gd name="connsiteY2052" fmla="*/ 767855 h 4361942"/>
              <a:gd name="connsiteX2053" fmla="*/ 1142223 w 4102080"/>
              <a:gd name="connsiteY2053" fmla="*/ 775711 h 4361942"/>
              <a:gd name="connsiteX2054" fmla="*/ 1148116 w 4102080"/>
              <a:gd name="connsiteY2054" fmla="*/ 781707 h 4361942"/>
              <a:gd name="connsiteX2055" fmla="*/ 1150080 w 4102080"/>
              <a:gd name="connsiteY2055" fmla="*/ 789565 h 4361942"/>
              <a:gd name="connsiteX2056" fmla="*/ 1142223 w 4102080"/>
              <a:gd name="connsiteY2056" fmla="*/ 799386 h 4361942"/>
              <a:gd name="connsiteX2057" fmla="*/ 1130437 w 4102080"/>
              <a:gd name="connsiteY2057" fmla="*/ 799386 h 4361942"/>
              <a:gd name="connsiteX2058" fmla="*/ 1085050 w 4102080"/>
              <a:gd name="connsiteY2058" fmla="*/ 765890 h 4361942"/>
              <a:gd name="connsiteX2059" fmla="*/ 1091046 w 4102080"/>
              <a:gd name="connsiteY2059" fmla="*/ 759997 h 4361942"/>
              <a:gd name="connsiteX2060" fmla="*/ 1094872 w 4102080"/>
              <a:gd name="connsiteY2060" fmla="*/ 754103 h 4361942"/>
              <a:gd name="connsiteX2061" fmla="*/ 1096836 w 4102080"/>
              <a:gd name="connsiteY2061" fmla="*/ 738286 h 4361942"/>
              <a:gd name="connsiteX2062" fmla="*/ 1100868 w 4102080"/>
              <a:gd name="connsiteY2062" fmla="*/ 734357 h 4361942"/>
              <a:gd name="connsiteX2063" fmla="*/ 1102832 w 4102080"/>
              <a:gd name="connsiteY2063" fmla="*/ 730428 h 4361942"/>
              <a:gd name="connsiteX2064" fmla="*/ 1071299 w 4102080"/>
              <a:gd name="connsiteY2064" fmla="*/ 669430 h 4361942"/>
              <a:gd name="connsiteX2065" fmla="*/ 1083085 w 4102080"/>
              <a:gd name="connsiteY2065" fmla="*/ 673358 h 4361942"/>
              <a:gd name="connsiteX2066" fmla="*/ 1094872 w 4102080"/>
              <a:gd name="connsiteY2066" fmla="*/ 679252 h 4361942"/>
              <a:gd name="connsiteX2067" fmla="*/ 1106761 w 4102080"/>
              <a:gd name="connsiteY2067" fmla="*/ 679252 h 4361942"/>
              <a:gd name="connsiteX2068" fmla="*/ 1118547 w 4102080"/>
              <a:gd name="connsiteY2068" fmla="*/ 681216 h 4361942"/>
              <a:gd name="connsiteX2069" fmla="*/ 1124440 w 4102080"/>
              <a:gd name="connsiteY2069" fmla="*/ 689074 h 4361942"/>
              <a:gd name="connsiteX2070" fmla="*/ 1120512 w 4102080"/>
              <a:gd name="connsiteY2070" fmla="*/ 702927 h 4361942"/>
              <a:gd name="connsiteX2071" fmla="*/ 1108726 w 4102080"/>
              <a:gd name="connsiteY2071" fmla="*/ 712749 h 4361942"/>
              <a:gd name="connsiteX2072" fmla="*/ 1094872 w 4102080"/>
              <a:gd name="connsiteY2072" fmla="*/ 714713 h 4361942"/>
              <a:gd name="connsiteX2073" fmla="*/ 1067371 w 4102080"/>
              <a:gd name="connsiteY2073" fmla="*/ 708820 h 4361942"/>
              <a:gd name="connsiteX2074" fmla="*/ 1061478 w 4102080"/>
              <a:gd name="connsiteY2074" fmla="*/ 710784 h 4361942"/>
              <a:gd name="connsiteX2075" fmla="*/ 1055481 w 4102080"/>
              <a:gd name="connsiteY2075" fmla="*/ 714713 h 4361942"/>
              <a:gd name="connsiteX2076" fmla="*/ 1047624 w 4102080"/>
              <a:gd name="connsiteY2076" fmla="*/ 714713 h 4361942"/>
              <a:gd name="connsiteX2077" fmla="*/ 1045659 w 4102080"/>
              <a:gd name="connsiteY2077" fmla="*/ 704891 h 4361942"/>
              <a:gd name="connsiteX2078" fmla="*/ 1047624 w 4102080"/>
              <a:gd name="connsiteY2078" fmla="*/ 702927 h 4361942"/>
              <a:gd name="connsiteX2079" fmla="*/ 1055481 w 4102080"/>
              <a:gd name="connsiteY2079" fmla="*/ 681216 h 4361942"/>
              <a:gd name="connsiteX2080" fmla="*/ 1063442 w 4102080"/>
              <a:gd name="connsiteY2080" fmla="*/ 673358 h 4361942"/>
              <a:gd name="connsiteX2081" fmla="*/ 1179649 w 4102080"/>
              <a:gd name="connsiteY2081" fmla="*/ 661572 h 4361942"/>
              <a:gd name="connsiteX2082" fmla="*/ 1189471 w 4102080"/>
              <a:gd name="connsiteY2082" fmla="*/ 669430 h 4361942"/>
              <a:gd name="connsiteX2083" fmla="*/ 1199293 w 4102080"/>
              <a:gd name="connsiteY2083" fmla="*/ 681216 h 4361942"/>
              <a:gd name="connsiteX2084" fmla="*/ 1209115 w 4102080"/>
              <a:gd name="connsiteY2084" fmla="*/ 691038 h 4361942"/>
              <a:gd name="connsiteX2085" fmla="*/ 1230826 w 4102080"/>
              <a:gd name="connsiteY2085" fmla="*/ 700963 h 4361942"/>
              <a:gd name="connsiteX2086" fmla="*/ 1238684 w 4102080"/>
              <a:gd name="connsiteY2086" fmla="*/ 708820 h 4361942"/>
              <a:gd name="connsiteX2087" fmla="*/ 1240648 w 4102080"/>
              <a:gd name="connsiteY2087" fmla="*/ 722570 h 4361942"/>
              <a:gd name="connsiteX2088" fmla="*/ 1240648 w 4102080"/>
              <a:gd name="connsiteY2088" fmla="*/ 728463 h 4361942"/>
              <a:gd name="connsiteX2089" fmla="*/ 1236719 w 4102080"/>
              <a:gd name="connsiteY2089" fmla="*/ 740353 h 4361942"/>
              <a:gd name="connsiteX2090" fmla="*/ 1236719 w 4102080"/>
              <a:gd name="connsiteY2090" fmla="*/ 744282 h 4361942"/>
              <a:gd name="connsiteX2091" fmla="*/ 1238684 w 4102080"/>
              <a:gd name="connsiteY2091" fmla="*/ 750175 h 4361942"/>
              <a:gd name="connsiteX2092" fmla="*/ 1244577 w 4102080"/>
              <a:gd name="connsiteY2092" fmla="*/ 761961 h 4361942"/>
              <a:gd name="connsiteX2093" fmla="*/ 1244577 w 4102080"/>
              <a:gd name="connsiteY2093" fmla="*/ 767855 h 4361942"/>
              <a:gd name="connsiteX2094" fmla="*/ 1248505 w 4102080"/>
              <a:gd name="connsiteY2094" fmla="*/ 797423 h 4361942"/>
              <a:gd name="connsiteX2095" fmla="*/ 1244577 w 4102080"/>
              <a:gd name="connsiteY2095" fmla="*/ 805280 h 4361942"/>
              <a:gd name="connsiteX2096" fmla="*/ 1248505 w 4102080"/>
              <a:gd name="connsiteY2096" fmla="*/ 809209 h 4361942"/>
              <a:gd name="connsiteX2097" fmla="*/ 1252434 w 4102080"/>
              <a:gd name="connsiteY2097" fmla="*/ 817066 h 4361942"/>
              <a:gd name="connsiteX2098" fmla="*/ 1254399 w 4102080"/>
              <a:gd name="connsiteY2098" fmla="*/ 821098 h 4361942"/>
              <a:gd name="connsiteX2099" fmla="*/ 1246541 w 4102080"/>
              <a:gd name="connsiteY2099" fmla="*/ 826991 h 4361942"/>
              <a:gd name="connsiteX2100" fmla="*/ 1238684 w 4102080"/>
              <a:gd name="connsiteY2100" fmla="*/ 842705 h 4361942"/>
              <a:gd name="connsiteX2101" fmla="*/ 1232791 w 4102080"/>
              <a:gd name="connsiteY2101" fmla="*/ 848598 h 4361942"/>
              <a:gd name="connsiteX2102" fmla="*/ 1226897 w 4102080"/>
              <a:gd name="connsiteY2102" fmla="*/ 850563 h 4361942"/>
              <a:gd name="connsiteX2103" fmla="*/ 1222865 w 4102080"/>
              <a:gd name="connsiteY2103" fmla="*/ 848598 h 4361942"/>
              <a:gd name="connsiteX2104" fmla="*/ 1217076 w 4102080"/>
              <a:gd name="connsiteY2104" fmla="*/ 840741 h 4361942"/>
              <a:gd name="connsiteX2105" fmla="*/ 1211079 w 4102080"/>
              <a:gd name="connsiteY2105" fmla="*/ 836812 h 4361942"/>
              <a:gd name="connsiteX2106" fmla="*/ 1209115 w 4102080"/>
              <a:gd name="connsiteY2106" fmla="*/ 838777 h 4361942"/>
              <a:gd name="connsiteX2107" fmla="*/ 1205186 w 4102080"/>
              <a:gd name="connsiteY2107" fmla="*/ 840741 h 4361942"/>
              <a:gd name="connsiteX2108" fmla="*/ 1203222 w 4102080"/>
              <a:gd name="connsiteY2108" fmla="*/ 842705 h 4361942"/>
              <a:gd name="connsiteX2109" fmla="*/ 1169827 w 4102080"/>
              <a:gd name="connsiteY2109" fmla="*/ 844670 h 4361942"/>
              <a:gd name="connsiteX2110" fmla="*/ 1155974 w 4102080"/>
              <a:gd name="connsiteY2110" fmla="*/ 838777 h 4361942"/>
              <a:gd name="connsiteX2111" fmla="*/ 1142223 w 4102080"/>
              <a:gd name="connsiteY2111" fmla="*/ 821098 h 4361942"/>
              <a:gd name="connsiteX2112" fmla="*/ 1163831 w 4102080"/>
              <a:gd name="connsiteY2112" fmla="*/ 815101 h 4361942"/>
              <a:gd name="connsiteX2113" fmla="*/ 1167760 w 4102080"/>
              <a:gd name="connsiteY2113" fmla="*/ 813138 h 4361942"/>
              <a:gd name="connsiteX2114" fmla="*/ 1173653 w 4102080"/>
              <a:gd name="connsiteY2114" fmla="*/ 803315 h 4361942"/>
              <a:gd name="connsiteX2115" fmla="*/ 1171688 w 4102080"/>
              <a:gd name="connsiteY2115" fmla="*/ 799386 h 4361942"/>
              <a:gd name="connsiteX2116" fmla="*/ 1169827 w 4102080"/>
              <a:gd name="connsiteY2116" fmla="*/ 797423 h 4361942"/>
              <a:gd name="connsiteX2117" fmla="*/ 1165795 w 4102080"/>
              <a:gd name="connsiteY2117" fmla="*/ 793494 h 4361942"/>
              <a:gd name="connsiteX2118" fmla="*/ 1142223 w 4102080"/>
              <a:gd name="connsiteY2118" fmla="*/ 748210 h 4361942"/>
              <a:gd name="connsiteX2119" fmla="*/ 1140259 w 4102080"/>
              <a:gd name="connsiteY2119" fmla="*/ 742318 h 4361942"/>
              <a:gd name="connsiteX2120" fmla="*/ 1144084 w 4102080"/>
              <a:gd name="connsiteY2120" fmla="*/ 732495 h 4361942"/>
              <a:gd name="connsiteX2121" fmla="*/ 1142223 w 4102080"/>
              <a:gd name="connsiteY2121" fmla="*/ 694966 h 4361942"/>
              <a:gd name="connsiteX2122" fmla="*/ 1146152 w 4102080"/>
              <a:gd name="connsiteY2122" fmla="*/ 685145 h 4361942"/>
              <a:gd name="connsiteX2123" fmla="*/ 1152045 w 4102080"/>
              <a:gd name="connsiteY2123" fmla="*/ 683180 h 4361942"/>
              <a:gd name="connsiteX2124" fmla="*/ 1167760 w 4102080"/>
              <a:gd name="connsiteY2124" fmla="*/ 665501 h 4361942"/>
              <a:gd name="connsiteX2125" fmla="*/ 63066 w 4102080"/>
              <a:gd name="connsiteY2125" fmla="*/ 643790 h 4361942"/>
              <a:gd name="connsiteX2126" fmla="*/ 66891 w 4102080"/>
              <a:gd name="connsiteY2126" fmla="*/ 643790 h 4361942"/>
              <a:gd name="connsiteX2127" fmla="*/ 72784 w 4102080"/>
              <a:gd name="connsiteY2127" fmla="*/ 645754 h 4361942"/>
              <a:gd name="connsiteX2128" fmla="*/ 72784 w 4102080"/>
              <a:gd name="connsiteY2128" fmla="*/ 651647 h 4361942"/>
              <a:gd name="connsiteX2129" fmla="*/ 70820 w 4102080"/>
              <a:gd name="connsiteY2129" fmla="*/ 659505 h 4361942"/>
              <a:gd name="connsiteX2130" fmla="*/ 68856 w 4102080"/>
              <a:gd name="connsiteY2130" fmla="*/ 667362 h 4361942"/>
              <a:gd name="connsiteX2131" fmla="*/ 66891 w 4102080"/>
              <a:gd name="connsiteY2131" fmla="*/ 675323 h 4361942"/>
              <a:gd name="connsiteX2132" fmla="*/ 61102 w 4102080"/>
              <a:gd name="connsiteY2132" fmla="*/ 677287 h 4361942"/>
              <a:gd name="connsiteX2133" fmla="*/ 55209 w 4102080"/>
              <a:gd name="connsiteY2133" fmla="*/ 677287 h 4361942"/>
              <a:gd name="connsiteX2134" fmla="*/ 51280 w 4102080"/>
              <a:gd name="connsiteY2134" fmla="*/ 677287 h 4361942"/>
              <a:gd name="connsiteX2135" fmla="*/ 49316 w 4102080"/>
              <a:gd name="connsiteY2135" fmla="*/ 681216 h 4361942"/>
              <a:gd name="connsiteX2136" fmla="*/ 47351 w 4102080"/>
              <a:gd name="connsiteY2136" fmla="*/ 683180 h 4361942"/>
              <a:gd name="connsiteX2137" fmla="*/ 47351 w 4102080"/>
              <a:gd name="connsiteY2137" fmla="*/ 679252 h 4361942"/>
              <a:gd name="connsiteX2138" fmla="*/ 45387 w 4102080"/>
              <a:gd name="connsiteY2138" fmla="*/ 675323 h 4361942"/>
              <a:gd name="connsiteX2139" fmla="*/ 39390 w 4102080"/>
              <a:gd name="connsiteY2139" fmla="*/ 667362 h 4361942"/>
              <a:gd name="connsiteX2140" fmla="*/ 41355 w 4102080"/>
              <a:gd name="connsiteY2140" fmla="*/ 661572 h 4361942"/>
              <a:gd name="connsiteX2141" fmla="*/ 53244 w 4102080"/>
              <a:gd name="connsiteY2141" fmla="*/ 653716 h 4361942"/>
              <a:gd name="connsiteX2142" fmla="*/ 59137 w 4102080"/>
              <a:gd name="connsiteY2142" fmla="*/ 645754 h 4361942"/>
              <a:gd name="connsiteX2143" fmla="*/ 1910310 w 4102080"/>
              <a:gd name="connsiteY2143" fmla="*/ 559169 h 4361942"/>
              <a:gd name="connsiteX2144" fmla="*/ 1920109 w 4102080"/>
              <a:gd name="connsiteY2144" fmla="*/ 582792 h 4361942"/>
              <a:gd name="connsiteX2145" fmla="*/ 1931896 w 4102080"/>
              <a:gd name="connsiteY2145" fmla="*/ 588685 h 4361942"/>
              <a:gd name="connsiteX2146" fmla="*/ 1943682 w 4102080"/>
              <a:gd name="connsiteY2146" fmla="*/ 592614 h 4361942"/>
              <a:gd name="connsiteX2147" fmla="*/ 1959500 w 4102080"/>
              <a:gd name="connsiteY2147" fmla="*/ 616289 h 4361942"/>
              <a:gd name="connsiteX2148" fmla="*/ 1955468 w 4102080"/>
              <a:gd name="connsiteY2148" fmla="*/ 649683 h 4361942"/>
              <a:gd name="connsiteX2149" fmla="*/ 1949678 w 4102080"/>
              <a:gd name="connsiteY2149" fmla="*/ 659505 h 4361942"/>
              <a:gd name="connsiteX2150" fmla="*/ 1935824 w 4102080"/>
              <a:gd name="connsiteY2150" fmla="*/ 665501 h 4361942"/>
              <a:gd name="connsiteX2151" fmla="*/ 1902327 w 4102080"/>
              <a:gd name="connsiteY2151" fmla="*/ 689074 h 4361942"/>
              <a:gd name="connsiteX2152" fmla="*/ 1904291 w 4102080"/>
              <a:gd name="connsiteY2152" fmla="*/ 700963 h 4361942"/>
              <a:gd name="connsiteX2153" fmla="*/ 1904291 w 4102080"/>
              <a:gd name="connsiteY2153" fmla="*/ 714713 h 4361942"/>
              <a:gd name="connsiteX2154" fmla="*/ 1900363 w 4102080"/>
              <a:gd name="connsiteY2154" fmla="*/ 726499 h 4361942"/>
              <a:gd name="connsiteX2155" fmla="*/ 1906255 w 4102080"/>
              <a:gd name="connsiteY2155" fmla="*/ 740353 h 4361942"/>
              <a:gd name="connsiteX2156" fmla="*/ 1908220 w 4102080"/>
              <a:gd name="connsiteY2156" fmla="*/ 756068 h 4361942"/>
              <a:gd name="connsiteX2157" fmla="*/ 1890541 w 4102080"/>
              <a:gd name="connsiteY2157" fmla="*/ 777676 h 4361942"/>
              <a:gd name="connsiteX2158" fmla="*/ 1898398 w 4102080"/>
              <a:gd name="connsiteY2158" fmla="*/ 787601 h 4361942"/>
              <a:gd name="connsiteX2159" fmla="*/ 1898622 w 4102080"/>
              <a:gd name="connsiteY2159" fmla="*/ 787544 h 4361942"/>
              <a:gd name="connsiteX2160" fmla="*/ 1890836 w 4102080"/>
              <a:gd name="connsiteY2160" fmla="*/ 777710 h 4361942"/>
              <a:gd name="connsiteX2161" fmla="*/ 1908514 w 4102080"/>
              <a:gd name="connsiteY2161" fmla="*/ 756103 h 4361942"/>
              <a:gd name="connsiteX2162" fmla="*/ 1906550 w 4102080"/>
              <a:gd name="connsiteY2162" fmla="*/ 740390 h 4361942"/>
              <a:gd name="connsiteX2163" fmla="*/ 1900658 w 4102080"/>
              <a:gd name="connsiteY2163" fmla="*/ 726538 h 4361942"/>
              <a:gd name="connsiteX2164" fmla="*/ 1904586 w 4102080"/>
              <a:gd name="connsiteY2164" fmla="*/ 714752 h 4361942"/>
              <a:gd name="connsiteX2165" fmla="*/ 1904586 w 4102080"/>
              <a:gd name="connsiteY2165" fmla="*/ 701003 h 4361942"/>
              <a:gd name="connsiteX2166" fmla="*/ 1902622 w 4102080"/>
              <a:gd name="connsiteY2166" fmla="*/ 689115 h 4361942"/>
              <a:gd name="connsiteX2167" fmla="*/ 1936117 w 4102080"/>
              <a:gd name="connsiteY2167" fmla="*/ 665545 h 4361942"/>
              <a:gd name="connsiteX2168" fmla="*/ 1949970 w 4102080"/>
              <a:gd name="connsiteY2168" fmla="*/ 659549 h 4361942"/>
              <a:gd name="connsiteX2169" fmla="*/ 1955759 w 4102080"/>
              <a:gd name="connsiteY2169" fmla="*/ 649728 h 4361942"/>
              <a:gd name="connsiteX2170" fmla="*/ 1959791 w 4102080"/>
              <a:gd name="connsiteY2170" fmla="*/ 616337 h 4361942"/>
              <a:gd name="connsiteX2171" fmla="*/ 1943974 w 4102080"/>
              <a:gd name="connsiteY2171" fmla="*/ 592663 h 4361942"/>
              <a:gd name="connsiteX2172" fmla="*/ 1932188 w 4102080"/>
              <a:gd name="connsiteY2172" fmla="*/ 588735 h 4361942"/>
              <a:gd name="connsiteX2173" fmla="*/ 1920403 w 4102080"/>
              <a:gd name="connsiteY2173" fmla="*/ 582842 h 4361942"/>
              <a:gd name="connsiteX2174" fmla="*/ 1910582 w 4102080"/>
              <a:gd name="connsiteY2174" fmla="*/ 559169 h 4361942"/>
              <a:gd name="connsiteX2175" fmla="*/ 59137 w 4102080"/>
              <a:gd name="connsiteY2175" fmla="*/ 527687 h 4361942"/>
              <a:gd name="connsiteX2176" fmla="*/ 78678 w 4102080"/>
              <a:gd name="connsiteY2176" fmla="*/ 533477 h 4361942"/>
              <a:gd name="connsiteX2177" fmla="*/ 84674 w 4102080"/>
              <a:gd name="connsiteY2177" fmla="*/ 541334 h 4361942"/>
              <a:gd name="connsiteX2178" fmla="*/ 84674 w 4102080"/>
              <a:gd name="connsiteY2178" fmla="*/ 555188 h 4361942"/>
              <a:gd name="connsiteX2179" fmla="*/ 74852 w 4102080"/>
              <a:gd name="connsiteY2179" fmla="*/ 561081 h 4361942"/>
              <a:gd name="connsiteX2180" fmla="*/ 63066 w 4102080"/>
              <a:gd name="connsiteY2180" fmla="*/ 553223 h 4361942"/>
              <a:gd name="connsiteX2181" fmla="*/ 45387 w 4102080"/>
              <a:gd name="connsiteY2181" fmla="*/ 555188 h 4361942"/>
              <a:gd name="connsiteX2182" fmla="*/ 43422 w 4102080"/>
              <a:gd name="connsiteY2182" fmla="*/ 557152 h 4361942"/>
              <a:gd name="connsiteX2183" fmla="*/ 43422 w 4102080"/>
              <a:gd name="connsiteY2183" fmla="*/ 565010 h 4361942"/>
              <a:gd name="connsiteX2184" fmla="*/ 49316 w 4102080"/>
              <a:gd name="connsiteY2184" fmla="*/ 568938 h 4361942"/>
              <a:gd name="connsiteX2185" fmla="*/ 57173 w 4102080"/>
              <a:gd name="connsiteY2185" fmla="*/ 568938 h 4361942"/>
              <a:gd name="connsiteX2186" fmla="*/ 61102 w 4102080"/>
              <a:gd name="connsiteY2186" fmla="*/ 572867 h 4361942"/>
              <a:gd name="connsiteX2187" fmla="*/ 47351 w 4102080"/>
              <a:gd name="connsiteY2187" fmla="*/ 582792 h 4361942"/>
              <a:gd name="connsiteX2188" fmla="*/ 19747 w 4102080"/>
              <a:gd name="connsiteY2188" fmla="*/ 578760 h 4361942"/>
              <a:gd name="connsiteX2189" fmla="*/ 0 w 4102080"/>
              <a:gd name="connsiteY2189" fmla="*/ 563046 h 4361942"/>
              <a:gd name="connsiteX2190" fmla="*/ 7961 w 4102080"/>
              <a:gd name="connsiteY2190" fmla="*/ 533477 h 4361942"/>
              <a:gd name="connsiteX2191" fmla="*/ 23675 w 4102080"/>
              <a:gd name="connsiteY2191" fmla="*/ 539473 h 4361942"/>
              <a:gd name="connsiteX2192" fmla="*/ 1841628 w 4102080"/>
              <a:gd name="connsiteY2192" fmla="*/ 462614 h 4361942"/>
              <a:gd name="connsiteX2193" fmla="*/ 1841508 w 4102080"/>
              <a:gd name="connsiteY2193" fmla="*/ 462676 h 4361942"/>
              <a:gd name="connsiteX2194" fmla="*/ 1847221 w 4102080"/>
              <a:gd name="connsiteY2194" fmla="*/ 466586 h 4361942"/>
              <a:gd name="connsiteX2195" fmla="*/ 1853115 w 4102080"/>
              <a:gd name="connsiteY2195" fmla="*/ 486229 h 4361942"/>
              <a:gd name="connsiteX2196" fmla="*/ 1857043 w 4102080"/>
              <a:gd name="connsiteY2196" fmla="*/ 525619 h 4361942"/>
              <a:gd name="connsiteX2197" fmla="*/ 1864901 w 4102080"/>
              <a:gd name="connsiteY2197" fmla="*/ 547331 h 4361942"/>
              <a:gd name="connsiteX2198" fmla="*/ 1880719 w 4102080"/>
              <a:gd name="connsiteY2198" fmla="*/ 559116 h 4361942"/>
              <a:gd name="connsiteX2199" fmla="*/ 1880944 w 4102080"/>
              <a:gd name="connsiteY2199" fmla="*/ 559116 h 4361942"/>
              <a:gd name="connsiteX2200" fmla="*/ 1865198 w 4102080"/>
              <a:gd name="connsiteY2200" fmla="*/ 547385 h 4361942"/>
              <a:gd name="connsiteX2201" fmla="*/ 1857341 w 4102080"/>
              <a:gd name="connsiteY2201" fmla="*/ 525675 h 4361942"/>
              <a:gd name="connsiteX2202" fmla="*/ 1853413 w 4102080"/>
              <a:gd name="connsiteY2202" fmla="*/ 486288 h 4361942"/>
              <a:gd name="connsiteX2203" fmla="*/ 1847520 w 4102080"/>
              <a:gd name="connsiteY2203" fmla="*/ 466646 h 4361942"/>
              <a:gd name="connsiteX2204" fmla="*/ 1817954 w 4102080"/>
              <a:gd name="connsiteY2204" fmla="*/ 460754 h 4361942"/>
              <a:gd name="connsiteX2205" fmla="*/ 1817822 w 4102080"/>
              <a:gd name="connsiteY2205" fmla="*/ 460805 h 4361942"/>
              <a:gd name="connsiteX2206" fmla="*/ 1829439 w 4102080"/>
              <a:gd name="connsiteY2206" fmla="*/ 468550 h 4361942"/>
              <a:gd name="connsiteX2207" fmla="*/ 1829560 w 4102080"/>
              <a:gd name="connsiteY2207" fmla="*/ 468491 h 4361942"/>
              <a:gd name="connsiteX2208" fmla="*/ 1614871 w 4102080"/>
              <a:gd name="connsiteY2208" fmla="*/ 417335 h 4361942"/>
              <a:gd name="connsiteX2209" fmla="*/ 1622664 w 4102080"/>
              <a:gd name="connsiteY2209" fmla="*/ 425231 h 4361942"/>
              <a:gd name="connsiteX2210" fmla="*/ 1644375 w 4102080"/>
              <a:gd name="connsiteY2210" fmla="*/ 444875 h 4361942"/>
              <a:gd name="connsiteX2211" fmla="*/ 1668051 w 4102080"/>
              <a:gd name="connsiteY2211" fmla="*/ 456764 h 4361942"/>
              <a:gd name="connsiteX2212" fmla="*/ 1668093 w 4102080"/>
              <a:gd name="connsiteY2212" fmla="*/ 456690 h 4361942"/>
              <a:gd name="connsiteX2213" fmla="*/ 1644689 w 4102080"/>
              <a:gd name="connsiteY2213" fmla="*/ 444937 h 4361942"/>
              <a:gd name="connsiteX2214" fmla="*/ 1622979 w 4102080"/>
              <a:gd name="connsiteY2214" fmla="*/ 425295 h 4361942"/>
              <a:gd name="connsiteX2215" fmla="*/ 1615122 w 4102080"/>
              <a:gd name="connsiteY2215" fmla="*/ 417335 h 4361942"/>
              <a:gd name="connsiteX2216" fmla="*/ 1747138 w 4102080"/>
              <a:gd name="connsiteY2216" fmla="*/ 401622 h 4361942"/>
              <a:gd name="connsiteX2217" fmla="*/ 1747084 w 4102080"/>
              <a:gd name="connsiteY2217" fmla="*/ 401640 h 4361942"/>
              <a:gd name="connsiteX2218" fmla="*/ 1752725 w 4102080"/>
              <a:gd name="connsiteY2218" fmla="*/ 403520 h 4361942"/>
              <a:gd name="connsiteX2219" fmla="*/ 1756654 w 4102080"/>
              <a:gd name="connsiteY2219" fmla="*/ 407449 h 4361942"/>
              <a:gd name="connsiteX2220" fmla="*/ 1754690 w 4102080"/>
              <a:gd name="connsiteY2220" fmla="*/ 413342 h 4361942"/>
              <a:gd name="connsiteX2221" fmla="*/ 1750658 w 4102080"/>
              <a:gd name="connsiteY2221" fmla="*/ 417270 h 4361942"/>
              <a:gd name="connsiteX2222" fmla="*/ 1744868 w 4102080"/>
              <a:gd name="connsiteY2222" fmla="*/ 433088 h 4361942"/>
              <a:gd name="connsiteX2223" fmla="*/ 1746832 w 4102080"/>
              <a:gd name="connsiteY2223" fmla="*/ 448907 h 4361942"/>
              <a:gd name="connsiteX2224" fmla="*/ 1756654 w 4102080"/>
              <a:gd name="connsiteY2224" fmla="*/ 456764 h 4361942"/>
              <a:gd name="connsiteX2225" fmla="*/ 1766476 w 4102080"/>
              <a:gd name="connsiteY2225" fmla="*/ 464621 h 4361942"/>
              <a:gd name="connsiteX2226" fmla="*/ 1792116 w 4102080"/>
              <a:gd name="connsiteY2226" fmla="*/ 470515 h 4361942"/>
              <a:gd name="connsiteX2227" fmla="*/ 1792131 w 4102080"/>
              <a:gd name="connsiteY2227" fmla="*/ 470509 h 4361942"/>
              <a:gd name="connsiteX2228" fmla="*/ 1766781 w 4102080"/>
              <a:gd name="connsiteY2228" fmla="*/ 464682 h 4361942"/>
              <a:gd name="connsiteX2229" fmla="*/ 1756959 w 4102080"/>
              <a:gd name="connsiteY2229" fmla="*/ 456825 h 4361942"/>
              <a:gd name="connsiteX2230" fmla="*/ 1747138 w 4102080"/>
              <a:gd name="connsiteY2230" fmla="*/ 448969 h 4361942"/>
              <a:gd name="connsiteX2231" fmla="*/ 1745174 w 4102080"/>
              <a:gd name="connsiteY2231" fmla="*/ 433152 h 4361942"/>
              <a:gd name="connsiteX2232" fmla="*/ 1750963 w 4102080"/>
              <a:gd name="connsiteY2232" fmla="*/ 417335 h 4361942"/>
              <a:gd name="connsiteX2233" fmla="*/ 1754995 w 4102080"/>
              <a:gd name="connsiteY2233" fmla="*/ 413407 h 4361942"/>
              <a:gd name="connsiteX2234" fmla="*/ 1756959 w 4102080"/>
              <a:gd name="connsiteY2234" fmla="*/ 407514 h 4361942"/>
              <a:gd name="connsiteX2235" fmla="*/ 1753031 w 4102080"/>
              <a:gd name="connsiteY2235" fmla="*/ 403586 h 4361942"/>
              <a:gd name="connsiteX2236" fmla="*/ 1684077 w 4102080"/>
              <a:gd name="connsiteY2236" fmla="*/ 401622 h 4361942"/>
              <a:gd name="connsiteX2237" fmla="*/ 1683955 w 4102080"/>
              <a:gd name="connsiteY2237" fmla="*/ 401744 h 4361942"/>
              <a:gd name="connsiteX2238" fmla="*/ 1687695 w 4102080"/>
              <a:gd name="connsiteY2238" fmla="*/ 405484 h 4361942"/>
              <a:gd name="connsiteX2239" fmla="*/ 1689659 w 4102080"/>
              <a:gd name="connsiteY2239" fmla="*/ 413342 h 4361942"/>
              <a:gd name="connsiteX2240" fmla="*/ 1691623 w 4102080"/>
              <a:gd name="connsiteY2240" fmla="*/ 421303 h 4361942"/>
              <a:gd name="connsiteX2241" fmla="*/ 1703410 w 4102080"/>
              <a:gd name="connsiteY2241" fmla="*/ 431124 h 4361942"/>
              <a:gd name="connsiteX2242" fmla="*/ 1703589 w 4102080"/>
              <a:gd name="connsiteY2242" fmla="*/ 431080 h 4361942"/>
              <a:gd name="connsiteX2243" fmla="*/ 1691933 w 4102080"/>
              <a:gd name="connsiteY2243" fmla="*/ 421367 h 4361942"/>
              <a:gd name="connsiteX2244" fmla="*/ 1689969 w 4102080"/>
              <a:gd name="connsiteY2244" fmla="*/ 413407 h 4361942"/>
              <a:gd name="connsiteX2245" fmla="*/ 1688005 w 4102080"/>
              <a:gd name="connsiteY2245" fmla="*/ 405551 h 4361942"/>
              <a:gd name="connsiteX2246" fmla="*/ 2440301 w 4102080"/>
              <a:gd name="connsiteY2246" fmla="*/ 0 h 4361942"/>
              <a:gd name="connsiteX2247" fmla="*/ 2459943 w 4102080"/>
              <a:gd name="connsiteY2247" fmla="*/ 39388 h 4361942"/>
              <a:gd name="connsiteX2248" fmla="*/ 2491371 w 4102080"/>
              <a:gd name="connsiteY2248" fmla="*/ 98416 h 4361942"/>
              <a:gd name="connsiteX2249" fmla="*/ 2497367 w 4102080"/>
              <a:gd name="connsiteY2249" fmla="*/ 123950 h 4361942"/>
              <a:gd name="connsiteX2250" fmla="*/ 2511116 w 4102080"/>
              <a:gd name="connsiteY2250" fmla="*/ 165405 h 4361942"/>
              <a:gd name="connsiteX2251" fmla="*/ 2570146 w 4102080"/>
              <a:gd name="connsiteY2251" fmla="*/ 277569 h 4361942"/>
              <a:gd name="connsiteX2252" fmla="*/ 2613566 w 4102080"/>
              <a:gd name="connsiteY2252" fmla="*/ 397693 h 4361942"/>
              <a:gd name="connsiteX2253" fmla="*/ 2621423 w 4102080"/>
              <a:gd name="connsiteY2253" fmla="*/ 411547 h 4361942"/>
              <a:gd name="connsiteX2254" fmla="*/ 2645097 w 4102080"/>
              <a:gd name="connsiteY2254" fmla="*/ 439045 h 4361942"/>
              <a:gd name="connsiteX2255" fmla="*/ 2652953 w 4102080"/>
              <a:gd name="connsiteY2255" fmla="*/ 464682 h 4361942"/>
              <a:gd name="connsiteX2256" fmla="*/ 2763156 w 4102080"/>
              <a:gd name="connsiteY2256" fmla="*/ 618198 h 4361942"/>
              <a:gd name="connsiteX2257" fmla="*/ 2804508 w 4102080"/>
              <a:gd name="connsiteY2257" fmla="*/ 681258 h 4361942"/>
              <a:gd name="connsiteX2258" fmla="*/ 2853717 w 4102080"/>
              <a:gd name="connsiteY2258" fmla="*/ 736358 h 4361942"/>
              <a:gd name="connsiteX2259" fmla="*/ 2861677 w 4102080"/>
              <a:gd name="connsiteY2259" fmla="*/ 742354 h 4361942"/>
              <a:gd name="connsiteX2260" fmla="*/ 2895173 w 4102080"/>
              <a:gd name="connsiteY2260" fmla="*/ 781741 h 4361942"/>
              <a:gd name="connsiteX2261" fmla="*/ 2897137 w 4102080"/>
              <a:gd name="connsiteY2261" fmla="*/ 799419 h 4361942"/>
              <a:gd name="connsiteX2262" fmla="*/ 2897137 w 4102080"/>
              <a:gd name="connsiteY2262" fmla="*/ 819163 h 4361942"/>
              <a:gd name="connsiteX2263" fmla="*/ 2901065 w 4102080"/>
              <a:gd name="connsiteY2263" fmla="*/ 836841 h 4361942"/>
              <a:gd name="connsiteX2264" fmla="*/ 2924636 w 4102080"/>
              <a:gd name="connsiteY2264" fmla="*/ 848626 h 4361942"/>
              <a:gd name="connsiteX2265" fmla="*/ 2930529 w 4102080"/>
              <a:gd name="connsiteY2265" fmla="*/ 862375 h 4361942"/>
              <a:gd name="connsiteX2266" fmla="*/ 2950274 w 4102080"/>
              <a:gd name="connsiteY2266" fmla="*/ 925435 h 4361942"/>
              <a:gd name="connsiteX2267" fmla="*/ 2958131 w 4102080"/>
              <a:gd name="connsiteY2267" fmla="*/ 939185 h 4361942"/>
              <a:gd name="connsiteX2268" fmla="*/ 2967952 w 4102080"/>
              <a:gd name="connsiteY2268" fmla="*/ 945181 h 4361942"/>
              <a:gd name="connsiteX2269" fmla="*/ 2977877 w 4102080"/>
              <a:gd name="connsiteY2269" fmla="*/ 953037 h 4361942"/>
              <a:gd name="connsiteX2270" fmla="*/ 3007340 w 4102080"/>
              <a:gd name="connsiteY2270" fmla="*/ 1012066 h 4361942"/>
              <a:gd name="connsiteX2271" fmla="*/ 3025121 w 4102080"/>
              <a:gd name="connsiteY2271" fmla="*/ 1033775 h 4361942"/>
              <a:gd name="connsiteX2272" fmla="*/ 3031014 w 4102080"/>
              <a:gd name="connsiteY2272" fmla="*/ 1047524 h 4361942"/>
              <a:gd name="connsiteX2273" fmla="*/ 3032978 w 4102080"/>
              <a:gd name="connsiteY2273" fmla="*/ 1059309 h 4361942"/>
              <a:gd name="connsiteX2274" fmla="*/ 3036907 w 4102080"/>
              <a:gd name="connsiteY2274" fmla="*/ 1073162 h 4361942"/>
              <a:gd name="connsiteX2275" fmla="*/ 3068437 w 4102080"/>
              <a:gd name="connsiteY2275" fmla="*/ 1106553 h 4361942"/>
              <a:gd name="connsiteX2276" fmla="*/ 3078259 w 4102080"/>
              <a:gd name="connsiteY2276" fmla="*/ 1136119 h 4361942"/>
              <a:gd name="connsiteX2277" fmla="*/ 3088079 w 4102080"/>
              <a:gd name="connsiteY2277" fmla="*/ 1197215 h 4361942"/>
              <a:gd name="connsiteX2278" fmla="*/ 3099968 w 4102080"/>
              <a:gd name="connsiteY2278" fmla="*/ 1230709 h 4361942"/>
              <a:gd name="connsiteX2279" fmla="*/ 3133463 w 4102080"/>
              <a:gd name="connsiteY2279" fmla="*/ 1277953 h 4361942"/>
              <a:gd name="connsiteX2280" fmla="*/ 3135324 w 4102080"/>
              <a:gd name="connsiteY2280" fmla="*/ 1287774 h 4361942"/>
              <a:gd name="connsiteX2281" fmla="*/ 3133463 w 4102080"/>
              <a:gd name="connsiteY2281" fmla="*/ 1297594 h 4361942"/>
              <a:gd name="connsiteX2282" fmla="*/ 3125503 w 4102080"/>
              <a:gd name="connsiteY2282" fmla="*/ 1305451 h 4361942"/>
              <a:gd name="connsiteX2283" fmla="*/ 3123539 w 4102080"/>
              <a:gd name="connsiteY2283" fmla="*/ 1315375 h 4361942"/>
              <a:gd name="connsiteX2284" fmla="*/ 3121575 w 4102080"/>
              <a:gd name="connsiteY2284" fmla="*/ 1323232 h 4361942"/>
              <a:gd name="connsiteX2285" fmla="*/ 3127467 w 4102080"/>
              <a:gd name="connsiteY2285" fmla="*/ 1348766 h 4361942"/>
              <a:gd name="connsiteX2286" fmla="*/ 3133463 w 4102080"/>
              <a:gd name="connsiteY2286" fmla="*/ 1421647 h 4361942"/>
              <a:gd name="connsiteX2287" fmla="*/ 3139356 w 4102080"/>
              <a:gd name="connsiteY2287" fmla="*/ 1455142 h 4361942"/>
              <a:gd name="connsiteX2288" fmla="*/ 3160962 w 4102080"/>
              <a:gd name="connsiteY2288" fmla="*/ 1522130 h 4361942"/>
              <a:gd name="connsiteX2289" fmla="*/ 3162927 w 4102080"/>
              <a:gd name="connsiteY2289" fmla="*/ 1555521 h 4361942"/>
              <a:gd name="connsiteX2290" fmla="*/ 3155070 w 4102080"/>
              <a:gd name="connsiteY2290" fmla="*/ 1587051 h 4361942"/>
              <a:gd name="connsiteX2291" fmla="*/ 3141320 w 4102080"/>
              <a:gd name="connsiteY2291" fmla="*/ 1614653 h 4361942"/>
              <a:gd name="connsiteX2292" fmla="*/ 3129431 w 4102080"/>
              <a:gd name="connsiteY2292" fmla="*/ 1648147 h 4361942"/>
              <a:gd name="connsiteX2293" fmla="*/ 3129165 w 4102080"/>
              <a:gd name="connsiteY2293" fmla="*/ 1648147 h 4361942"/>
              <a:gd name="connsiteX2294" fmla="*/ 3129165 w 4102080"/>
              <a:gd name="connsiteY2294" fmla="*/ 1650041 h 4361942"/>
              <a:gd name="connsiteX2295" fmla="*/ 3131233 w 4102080"/>
              <a:gd name="connsiteY2295" fmla="*/ 1681473 h 4361942"/>
              <a:gd name="connsiteX2296" fmla="*/ 3141055 w 4102080"/>
              <a:gd name="connsiteY2296" fmla="*/ 1714973 h 4361942"/>
              <a:gd name="connsiteX2297" fmla="*/ 3144984 w 4102080"/>
              <a:gd name="connsiteY2297" fmla="*/ 1748473 h 4361942"/>
              <a:gd name="connsiteX2298" fmla="*/ 3141055 w 4102080"/>
              <a:gd name="connsiteY2298" fmla="*/ 1817438 h 4361942"/>
              <a:gd name="connsiteX2299" fmla="*/ 3137023 w 4102080"/>
              <a:gd name="connsiteY2299" fmla="*/ 1833154 h 4361942"/>
              <a:gd name="connsiteX2300" fmla="*/ 3115414 w 4102080"/>
              <a:gd name="connsiteY2300" fmla="*/ 1856832 h 4361942"/>
              <a:gd name="connsiteX2301" fmla="*/ 3107556 w 4102080"/>
              <a:gd name="connsiteY2301" fmla="*/ 1870583 h 4361942"/>
              <a:gd name="connsiteX2302" fmla="*/ 3105592 w 4102080"/>
              <a:gd name="connsiteY2302" fmla="*/ 1886299 h 4361942"/>
              <a:gd name="connsiteX2303" fmla="*/ 3101663 w 4102080"/>
              <a:gd name="connsiteY2303" fmla="*/ 1982871 h 4361942"/>
              <a:gd name="connsiteX2304" fmla="*/ 3103628 w 4102080"/>
              <a:gd name="connsiteY2304" fmla="*/ 1996622 h 4361942"/>
              <a:gd name="connsiteX2305" fmla="*/ 3107556 w 4102080"/>
              <a:gd name="connsiteY2305" fmla="*/ 2004480 h 4361942"/>
              <a:gd name="connsiteX2306" fmla="*/ 3113450 w 4102080"/>
              <a:gd name="connsiteY2306" fmla="*/ 2006445 h 4361942"/>
              <a:gd name="connsiteX2307" fmla="*/ 3115414 w 4102080"/>
              <a:gd name="connsiteY2307" fmla="*/ 2010477 h 4361942"/>
              <a:gd name="connsiteX2308" fmla="*/ 3119343 w 4102080"/>
              <a:gd name="connsiteY2308" fmla="*/ 2037980 h 4361942"/>
              <a:gd name="connsiteX2309" fmla="*/ 3125236 w 4102080"/>
              <a:gd name="connsiteY2309" fmla="*/ 2059693 h 4361942"/>
              <a:gd name="connsiteX2310" fmla="*/ 3129165 w 4102080"/>
              <a:gd name="connsiteY2310" fmla="*/ 2063622 h 4361942"/>
              <a:gd name="connsiteX2311" fmla="*/ 3133198 w 4102080"/>
              <a:gd name="connsiteY2311" fmla="*/ 2067551 h 4361942"/>
              <a:gd name="connsiteX2312" fmla="*/ 3131233 w 4102080"/>
              <a:gd name="connsiteY2312" fmla="*/ 2081303 h 4361942"/>
              <a:gd name="connsiteX2313" fmla="*/ 3125236 w 4102080"/>
              <a:gd name="connsiteY2313" fmla="*/ 2087300 h 4361942"/>
              <a:gd name="connsiteX2314" fmla="*/ 3119343 w 4102080"/>
              <a:gd name="connsiteY2314" fmla="*/ 2091126 h 4361942"/>
              <a:gd name="connsiteX2315" fmla="*/ 3113450 w 4102080"/>
              <a:gd name="connsiteY2315" fmla="*/ 2093090 h 4361942"/>
              <a:gd name="connsiteX2316" fmla="*/ 3101663 w 4102080"/>
              <a:gd name="connsiteY2316" fmla="*/ 2100948 h 4361942"/>
              <a:gd name="connsiteX2317" fmla="*/ 3101663 w 4102080"/>
              <a:gd name="connsiteY2317" fmla="*/ 2112839 h 4361942"/>
              <a:gd name="connsiteX2318" fmla="*/ 3115414 w 4102080"/>
              <a:gd name="connsiteY2318" fmla="*/ 2126694 h 4361942"/>
              <a:gd name="connsiteX2319" fmla="*/ 3125236 w 4102080"/>
              <a:gd name="connsiteY2319" fmla="*/ 2136516 h 4361942"/>
              <a:gd name="connsiteX2320" fmla="*/ 3135059 w 4102080"/>
              <a:gd name="connsiteY2320" fmla="*/ 2150268 h 4361942"/>
              <a:gd name="connsiteX2321" fmla="*/ 3148913 w 4102080"/>
              <a:gd name="connsiteY2321" fmla="*/ 2152232 h 4361942"/>
              <a:gd name="connsiteX2322" fmla="*/ 3164629 w 4102080"/>
              <a:gd name="connsiteY2322" fmla="*/ 2138481 h 4361942"/>
              <a:gd name="connsiteX2323" fmla="*/ 3205985 w 4102080"/>
              <a:gd name="connsiteY2323" fmla="*/ 2093090 h 4361942"/>
              <a:gd name="connsiteX2324" fmla="*/ 3213843 w 4102080"/>
              <a:gd name="connsiteY2324" fmla="*/ 2079339 h 4361942"/>
              <a:gd name="connsiteX2325" fmla="*/ 3225733 w 4102080"/>
              <a:gd name="connsiteY2325" fmla="*/ 2089161 h 4361942"/>
              <a:gd name="connsiteX2326" fmla="*/ 3227697 w 4102080"/>
              <a:gd name="connsiteY2326" fmla="*/ 2103016 h 4361942"/>
              <a:gd name="connsiteX2327" fmla="*/ 3231626 w 4102080"/>
              <a:gd name="connsiteY2327" fmla="*/ 2116768 h 4361942"/>
              <a:gd name="connsiteX2328" fmla="*/ 3235555 w 4102080"/>
              <a:gd name="connsiteY2328" fmla="*/ 2132484 h 4361942"/>
              <a:gd name="connsiteX2329" fmla="*/ 3225733 w 4102080"/>
              <a:gd name="connsiteY2329" fmla="*/ 2148303 h 4361942"/>
              <a:gd name="connsiteX2330" fmla="*/ 3202056 w 4102080"/>
              <a:gd name="connsiteY2330" fmla="*/ 2195452 h 4361942"/>
              <a:gd name="connsiteX2331" fmla="*/ 3200092 w 4102080"/>
              <a:gd name="connsiteY2331" fmla="*/ 2215200 h 4361942"/>
              <a:gd name="connsiteX2332" fmla="*/ 3194199 w 4102080"/>
              <a:gd name="connsiteY2332" fmla="*/ 2270310 h 4361942"/>
              <a:gd name="connsiteX2333" fmla="*/ 3176415 w 4102080"/>
              <a:gd name="connsiteY2333" fmla="*/ 2319526 h 4361942"/>
              <a:gd name="connsiteX2334" fmla="*/ 3176415 w 4102080"/>
              <a:gd name="connsiteY2334" fmla="*/ 2349097 h 4361942"/>
              <a:gd name="connsiteX2335" fmla="*/ 3160700 w 4102080"/>
              <a:gd name="connsiteY2335" fmla="*/ 2400278 h 4361942"/>
              <a:gd name="connsiteX2336" fmla="*/ 3146949 w 4102080"/>
              <a:gd name="connsiteY2336" fmla="*/ 2425920 h 4361942"/>
              <a:gd name="connsiteX2337" fmla="*/ 3141055 w 4102080"/>
              <a:gd name="connsiteY2337" fmla="*/ 2437707 h 4361942"/>
              <a:gd name="connsiteX2338" fmla="*/ 3146949 w 4102080"/>
              <a:gd name="connsiteY2338" fmla="*/ 2451459 h 4361942"/>
              <a:gd name="connsiteX2339" fmla="*/ 3152842 w 4102080"/>
              <a:gd name="connsiteY2339" fmla="*/ 2459420 h 4361942"/>
              <a:gd name="connsiteX2340" fmla="*/ 3150942 w 4102080"/>
              <a:gd name="connsiteY2340" fmla="*/ 2459420 h 4361942"/>
              <a:gd name="connsiteX2341" fmla="*/ 3151105 w 4102080"/>
              <a:gd name="connsiteY2341" fmla="*/ 2459464 h 4361942"/>
              <a:gd name="connsiteX2342" fmla="*/ 3153070 w 4102080"/>
              <a:gd name="connsiteY2342" fmla="*/ 2459464 h 4361942"/>
              <a:gd name="connsiteX2343" fmla="*/ 3157000 w 4102080"/>
              <a:gd name="connsiteY2343" fmla="*/ 2467324 h 4361942"/>
              <a:gd name="connsiteX2344" fmla="*/ 3155035 w 4102080"/>
              <a:gd name="connsiteY2344" fmla="*/ 2485008 h 4361942"/>
              <a:gd name="connsiteX2345" fmla="*/ 3153070 w 4102080"/>
              <a:gd name="connsiteY2345" fmla="*/ 2504761 h 4361942"/>
              <a:gd name="connsiteX2346" fmla="*/ 3149140 w 4102080"/>
              <a:gd name="connsiteY2346" fmla="*/ 2536303 h 4361942"/>
              <a:gd name="connsiteX2347" fmla="*/ 3143246 w 4102080"/>
              <a:gd name="connsiteY2347" fmla="*/ 2549954 h 4361942"/>
              <a:gd name="connsiteX2348" fmla="*/ 3131456 w 4102080"/>
              <a:gd name="connsiteY2348" fmla="*/ 2563811 h 4361942"/>
              <a:gd name="connsiteX2349" fmla="*/ 3121529 w 4102080"/>
              <a:gd name="connsiteY2349" fmla="*/ 2569706 h 4361942"/>
              <a:gd name="connsiteX2350" fmla="*/ 3117599 w 4102080"/>
              <a:gd name="connsiteY2350" fmla="*/ 2555952 h 4361942"/>
              <a:gd name="connsiteX2351" fmla="*/ 3113669 w 4102080"/>
              <a:gd name="connsiteY2351" fmla="*/ 2536303 h 4361942"/>
              <a:gd name="connsiteX2352" fmla="*/ 3105810 w 4102080"/>
              <a:gd name="connsiteY2352" fmla="*/ 2522445 h 4361942"/>
              <a:gd name="connsiteX2353" fmla="*/ 3095882 w 4102080"/>
              <a:gd name="connsiteY2353" fmla="*/ 2520480 h 4361942"/>
              <a:gd name="connsiteX2354" fmla="*/ 3092056 w 4102080"/>
              <a:gd name="connsiteY2354" fmla="*/ 2536303 h 4361942"/>
              <a:gd name="connsiteX2355" fmla="*/ 3099915 w 4102080"/>
              <a:gd name="connsiteY2355" fmla="*/ 2538164 h 4361942"/>
              <a:gd name="connsiteX2356" fmla="*/ 3105810 w 4102080"/>
              <a:gd name="connsiteY2356" fmla="*/ 2546127 h 4361942"/>
              <a:gd name="connsiteX2357" fmla="*/ 3107775 w 4102080"/>
              <a:gd name="connsiteY2357" fmla="*/ 2555952 h 4361942"/>
              <a:gd name="connsiteX2358" fmla="*/ 3107775 w 4102080"/>
              <a:gd name="connsiteY2358" fmla="*/ 2565776 h 4361942"/>
              <a:gd name="connsiteX2359" fmla="*/ 3105810 w 4102080"/>
              <a:gd name="connsiteY2359" fmla="*/ 2577566 h 4361942"/>
              <a:gd name="connsiteX2360" fmla="*/ 3099915 w 4102080"/>
              <a:gd name="connsiteY2360" fmla="*/ 2579531 h 4361942"/>
              <a:gd name="connsiteX2361" fmla="*/ 3092056 w 4102080"/>
              <a:gd name="connsiteY2361" fmla="*/ 2579531 h 4361942"/>
              <a:gd name="connsiteX2362" fmla="*/ 3086058 w 4102080"/>
              <a:gd name="connsiteY2362" fmla="*/ 2585529 h 4361942"/>
              <a:gd name="connsiteX2363" fmla="*/ 3088023 w 4102080"/>
              <a:gd name="connsiteY2363" fmla="*/ 2591424 h 4361942"/>
              <a:gd name="connsiteX2364" fmla="*/ 3088023 w 4102080"/>
              <a:gd name="connsiteY2364" fmla="*/ 2605178 h 4361942"/>
              <a:gd name="connsiteX2365" fmla="*/ 3089987 w 4102080"/>
              <a:gd name="connsiteY2365" fmla="*/ 2620897 h 4361942"/>
              <a:gd name="connsiteX2366" fmla="*/ 3084093 w 4102080"/>
              <a:gd name="connsiteY2366" fmla="*/ 2630825 h 4361942"/>
              <a:gd name="connsiteX2367" fmla="*/ 3080163 w 4102080"/>
              <a:gd name="connsiteY2367" fmla="*/ 2640650 h 4361942"/>
              <a:gd name="connsiteX2368" fmla="*/ 3084093 w 4102080"/>
              <a:gd name="connsiteY2368" fmla="*/ 2648509 h 4361942"/>
              <a:gd name="connsiteX2369" fmla="*/ 3089987 w 4102080"/>
              <a:gd name="connsiteY2369" fmla="*/ 2652439 h 4361942"/>
              <a:gd name="connsiteX2370" fmla="*/ 3088023 w 4102080"/>
              <a:gd name="connsiteY2370" fmla="*/ 2664332 h 4361942"/>
              <a:gd name="connsiteX2371" fmla="*/ 3074269 w 4102080"/>
              <a:gd name="connsiteY2371" fmla="*/ 2668158 h 4361942"/>
              <a:gd name="connsiteX2372" fmla="*/ 3062479 w 4102080"/>
              <a:gd name="connsiteY2372" fmla="*/ 2676122 h 4361942"/>
              <a:gd name="connsiteX2373" fmla="*/ 3044796 w 4102080"/>
              <a:gd name="connsiteY2373" fmla="*/ 2693806 h 4361942"/>
              <a:gd name="connsiteX2374" fmla="*/ 3028973 w 4102080"/>
              <a:gd name="connsiteY2374" fmla="*/ 2693806 h 4361942"/>
              <a:gd name="connsiteX2375" fmla="*/ 3028828 w 4102080"/>
              <a:gd name="connsiteY2375" fmla="*/ 2693660 h 4361942"/>
              <a:gd name="connsiteX2376" fmla="*/ 3024963 w 4102080"/>
              <a:gd name="connsiteY2376" fmla="*/ 2705252 h 4361942"/>
              <a:gd name="connsiteX2377" fmla="*/ 3024963 w 4102080"/>
              <a:gd name="connsiteY2377" fmla="*/ 2719105 h 4361942"/>
              <a:gd name="connsiteX2378" fmla="*/ 3021034 w 4102080"/>
              <a:gd name="connsiteY2378" fmla="*/ 2726961 h 4361942"/>
              <a:gd name="connsiteX2379" fmla="*/ 3017105 w 4102080"/>
              <a:gd name="connsiteY2379" fmla="*/ 2732854 h 4361942"/>
              <a:gd name="connsiteX2380" fmla="*/ 3018967 w 4102080"/>
              <a:gd name="connsiteY2380" fmla="*/ 2744639 h 4361942"/>
              <a:gd name="connsiteX2381" fmla="*/ 3021034 w 4102080"/>
              <a:gd name="connsiteY2381" fmla="*/ 2748670 h 4361942"/>
              <a:gd name="connsiteX2382" fmla="*/ 3013177 w 4102080"/>
              <a:gd name="connsiteY2382" fmla="*/ 2764384 h 4361942"/>
              <a:gd name="connsiteX2383" fmla="*/ 3003252 w 4102080"/>
              <a:gd name="connsiteY2383" fmla="*/ 2785990 h 4361942"/>
              <a:gd name="connsiteX2384" fmla="*/ 2991466 w 4102080"/>
              <a:gd name="connsiteY2384" fmla="*/ 2799842 h 4361942"/>
              <a:gd name="connsiteX2385" fmla="*/ 2983608 w 4102080"/>
              <a:gd name="connsiteY2385" fmla="*/ 2811627 h 4361942"/>
              <a:gd name="connsiteX2386" fmla="*/ 2983608 w 4102080"/>
              <a:gd name="connsiteY2386" fmla="*/ 2815556 h 4361942"/>
              <a:gd name="connsiteX2387" fmla="*/ 2981644 w 4102080"/>
              <a:gd name="connsiteY2387" fmla="*/ 2811627 h 4361942"/>
              <a:gd name="connsiteX2388" fmla="*/ 2969754 w 4102080"/>
              <a:gd name="connsiteY2388" fmla="*/ 2797878 h 4361942"/>
              <a:gd name="connsiteX2389" fmla="*/ 2957968 w 4102080"/>
              <a:gd name="connsiteY2389" fmla="*/ 2784026 h 4361942"/>
              <a:gd name="connsiteX2390" fmla="*/ 2942253 w 4102080"/>
              <a:gd name="connsiteY2390" fmla="*/ 2772241 h 4361942"/>
              <a:gd name="connsiteX2391" fmla="*/ 2930364 w 4102080"/>
              <a:gd name="connsiteY2391" fmla="*/ 2754460 h 4361942"/>
              <a:gd name="connsiteX2392" fmla="*/ 2926539 w 4102080"/>
              <a:gd name="connsiteY2392" fmla="*/ 2738746 h 4361942"/>
              <a:gd name="connsiteX2393" fmla="*/ 2914649 w 4102080"/>
              <a:gd name="connsiteY2393" fmla="*/ 2728925 h 4361942"/>
              <a:gd name="connsiteX2394" fmla="*/ 2896970 w 4102080"/>
              <a:gd name="connsiteY2394" fmla="*/ 2728925 h 4361942"/>
              <a:gd name="connsiteX2395" fmla="*/ 2883116 w 4102080"/>
              <a:gd name="connsiteY2395" fmla="*/ 2734818 h 4361942"/>
              <a:gd name="connsiteX2396" fmla="*/ 2883045 w 4102080"/>
              <a:gd name="connsiteY2396" fmla="*/ 2734868 h 4361942"/>
              <a:gd name="connsiteX2397" fmla="*/ 2896774 w 4102080"/>
              <a:gd name="connsiteY2397" fmla="*/ 2729014 h 4361942"/>
              <a:gd name="connsiteX2398" fmla="*/ 2914430 w 4102080"/>
              <a:gd name="connsiteY2398" fmla="*/ 2729014 h 4361942"/>
              <a:gd name="connsiteX2399" fmla="*/ 2926305 w 4102080"/>
              <a:gd name="connsiteY2399" fmla="*/ 2738847 h 4361942"/>
              <a:gd name="connsiteX2400" fmla="*/ 2930125 w 4102080"/>
              <a:gd name="connsiteY2400" fmla="*/ 2754580 h 4361942"/>
              <a:gd name="connsiteX2401" fmla="*/ 2942000 w 4102080"/>
              <a:gd name="connsiteY2401" fmla="*/ 2772384 h 4361942"/>
              <a:gd name="connsiteX2402" fmla="*/ 2957694 w 4102080"/>
              <a:gd name="connsiteY2402" fmla="*/ 2784183 h 4361942"/>
              <a:gd name="connsiteX2403" fmla="*/ 2969466 w 4102080"/>
              <a:gd name="connsiteY2403" fmla="*/ 2798053 h 4361942"/>
              <a:gd name="connsiteX2404" fmla="*/ 2981340 w 4102080"/>
              <a:gd name="connsiteY2404" fmla="*/ 2811820 h 4361942"/>
              <a:gd name="connsiteX2405" fmla="*/ 2983302 w 4102080"/>
              <a:gd name="connsiteY2405" fmla="*/ 2815753 h 4361942"/>
              <a:gd name="connsiteX2406" fmla="*/ 2979275 w 4102080"/>
              <a:gd name="connsiteY2406" fmla="*/ 2821653 h 4361942"/>
              <a:gd name="connsiteX2407" fmla="*/ 2969466 w 4102080"/>
              <a:gd name="connsiteY2407" fmla="*/ 2821653 h 4361942"/>
              <a:gd name="connsiteX2408" fmla="*/ 2961618 w 4102080"/>
              <a:gd name="connsiteY2408" fmla="*/ 2821653 h 4361942"/>
              <a:gd name="connsiteX2409" fmla="*/ 2953771 w 4102080"/>
              <a:gd name="connsiteY2409" fmla="*/ 2821653 h 4361942"/>
              <a:gd name="connsiteX2410" fmla="*/ 2945923 w 4102080"/>
              <a:gd name="connsiteY2410" fmla="*/ 2821653 h 4361942"/>
              <a:gd name="connsiteX2411" fmla="*/ 2940038 w 4102080"/>
              <a:gd name="connsiteY2411" fmla="*/ 2825586 h 4361942"/>
              <a:gd name="connsiteX2412" fmla="*/ 2932087 w 4102080"/>
              <a:gd name="connsiteY2412" fmla="*/ 2825586 h 4361942"/>
              <a:gd name="connsiteX2413" fmla="*/ 2930125 w 4102080"/>
              <a:gd name="connsiteY2413" fmla="*/ 2837490 h 4361942"/>
              <a:gd name="connsiteX2414" fmla="*/ 2936114 w 4102080"/>
              <a:gd name="connsiteY2414" fmla="*/ 2845356 h 4361942"/>
              <a:gd name="connsiteX2415" fmla="*/ 2938076 w 4102080"/>
              <a:gd name="connsiteY2415" fmla="*/ 2855189 h 4361942"/>
              <a:gd name="connsiteX2416" fmla="*/ 2934152 w 4102080"/>
              <a:gd name="connsiteY2416" fmla="*/ 2865023 h 4361942"/>
              <a:gd name="connsiteX2417" fmla="*/ 2918354 w 4102080"/>
              <a:gd name="connsiteY2417" fmla="*/ 2870922 h 4361942"/>
              <a:gd name="connsiteX2418" fmla="*/ 2906583 w 4102080"/>
              <a:gd name="connsiteY2418" fmla="*/ 2861089 h 4361942"/>
              <a:gd name="connsiteX2419" fmla="*/ 2900698 w 4102080"/>
              <a:gd name="connsiteY2419" fmla="*/ 2855189 h 4361942"/>
              <a:gd name="connsiteX2420" fmla="*/ 2894812 w 4102080"/>
              <a:gd name="connsiteY2420" fmla="*/ 2849289 h 4361942"/>
              <a:gd name="connsiteX2421" fmla="*/ 2877052 w 4102080"/>
              <a:gd name="connsiteY2421" fmla="*/ 2867093 h 4361942"/>
              <a:gd name="connsiteX2422" fmla="*/ 2871167 w 4102080"/>
              <a:gd name="connsiteY2422" fmla="*/ 2882826 h 4361942"/>
              <a:gd name="connsiteX2423" fmla="*/ 2867243 w 4102080"/>
              <a:gd name="connsiteY2423" fmla="*/ 2898559 h 4361942"/>
              <a:gd name="connsiteX2424" fmla="*/ 2863319 w 4102080"/>
              <a:gd name="connsiteY2424" fmla="*/ 2900525 h 4361942"/>
              <a:gd name="connsiteX2425" fmla="*/ 2859395 w 4102080"/>
              <a:gd name="connsiteY2425" fmla="*/ 2892659 h 4361942"/>
              <a:gd name="connsiteX2426" fmla="*/ 2851445 w 4102080"/>
              <a:gd name="connsiteY2426" fmla="*/ 2884792 h 4361942"/>
              <a:gd name="connsiteX2427" fmla="*/ 2851445 w 4102080"/>
              <a:gd name="connsiteY2427" fmla="*/ 2892659 h 4361942"/>
              <a:gd name="connsiteX2428" fmla="*/ 2853407 w 4102080"/>
              <a:gd name="connsiteY2428" fmla="*/ 2908392 h 4361942"/>
              <a:gd name="connsiteX2429" fmla="*/ 2849586 w 4102080"/>
              <a:gd name="connsiteY2429" fmla="*/ 2908392 h 4361942"/>
              <a:gd name="connsiteX2430" fmla="*/ 2847624 w 4102080"/>
              <a:gd name="connsiteY2430" fmla="*/ 2902492 h 4361942"/>
              <a:gd name="connsiteX2431" fmla="*/ 2843597 w 4102080"/>
              <a:gd name="connsiteY2431" fmla="*/ 2902492 h 4361942"/>
              <a:gd name="connsiteX2432" fmla="*/ 2837712 w 4102080"/>
              <a:gd name="connsiteY2432" fmla="*/ 2906529 h 4361942"/>
              <a:gd name="connsiteX2433" fmla="*/ 2831826 w 4102080"/>
              <a:gd name="connsiteY2433" fmla="*/ 2910359 h 4361942"/>
              <a:gd name="connsiteX2434" fmla="*/ 2825941 w 4102080"/>
              <a:gd name="connsiteY2434" fmla="*/ 2904459 h 4361942"/>
              <a:gd name="connsiteX2435" fmla="*/ 2822017 w 4102080"/>
              <a:gd name="connsiteY2435" fmla="*/ 2886759 h 4361942"/>
              <a:gd name="connsiteX2436" fmla="*/ 2823979 w 4102080"/>
              <a:gd name="connsiteY2436" fmla="*/ 2870922 h 4361942"/>
              <a:gd name="connsiteX2437" fmla="*/ 2827903 w 4102080"/>
              <a:gd name="connsiteY2437" fmla="*/ 2851256 h 4361942"/>
              <a:gd name="connsiteX2438" fmla="*/ 2829864 w 4102080"/>
              <a:gd name="connsiteY2438" fmla="*/ 2839456 h 4361942"/>
              <a:gd name="connsiteX2439" fmla="*/ 2835750 w 4102080"/>
              <a:gd name="connsiteY2439" fmla="*/ 2829623 h 4361942"/>
              <a:gd name="connsiteX2440" fmla="*/ 2845559 w 4102080"/>
              <a:gd name="connsiteY2440" fmla="*/ 2817720 h 4361942"/>
              <a:gd name="connsiteX2441" fmla="*/ 2845611 w 4102080"/>
              <a:gd name="connsiteY2441" fmla="*/ 2817616 h 4361942"/>
              <a:gd name="connsiteX2442" fmla="*/ 2835869 w 4102080"/>
              <a:gd name="connsiteY2442" fmla="*/ 2829408 h 4361942"/>
              <a:gd name="connsiteX2443" fmla="*/ 2829975 w 4102080"/>
              <a:gd name="connsiteY2443" fmla="*/ 2839229 h 4361942"/>
              <a:gd name="connsiteX2444" fmla="*/ 2826047 w 4102080"/>
              <a:gd name="connsiteY2444" fmla="*/ 2835301 h 4361942"/>
              <a:gd name="connsiteX2445" fmla="*/ 2820154 w 4102080"/>
              <a:gd name="connsiteY2445" fmla="*/ 2845122 h 4361942"/>
              <a:gd name="connsiteX2446" fmla="*/ 2800510 w 4102080"/>
              <a:gd name="connsiteY2446" fmla="*/ 2880580 h 4361942"/>
              <a:gd name="connsiteX2447" fmla="*/ 2792549 w 4102080"/>
              <a:gd name="connsiteY2447" fmla="*/ 2880580 h 4361942"/>
              <a:gd name="connsiteX2448" fmla="*/ 2790585 w 4102080"/>
              <a:gd name="connsiteY2448" fmla="*/ 2864763 h 4361942"/>
              <a:gd name="connsiteX2449" fmla="*/ 2792549 w 4102080"/>
              <a:gd name="connsiteY2449" fmla="*/ 2849050 h 4361942"/>
              <a:gd name="connsiteX2450" fmla="*/ 2786656 w 4102080"/>
              <a:gd name="connsiteY2450" fmla="*/ 2849050 h 4361942"/>
              <a:gd name="connsiteX2451" fmla="*/ 2780763 w 4102080"/>
              <a:gd name="connsiteY2451" fmla="*/ 2860835 h 4361942"/>
              <a:gd name="connsiteX2452" fmla="*/ 2776835 w 4102080"/>
              <a:gd name="connsiteY2452" fmla="*/ 2880580 h 4361942"/>
              <a:gd name="connsiteX2453" fmla="*/ 2761120 w 4102080"/>
              <a:gd name="connsiteY2453" fmla="*/ 2878616 h 4361942"/>
              <a:gd name="connsiteX2454" fmla="*/ 2717697 w 4102080"/>
              <a:gd name="connsiteY2454" fmla="*/ 2878616 h 4361942"/>
              <a:gd name="connsiteX2455" fmla="*/ 2715733 w 4102080"/>
              <a:gd name="connsiteY2455" fmla="*/ 2864763 h 4361942"/>
              <a:gd name="connsiteX2456" fmla="*/ 2711804 w 4102080"/>
              <a:gd name="connsiteY2456" fmla="*/ 2856907 h 4361942"/>
              <a:gd name="connsiteX2457" fmla="*/ 2705911 w 4102080"/>
              <a:gd name="connsiteY2457" fmla="*/ 2878616 h 4361942"/>
              <a:gd name="connsiteX2458" fmla="*/ 2698054 w 4102080"/>
              <a:gd name="connsiteY2458" fmla="*/ 2882544 h 4361942"/>
              <a:gd name="connsiteX2459" fmla="*/ 2684304 w 4102080"/>
              <a:gd name="connsiteY2459" fmla="*/ 2874688 h 4361942"/>
              <a:gd name="connsiteX2460" fmla="*/ 2676343 w 4102080"/>
              <a:gd name="connsiteY2460" fmla="*/ 2860835 h 4361942"/>
              <a:gd name="connsiteX2461" fmla="*/ 2668485 w 4102080"/>
              <a:gd name="connsiteY2461" fmla="*/ 2860835 h 4361942"/>
              <a:gd name="connsiteX2462" fmla="*/ 2658664 w 4102080"/>
              <a:gd name="connsiteY2462" fmla="*/ 2868795 h 4361942"/>
              <a:gd name="connsiteX2463" fmla="*/ 2658664 w 4102080"/>
              <a:gd name="connsiteY2463" fmla="*/ 2833233 h 4361942"/>
              <a:gd name="connsiteX2464" fmla="*/ 2656699 w 4102080"/>
              <a:gd name="connsiteY2464" fmla="*/ 2831269 h 4361942"/>
              <a:gd name="connsiteX2465" fmla="*/ 2650806 w 4102080"/>
              <a:gd name="connsiteY2465" fmla="*/ 2833233 h 4361942"/>
              <a:gd name="connsiteX2466" fmla="*/ 2646774 w 4102080"/>
              <a:gd name="connsiteY2466" fmla="*/ 2841193 h 4361942"/>
              <a:gd name="connsiteX2467" fmla="*/ 2644913 w 4102080"/>
              <a:gd name="connsiteY2467" fmla="*/ 2852978 h 4361942"/>
              <a:gd name="connsiteX2468" fmla="*/ 2634988 w 4102080"/>
              <a:gd name="connsiteY2468" fmla="*/ 2845122 h 4361942"/>
              <a:gd name="connsiteX2469" fmla="*/ 2627131 w 4102080"/>
              <a:gd name="connsiteY2469" fmla="*/ 2833233 h 4361942"/>
              <a:gd name="connsiteX2470" fmla="*/ 2619273 w 4102080"/>
              <a:gd name="connsiteY2470" fmla="*/ 2825377 h 4361942"/>
              <a:gd name="connsiteX2471" fmla="*/ 2605523 w 4102080"/>
              <a:gd name="connsiteY2471" fmla="*/ 2831269 h 4361942"/>
              <a:gd name="connsiteX2472" fmla="*/ 2607384 w 4102080"/>
              <a:gd name="connsiteY2472" fmla="*/ 2819484 h 4361942"/>
              <a:gd name="connsiteX2473" fmla="*/ 2603559 w 4102080"/>
              <a:gd name="connsiteY2473" fmla="*/ 2803771 h 4361942"/>
              <a:gd name="connsiteX2474" fmla="*/ 2605523 w 4102080"/>
              <a:gd name="connsiteY2474" fmla="*/ 2797878 h 4361942"/>
              <a:gd name="connsiteX2475" fmla="*/ 2599526 w 4102080"/>
              <a:gd name="connsiteY2475" fmla="*/ 2776169 h 4361942"/>
              <a:gd name="connsiteX2476" fmla="*/ 2595701 w 4102080"/>
              <a:gd name="connsiteY2476" fmla="*/ 2774205 h 4361942"/>
              <a:gd name="connsiteX2477" fmla="*/ 2587740 w 4102080"/>
              <a:gd name="connsiteY2477" fmla="*/ 2782061 h 4361942"/>
              <a:gd name="connsiteX2478" fmla="*/ 2579883 w 4102080"/>
              <a:gd name="connsiteY2478" fmla="*/ 2793846 h 4361942"/>
              <a:gd name="connsiteX2479" fmla="*/ 2579883 w 4102080"/>
              <a:gd name="connsiteY2479" fmla="*/ 2803771 h 4361942"/>
              <a:gd name="connsiteX2480" fmla="*/ 2587740 w 4102080"/>
              <a:gd name="connsiteY2480" fmla="*/ 2819484 h 4361942"/>
              <a:gd name="connsiteX2481" fmla="*/ 2591669 w 4102080"/>
              <a:gd name="connsiteY2481" fmla="*/ 2841193 h 4361942"/>
              <a:gd name="connsiteX2482" fmla="*/ 2595701 w 4102080"/>
              <a:gd name="connsiteY2482" fmla="*/ 2849050 h 4361942"/>
              <a:gd name="connsiteX2483" fmla="*/ 2599526 w 4102080"/>
              <a:gd name="connsiteY2483" fmla="*/ 2858871 h 4361942"/>
              <a:gd name="connsiteX2484" fmla="*/ 2611416 w 4102080"/>
              <a:gd name="connsiteY2484" fmla="*/ 2872620 h 4361942"/>
              <a:gd name="connsiteX2485" fmla="*/ 2613380 w 4102080"/>
              <a:gd name="connsiteY2485" fmla="*/ 2880580 h 4361942"/>
              <a:gd name="connsiteX2486" fmla="*/ 2609348 w 4102080"/>
              <a:gd name="connsiteY2486" fmla="*/ 2890401 h 4361942"/>
              <a:gd name="connsiteX2487" fmla="*/ 2615345 w 4102080"/>
              <a:gd name="connsiteY2487" fmla="*/ 2892365 h 4361942"/>
              <a:gd name="connsiteX2488" fmla="*/ 2623202 w 4102080"/>
              <a:gd name="connsiteY2488" fmla="*/ 2894329 h 4361942"/>
              <a:gd name="connsiteX2489" fmla="*/ 2627131 w 4102080"/>
              <a:gd name="connsiteY2489" fmla="*/ 2896293 h 4361942"/>
              <a:gd name="connsiteX2490" fmla="*/ 2621238 w 4102080"/>
              <a:gd name="connsiteY2490" fmla="*/ 2900222 h 4361942"/>
              <a:gd name="connsiteX2491" fmla="*/ 2615345 w 4102080"/>
              <a:gd name="connsiteY2491" fmla="*/ 2902186 h 4361942"/>
              <a:gd name="connsiteX2492" fmla="*/ 2603559 w 4102080"/>
              <a:gd name="connsiteY2492" fmla="*/ 2902186 h 4361942"/>
              <a:gd name="connsiteX2493" fmla="*/ 2595701 w 4102080"/>
              <a:gd name="connsiteY2493" fmla="*/ 2900222 h 4361942"/>
              <a:gd name="connsiteX2494" fmla="*/ 2593633 w 4102080"/>
              <a:gd name="connsiteY2494" fmla="*/ 2896293 h 4361942"/>
              <a:gd name="connsiteX2495" fmla="*/ 2593633 w 4102080"/>
              <a:gd name="connsiteY2495" fmla="*/ 2890401 h 4361942"/>
              <a:gd name="connsiteX2496" fmla="*/ 2591669 w 4102080"/>
              <a:gd name="connsiteY2496" fmla="*/ 2884508 h 4361942"/>
              <a:gd name="connsiteX2497" fmla="*/ 2585776 w 4102080"/>
              <a:gd name="connsiteY2497" fmla="*/ 2878616 h 4361942"/>
              <a:gd name="connsiteX2498" fmla="*/ 2579883 w 4102080"/>
              <a:gd name="connsiteY2498" fmla="*/ 2874688 h 4361942"/>
              <a:gd name="connsiteX2499" fmla="*/ 2546386 w 4102080"/>
              <a:gd name="connsiteY2499" fmla="*/ 2862799 h 4361942"/>
              <a:gd name="connsiteX2500" fmla="*/ 2536564 w 4102080"/>
              <a:gd name="connsiteY2500" fmla="*/ 2862799 h 4361942"/>
              <a:gd name="connsiteX2501" fmla="*/ 2514853 w 4102080"/>
              <a:gd name="connsiteY2501" fmla="*/ 2866831 h 4361942"/>
              <a:gd name="connsiteX2502" fmla="*/ 2508960 w 4102080"/>
              <a:gd name="connsiteY2502" fmla="*/ 2868795 h 4361942"/>
              <a:gd name="connsiteX2503" fmla="*/ 2508960 w 4102080"/>
              <a:gd name="connsiteY2503" fmla="*/ 2874688 h 4361942"/>
              <a:gd name="connsiteX2504" fmla="*/ 2516920 w 4102080"/>
              <a:gd name="connsiteY2504" fmla="*/ 2884508 h 4361942"/>
              <a:gd name="connsiteX2505" fmla="*/ 2505031 w 4102080"/>
              <a:gd name="connsiteY2505" fmla="*/ 2888437 h 4361942"/>
              <a:gd name="connsiteX2506" fmla="*/ 2481355 w 4102080"/>
              <a:gd name="connsiteY2506" fmla="*/ 2898258 h 4361942"/>
              <a:gd name="connsiteX2507" fmla="*/ 2455819 w 4102080"/>
              <a:gd name="connsiteY2507" fmla="*/ 2906218 h 4361942"/>
              <a:gd name="connsiteX2508" fmla="*/ 2453854 w 4102080"/>
              <a:gd name="connsiteY2508" fmla="*/ 2916039 h 4361942"/>
              <a:gd name="connsiteX2509" fmla="*/ 2451890 w 4102080"/>
              <a:gd name="connsiteY2509" fmla="*/ 2927824 h 4361942"/>
              <a:gd name="connsiteX2510" fmla="*/ 2443929 w 4102080"/>
              <a:gd name="connsiteY2510" fmla="*/ 2933716 h 4361942"/>
              <a:gd name="connsiteX2511" fmla="*/ 2443929 w 4102080"/>
              <a:gd name="connsiteY2511" fmla="*/ 2939609 h 4361942"/>
              <a:gd name="connsiteX2512" fmla="*/ 2508960 w 4102080"/>
              <a:gd name="connsiteY2512" fmla="*/ 2904150 h 4361942"/>
              <a:gd name="connsiteX2513" fmla="*/ 2520746 w 4102080"/>
              <a:gd name="connsiteY2513" fmla="*/ 2904150 h 4361942"/>
              <a:gd name="connsiteX2514" fmla="*/ 2522710 w 4102080"/>
              <a:gd name="connsiteY2514" fmla="*/ 2918003 h 4361942"/>
              <a:gd name="connsiteX2515" fmla="*/ 2526742 w 4102080"/>
              <a:gd name="connsiteY2515" fmla="*/ 2927824 h 4361942"/>
              <a:gd name="connsiteX2516" fmla="*/ 2528707 w 4102080"/>
              <a:gd name="connsiteY2516" fmla="*/ 2937644 h 4361942"/>
              <a:gd name="connsiteX2517" fmla="*/ 2522710 w 4102080"/>
              <a:gd name="connsiteY2517" fmla="*/ 2947465 h 4361942"/>
              <a:gd name="connsiteX2518" fmla="*/ 2514853 w 4102080"/>
              <a:gd name="connsiteY2518" fmla="*/ 2953461 h 4361942"/>
              <a:gd name="connsiteX2519" fmla="*/ 2501102 w 4102080"/>
              <a:gd name="connsiteY2519" fmla="*/ 2955425 h 4361942"/>
              <a:gd name="connsiteX2520" fmla="*/ 2489316 w 4102080"/>
              <a:gd name="connsiteY2520" fmla="*/ 2955425 h 4361942"/>
              <a:gd name="connsiteX2521" fmla="*/ 2481355 w 4102080"/>
              <a:gd name="connsiteY2521" fmla="*/ 2951394 h 4361942"/>
              <a:gd name="connsiteX2522" fmla="*/ 2477530 w 4102080"/>
              <a:gd name="connsiteY2522" fmla="*/ 2959250 h 4361942"/>
              <a:gd name="connsiteX2523" fmla="*/ 2479494 w 4102080"/>
              <a:gd name="connsiteY2523" fmla="*/ 2963282 h 4361942"/>
              <a:gd name="connsiteX2524" fmla="*/ 2485387 w 4102080"/>
              <a:gd name="connsiteY2524" fmla="*/ 2965246 h 4361942"/>
              <a:gd name="connsiteX2525" fmla="*/ 2489316 w 4102080"/>
              <a:gd name="connsiteY2525" fmla="*/ 2973103 h 4361942"/>
              <a:gd name="connsiteX2526" fmla="*/ 2491177 w 4102080"/>
              <a:gd name="connsiteY2526" fmla="*/ 2977031 h 4361942"/>
              <a:gd name="connsiteX2527" fmla="*/ 2491177 w 4102080"/>
              <a:gd name="connsiteY2527" fmla="*/ 2982924 h 4361942"/>
              <a:gd name="connsiteX2528" fmla="*/ 2489316 w 4102080"/>
              <a:gd name="connsiteY2528" fmla="*/ 2998637 h 4361942"/>
              <a:gd name="connsiteX2529" fmla="*/ 2485387 w 4102080"/>
              <a:gd name="connsiteY2529" fmla="*/ 3032235 h 4361942"/>
              <a:gd name="connsiteX2530" fmla="*/ 2491177 w 4102080"/>
              <a:gd name="connsiteY2530" fmla="*/ 3038024 h 4361942"/>
              <a:gd name="connsiteX2531" fmla="*/ 2497173 w 4102080"/>
              <a:gd name="connsiteY2531" fmla="*/ 3036060 h 4361942"/>
              <a:gd name="connsiteX2532" fmla="*/ 2501102 w 4102080"/>
              <a:gd name="connsiteY2532" fmla="*/ 3028203 h 4361942"/>
              <a:gd name="connsiteX2533" fmla="*/ 2503067 w 4102080"/>
              <a:gd name="connsiteY2533" fmla="*/ 3022311 h 4361942"/>
              <a:gd name="connsiteX2534" fmla="*/ 2510924 w 4102080"/>
              <a:gd name="connsiteY2534" fmla="*/ 3032235 h 4361942"/>
              <a:gd name="connsiteX2535" fmla="*/ 2503067 w 4102080"/>
              <a:gd name="connsiteY2535" fmla="*/ 3047948 h 4361942"/>
              <a:gd name="connsiteX2536" fmla="*/ 2487352 w 4102080"/>
              <a:gd name="connsiteY2536" fmla="*/ 3069554 h 4361942"/>
              <a:gd name="connsiteX2537" fmla="*/ 2471534 w 4102080"/>
              <a:gd name="connsiteY2537" fmla="*/ 3073586 h 4361942"/>
              <a:gd name="connsiteX2538" fmla="*/ 2451890 w 4102080"/>
              <a:gd name="connsiteY2538" fmla="*/ 3071622 h 4361942"/>
              <a:gd name="connsiteX2539" fmla="*/ 2451890 w 4102080"/>
              <a:gd name="connsiteY2539" fmla="*/ 3059733 h 4361942"/>
              <a:gd name="connsiteX2540" fmla="*/ 2465641 w 4102080"/>
              <a:gd name="connsiteY2540" fmla="*/ 3059733 h 4361942"/>
              <a:gd name="connsiteX2541" fmla="*/ 2469569 w 4102080"/>
              <a:gd name="connsiteY2541" fmla="*/ 3059733 h 4361942"/>
              <a:gd name="connsiteX2542" fmla="*/ 2473498 w 4102080"/>
              <a:gd name="connsiteY2542" fmla="*/ 3053841 h 4361942"/>
              <a:gd name="connsiteX2543" fmla="*/ 2434108 w 4102080"/>
              <a:gd name="connsiteY2543" fmla="*/ 3049912 h 4361942"/>
              <a:gd name="connsiteX2544" fmla="*/ 2424286 w 4102080"/>
              <a:gd name="connsiteY2544" fmla="*/ 3045984 h 4361942"/>
              <a:gd name="connsiteX2545" fmla="*/ 2416428 w 4102080"/>
              <a:gd name="connsiteY2545" fmla="*/ 3032235 h 4361942"/>
              <a:gd name="connsiteX2546" fmla="*/ 2414464 w 4102080"/>
              <a:gd name="connsiteY2546" fmla="*/ 3026239 h 4361942"/>
              <a:gd name="connsiteX2547" fmla="*/ 2420357 w 4102080"/>
              <a:gd name="connsiteY2547" fmla="*/ 3022311 h 4361942"/>
              <a:gd name="connsiteX2548" fmla="*/ 2436072 w 4102080"/>
              <a:gd name="connsiteY2548" fmla="*/ 3016418 h 4361942"/>
              <a:gd name="connsiteX2549" fmla="*/ 2420357 w 4102080"/>
              <a:gd name="connsiteY2549" fmla="*/ 2986852 h 4361942"/>
              <a:gd name="connsiteX2550" fmla="*/ 2410535 w 4102080"/>
              <a:gd name="connsiteY2550" fmla="*/ 2996776 h 4361942"/>
              <a:gd name="connsiteX2551" fmla="*/ 2400714 w 4102080"/>
              <a:gd name="connsiteY2551" fmla="*/ 3018382 h 4361942"/>
              <a:gd name="connsiteX2552" fmla="*/ 2384895 w 4102080"/>
              <a:gd name="connsiteY2552" fmla="*/ 3018382 h 4361942"/>
              <a:gd name="connsiteX2553" fmla="*/ 2371145 w 4102080"/>
              <a:gd name="connsiteY2553" fmla="*/ 3000705 h 4361942"/>
              <a:gd name="connsiteX2554" fmla="*/ 2363184 w 4102080"/>
              <a:gd name="connsiteY2554" fmla="*/ 2996776 h 4361942"/>
              <a:gd name="connsiteX2555" fmla="*/ 2349434 w 4102080"/>
              <a:gd name="connsiteY2555" fmla="*/ 2994812 h 4361942"/>
              <a:gd name="connsiteX2556" fmla="*/ 2341576 w 4102080"/>
              <a:gd name="connsiteY2556" fmla="*/ 2998637 h 4361942"/>
              <a:gd name="connsiteX2557" fmla="*/ 2339612 w 4102080"/>
              <a:gd name="connsiteY2557" fmla="*/ 3008561 h 4361942"/>
              <a:gd name="connsiteX2558" fmla="*/ 2337648 w 4102080"/>
              <a:gd name="connsiteY2558" fmla="*/ 3020346 h 4361942"/>
              <a:gd name="connsiteX2559" fmla="*/ 2337648 w 4102080"/>
              <a:gd name="connsiteY2559" fmla="*/ 3032235 h 4361942"/>
              <a:gd name="connsiteX2560" fmla="*/ 2323897 w 4102080"/>
              <a:gd name="connsiteY2560" fmla="*/ 3030167 h 4361942"/>
              <a:gd name="connsiteX2561" fmla="*/ 2294329 w 4102080"/>
              <a:gd name="connsiteY2561" fmla="*/ 3030167 h 4361942"/>
              <a:gd name="connsiteX2562" fmla="*/ 2282543 w 4102080"/>
              <a:gd name="connsiteY2562" fmla="*/ 3024275 h 4361942"/>
              <a:gd name="connsiteX2563" fmla="*/ 2280578 w 4102080"/>
              <a:gd name="connsiteY2563" fmla="*/ 3020346 h 4361942"/>
              <a:gd name="connsiteX2564" fmla="*/ 2280578 w 4102080"/>
              <a:gd name="connsiteY2564" fmla="*/ 3008561 h 4361942"/>
              <a:gd name="connsiteX2565" fmla="*/ 2280578 w 4102080"/>
              <a:gd name="connsiteY2565" fmla="*/ 3004633 h 4361942"/>
              <a:gd name="connsiteX2566" fmla="*/ 2276546 w 4102080"/>
              <a:gd name="connsiteY2566" fmla="*/ 3004633 h 4361942"/>
              <a:gd name="connsiteX2567" fmla="*/ 2268689 w 4102080"/>
              <a:gd name="connsiteY2567" fmla="*/ 3006597 h 4361942"/>
              <a:gd name="connsiteX2568" fmla="*/ 2260831 w 4102080"/>
              <a:gd name="connsiteY2568" fmla="*/ 3002669 h 4361942"/>
              <a:gd name="connsiteX2569" fmla="*/ 2245117 w 4102080"/>
              <a:gd name="connsiteY2569" fmla="*/ 3002669 h 4361942"/>
              <a:gd name="connsiteX2570" fmla="*/ 2239120 w 4102080"/>
              <a:gd name="connsiteY2570" fmla="*/ 2998637 h 4361942"/>
              <a:gd name="connsiteX2571" fmla="*/ 2237156 w 4102080"/>
              <a:gd name="connsiteY2571" fmla="*/ 2992848 h 4361942"/>
              <a:gd name="connsiteX2572" fmla="*/ 2237156 w 4102080"/>
              <a:gd name="connsiteY2572" fmla="*/ 2986852 h 4361942"/>
              <a:gd name="connsiteX2573" fmla="*/ 2239120 w 4102080"/>
              <a:gd name="connsiteY2573" fmla="*/ 2980960 h 4361942"/>
              <a:gd name="connsiteX2574" fmla="*/ 2239120 w 4102080"/>
              <a:gd name="connsiteY2574" fmla="*/ 2975067 h 4361942"/>
              <a:gd name="connsiteX2575" fmla="*/ 2239120 w 4102080"/>
              <a:gd name="connsiteY2575" fmla="*/ 2916039 h 4361942"/>
              <a:gd name="connsiteX2576" fmla="*/ 2239120 w 4102080"/>
              <a:gd name="connsiteY2576" fmla="*/ 2906218 h 4361942"/>
              <a:gd name="connsiteX2577" fmla="*/ 2241188 w 4102080"/>
              <a:gd name="connsiteY2577" fmla="*/ 2902186 h 4361942"/>
              <a:gd name="connsiteX2578" fmla="*/ 2245117 w 4102080"/>
              <a:gd name="connsiteY2578" fmla="*/ 2896293 h 4361942"/>
              <a:gd name="connsiteX2579" fmla="*/ 2246978 w 4102080"/>
              <a:gd name="connsiteY2579" fmla="*/ 2888437 h 4361942"/>
              <a:gd name="connsiteX2580" fmla="*/ 2249045 w 4102080"/>
              <a:gd name="connsiteY2580" fmla="*/ 2878616 h 4361942"/>
              <a:gd name="connsiteX2581" fmla="*/ 2239120 w 4102080"/>
              <a:gd name="connsiteY2581" fmla="*/ 2892365 h 4361942"/>
              <a:gd name="connsiteX2582" fmla="*/ 2229298 w 4102080"/>
              <a:gd name="connsiteY2582" fmla="*/ 2906218 h 4361942"/>
              <a:gd name="connsiteX2583" fmla="*/ 2219477 w 4102080"/>
              <a:gd name="connsiteY2583" fmla="*/ 2916039 h 4361942"/>
              <a:gd name="connsiteX2584" fmla="*/ 2203762 w 4102080"/>
              <a:gd name="connsiteY2584" fmla="*/ 2918003 h 4361942"/>
              <a:gd name="connsiteX2585" fmla="*/ 2215548 w 4102080"/>
              <a:gd name="connsiteY2585" fmla="*/ 2945605 h 4361942"/>
              <a:gd name="connsiteX2586" fmla="*/ 2207691 w 4102080"/>
              <a:gd name="connsiteY2586" fmla="*/ 2951394 h 4361942"/>
              <a:gd name="connsiteX2587" fmla="*/ 2189908 w 4102080"/>
              <a:gd name="connsiteY2587" fmla="*/ 2951394 h 4361942"/>
              <a:gd name="connsiteX2588" fmla="*/ 2174193 w 4102080"/>
              <a:gd name="connsiteY2588" fmla="*/ 2961318 h 4361942"/>
              <a:gd name="connsiteX2589" fmla="*/ 2166336 w 4102080"/>
              <a:gd name="connsiteY2589" fmla="*/ 2943537 h 4361942"/>
              <a:gd name="connsiteX2590" fmla="*/ 2162407 w 4102080"/>
              <a:gd name="connsiteY2590" fmla="*/ 2935680 h 4361942"/>
              <a:gd name="connsiteX2591" fmla="*/ 2154550 w 4102080"/>
              <a:gd name="connsiteY2591" fmla="*/ 2929788 h 4361942"/>
              <a:gd name="connsiteX2592" fmla="*/ 2152482 w 4102080"/>
              <a:gd name="connsiteY2592" fmla="*/ 2955425 h 4361942"/>
              <a:gd name="connsiteX2593" fmla="*/ 2146589 w 4102080"/>
              <a:gd name="connsiteY2593" fmla="*/ 2975067 h 4361942"/>
              <a:gd name="connsiteX2594" fmla="*/ 2132839 w 4102080"/>
              <a:gd name="connsiteY2594" fmla="*/ 2986852 h 4361942"/>
              <a:gd name="connsiteX2595" fmla="*/ 2115159 w 4102080"/>
              <a:gd name="connsiteY2595" fmla="*/ 2988816 h 4361942"/>
              <a:gd name="connsiteX2596" fmla="*/ 2109163 w 4102080"/>
              <a:gd name="connsiteY2596" fmla="*/ 2986852 h 4361942"/>
              <a:gd name="connsiteX2597" fmla="*/ 2101306 w 4102080"/>
              <a:gd name="connsiteY2597" fmla="*/ 2984991 h 4361942"/>
              <a:gd name="connsiteX2598" fmla="*/ 2097377 w 4102080"/>
              <a:gd name="connsiteY2598" fmla="*/ 2984991 h 4361942"/>
              <a:gd name="connsiteX2599" fmla="*/ 2093448 w 4102080"/>
              <a:gd name="connsiteY2599" fmla="*/ 2988816 h 4361942"/>
              <a:gd name="connsiteX2600" fmla="*/ 2083627 w 4102080"/>
              <a:gd name="connsiteY2600" fmla="*/ 2980960 h 4361942"/>
              <a:gd name="connsiteX2601" fmla="*/ 2075769 w 4102080"/>
              <a:gd name="connsiteY2601" fmla="*/ 2978995 h 4361942"/>
              <a:gd name="connsiteX2602" fmla="*/ 2075769 w 4102080"/>
              <a:gd name="connsiteY2602" fmla="*/ 2978908 h 4361942"/>
              <a:gd name="connsiteX2603" fmla="*/ 2071784 w 4102080"/>
              <a:gd name="connsiteY2603" fmla="*/ 2976967 h 4361942"/>
              <a:gd name="connsiteX2604" fmla="*/ 2046250 w 4102080"/>
              <a:gd name="connsiteY2604" fmla="*/ 2978931 h 4361942"/>
              <a:gd name="connsiteX2605" fmla="*/ 2036429 w 4102080"/>
              <a:gd name="connsiteY2605" fmla="*/ 2976967 h 4361942"/>
              <a:gd name="connsiteX2606" fmla="*/ 2034362 w 4102080"/>
              <a:gd name="connsiteY2606" fmla="*/ 2973038 h 4361942"/>
              <a:gd name="connsiteX2607" fmla="*/ 2032397 w 4102080"/>
              <a:gd name="connsiteY2607" fmla="*/ 2967146 h 4361942"/>
              <a:gd name="connsiteX2608" fmla="*/ 2028573 w 4102080"/>
              <a:gd name="connsiteY2608" fmla="*/ 2959185 h 4361942"/>
              <a:gd name="connsiteX2609" fmla="*/ 2020613 w 4102080"/>
              <a:gd name="connsiteY2609" fmla="*/ 2953396 h 4361942"/>
              <a:gd name="connsiteX2610" fmla="*/ 2018648 w 4102080"/>
              <a:gd name="connsiteY2610" fmla="*/ 2959185 h 4361942"/>
              <a:gd name="connsiteX2611" fmla="*/ 2020613 w 4102080"/>
              <a:gd name="connsiteY2611" fmla="*/ 2969110 h 4361942"/>
              <a:gd name="connsiteX2612" fmla="*/ 2020613 w 4102080"/>
              <a:gd name="connsiteY2612" fmla="*/ 2973038 h 4361942"/>
              <a:gd name="connsiteX2613" fmla="*/ 2016684 w 4102080"/>
              <a:gd name="connsiteY2613" fmla="*/ 2986788 h 4361942"/>
              <a:gd name="connsiteX2614" fmla="*/ 2014720 w 4102080"/>
              <a:gd name="connsiteY2614" fmla="*/ 2992784 h 4361942"/>
              <a:gd name="connsiteX2615" fmla="*/ 2008828 w 4102080"/>
              <a:gd name="connsiteY2615" fmla="*/ 2998573 h 4361942"/>
              <a:gd name="connsiteX2616" fmla="*/ 1983190 w 4102080"/>
              <a:gd name="connsiteY2616" fmla="*/ 3018318 h 4361942"/>
              <a:gd name="connsiteX2617" fmla="*/ 1969441 w 4102080"/>
              <a:gd name="connsiteY2617" fmla="*/ 3024211 h 4361942"/>
              <a:gd name="connsiteX2618" fmla="*/ 1959620 w 4102080"/>
              <a:gd name="connsiteY2618" fmla="*/ 3016354 h 4361942"/>
              <a:gd name="connsiteX2619" fmla="*/ 1947732 w 4102080"/>
              <a:gd name="connsiteY2619" fmla="*/ 2990716 h 4361942"/>
              <a:gd name="connsiteX2620" fmla="*/ 1937911 w 4102080"/>
              <a:gd name="connsiteY2620" fmla="*/ 2986788 h 4361942"/>
              <a:gd name="connsiteX2621" fmla="*/ 1930054 w 4102080"/>
              <a:gd name="connsiteY2621" fmla="*/ 2996712 h 4361942"/>
              <a:gd name="connsiteX2622" fmla="*/ 1926126 w 4102080"/>
              <a:gd name="connsiteY2622" fmla="*/ 3014390 h 4361942"/>
              <a:gd name="connsiteX2623" fmla="*/ 1928090 w 4102080"/>
              <a:gd name="connsiteY2623" fmla="*/ 3026175 h 4361942"/>
              <a:gd name="connsiteX2624" fmla="*/ 1933983 w 4102080"/>
              <a:gd name="connsiteY2624" fmla="*/ 3040028 h 4361942"/>
              <a:gd name="connsiteX2625" fmla="*/ 1943803 w 4102080"/>
              <a:gd name="connsiteY2625" fmla="*/ 3059670 h 4361942"/>
              <a:gd name="connsiteX2626" fmla="*/ 1955589 w 4102080"/>
              <a:gd name="connsiteY2626" fmla="*/ 3075384 h 4361942"/>
              <a:gd name="connsiteX2627" fmla="*/ 1965513 w 4102080"/>
              <a:gd name="connsiteY2627" fmla="*/ 3081380 h 4361942"/>
              <a:gd name="connsiteX2628" fmla="*/ 1973369 w 4102080"/>
              <a:gd name="connsiteY2628" fmla="*/ 3091201 h 4361942"/>
              <a:gd name="connsiteX2629" fmla="*/ 1979262 w 4102080"/>
              <a:gd name="connsiteY2629" fmla="*/ 3093165 h 4361942"/>
              <a:gd name="connsiteX2630" fmla="*/ 1987119 w 4102080"/>
              <a:gd name="connsiteY2630" fmla="*/ 3089236 h 4361942"/>
              <a:gd name="connsiteX2631" fmla="*/ 2008828 w 4102080"/>
              <a:gd name="connsiteY2631" fmla="*/ 3069491 h 4361942"/>
              <a:gd name="connsiteX2632" fmla="*/ 2022577 w 4102080"/>
              <a:gd name="connsiteY2632" fmla="*/ 3067527 h 4361942"/>
              <a:gd name="connsiteX2633" fmla="*/ 2034362 w 4102080"/>
              <a:gd name="connsiteY2633" fmla="*/ 3069491 h 4361942"/>
              <a:gd name="connsiteX2634" fmla="*/ 2044286 w 4102080"/>
              <a:gd name="connsiteY2634" fmla="*/ 3071559 h 4361942"/>
              <a:gd name="connsiteX2635" fmla="*/ 2058035 w 4102080"/>
              <a:gd name="connsiteY2635" fmla="*/ 3065563 h 4361942"/>
              <a:gd name="connsiteX2636" fmla="*/ 2056071 w 4102080"/>
              <a:gd name="connsiteY2636" fmla="*/ 3079415 h 4361942"/>
              <a:gd name="connsiteX2637" fmla="*/ 2054107 w 4102080"/>
              <a:gd name="connsiteY2637" fmla="*/ 3091201 h 4361942"/>
              <a:gd name="connsiteX2638" fmla="*/ 2048214 w 4102080"/>
              <a:gd name="connsiteY2638" fmla="*/ 3112807 h 4361942"/>
              <a:gd name="connsiteX2639" fmla="*/ 2040357 w 4102080"/>
              <a:gd name="connsiteY2639" fmla="*/ 3154159 h 4361942"/>
              <a:gd name="connsiteX2640" fmla="*/ 2034362 w 4102080"/>
              <a:gd name="connsiteY2640" fmla="*/ 3162119 h 4361942"/>
              <a:gd name="connsiteX2641" fmla="*/ 2012756 w 4102080"/>
              <a:gd name="connsiteY2641" fmla="*/ 3169976 h 4361942"/>
              <a:gd name="connsiteX2642" fmla="*/ 1994975 w 4102080"/>
              <a:gd name="connsiteY2642" fmla="*/ 3160155 h 4361942"/>
              <a:gd name="connsiteX2643" fmla="*/ 1979262 w 4102080"/>
              <a:gd name="connsiteY2643" fmla="*/ 3158190 h 4361942"/>
              <a:gd name="connsiteX2644" fmla="*/ 1967477 w 4102080"/>
              <a:gd name="connsiteY2644" fmla="*/ 3183725 h 4361942"/>
              <a:gd name="connsiteX2645" fmla="*/ 1963549 w 4102080"/>
              <a:gd name="connsiteY2645" fmla="*/ 3181761 h 4361942"/>
              <a:gd name="connsiteX2646" fmla="*/ 1961584 w 4102080"/>
              <a:gd name="connsiteY2646" fmla="*/ 3183725 h 4361942"/>
              <a:gd name="connsiteX2647" fmla="*/ 1959620 w 4102080"/>
              <a:gd name="connsiteY2647" fmla="*/ 3183725 h 4361942"/>
              <a:gd name="connsiteX2648" fmla="*/ 1963549 w 4102080"/>
              <a:gd name="connsiteY2648" fmla="*/ 3193546 h 4361942"/>
              <a:gd name="connsiteX2649" fmla="*/ 1967477 w 4102080"/>
              <a:gd name="connsiteY2649" fmla="*/ 3205435 h 4361942"/>
              <a:gd name="connsiteX2650" fmla="*/ 1973369 w 4102080"/>
              <a:gd name="connsiteY2650" fmla="*/ 3240790 h 4361942"/>
              <a:gd name="connsiteX2651" fmla="*/ 1969441 w 4102080"/>
              <a:gd name="connsiteY2651" fmla="*/ 3246786 h 4361942"/>
              <a:gd name="connsiteX2652" fmla="*/ 1963549 w 4102080"/>
              <a:gd name="connsiteY2652" fmla="*/ 3242755 h 4361942"/>
              <a:gd name="connsiteX2653" fmla="*/ 1951763 w 4102080"/>
              <a:gd name="connsiteY2653" fmla="*/ 3232934 h 4361942"/>
              <a:gd name="connsiteX2654" fmla="*/ 1935947 w 4102080"/>
              <a:gd name="connsiteY2654" fmla="*/ 3230969 h 4361942"/>
              <a:gd name="connsiteX2655" fmla="*/ 1926126 w 4102080"/>
              <a:gd name="connsiteY2655" fmla="*/ 3225077 h 4361942"/>
              <a:gd name="connsiteX2656" fmla="*/ 1918269 w 4102080"/>
              <a:gd name="connsiteY2656" fmla="*/ 3213292 h 4361942"/>
              <a:gd name="connsiteX2657" fmla="*/ 1914238 w 4102080"/>
              <a:gd name="connsiteY2657" fmla="*/ 3195510 h 4361942"/>
              <a:gd name="connsiteX2658" fmla="*/ 1918269 w 4102080"/>
              <a:gd name="connsiteY2658" fmla="*/ 3177832 h 4361942"/>
              <a:gd name="connsiteX2659" fmla="*/ 1926126 w 4102080"/>
              <a:gd name="connsiteY2659" fmla="*/ 3162119 h 4361942"/>
              <a:gd name="connsiteX2660" fmla="*/ 1933983 w 4102080"/>
              <a:gd name="connsiteY2660" fmla="*/ 3146302 h 4361942"/>
              <a:gd name="connsiteX2661" fmla="*/ 1930054 w 4102080"/>
              <a:gd name="connsiteY2661" fmla="*/ 3132552 h 4361942"/>
              <a:gd name="connsiteX2662" fmla="*/ 1924162 w 4102080"/>
              <a:gd name="connsiteY2662" fmla="*/ 3124592 h 4361942"/>
              <a:gd name="connsiteX2663" fmla="*/ 1914238 w 4102080"/>
              <a:gd name="connsiteY2663" fmla="*/ 3102986 h 4361942"/>
              <a:gd name="connsiteX2664" fmla="*/ 1912377 w 4102080"/>
              <a:gd name="connsiteY2664" fmla="*/ 3101022 h 4361942"/>
              <a:gd name="connsiteX2665" fmla="*/ 1908345 w 4102080"/>
              <a:gd name="connsiteY2665" fmla="*/ 3101022 h 4361942"/>
              <a:gd name="connsiteX2666" fmla="*/ 1904417 w 4102080"/>
              <a:gd name="connsiteY2666" fmla="*/ 3101022 h 4361942"/>
              <a:gd name="connsiteX2667" fmla="*/ 1900489 w 4102080"/>
              <a:gd name="connsiteY2667" fmla="*/ 3097093 h 4361942"/>
              <a:gd name="connsiteX2668" fmla="*/ 1900489 w 4102080"/>
              <a:gd name="connsiteY2668" fmla="*/ 3093165 h 4361942"/>
              <a:gd name="connsiteX2669" fmla="*/ 1902453 w 4102080"/>
              <a:gd name="connsiteY2669" fmla="*/ 3089236 h 4361942"/>
              <a:gd name="connsiteX2670" fmla="*/ 1904417 w 4102080"/>
              <a:gd name="connsiteY2670" fmla="*/ 3085308 h 4361942"/>
              <a:gd name="connsiteX2671" fmla="*/ 1894596 w 4102080"/>
              <a:gd name="connsiteY2671" fmla="*/ 3063598 h 4361942"/>
              <a:gd name="connsiteX2672" fmla="*/ 1892632 w 4102080"/>
              <a:gd name="connsiteY2672" fmla="*/ 3057706 h 4361942"/>
              <a:gd name="connsiteX2673" fmla="*/ 1892632 w 4102080"/>
              <a:gd name="connsiteY2673" fmla="*/ 3051813 h 4361942"/>
              <a:gd name="connsiteX2674" fmla="*/ 1896560 w 4102080"/>
              <a:gd name="connsiteY2674" fmla="*/ 3043956 h 4361942"/>
              <a:gd name="connsiteX2675" fmla="*/ 1896560 w 4102080"/>
              <a:gd name="connsiteY2675" fmla="*/ 3040028 h 4361942"/>
              <a:gd name="connsiteX2676" fmla="*/ 1894596 w 4102080"/>
              <a:gd name="connsiteY2676" fmla="*/ 3035996 h 4361942"/>
              <a:gd name="connsiteX2677" fmla="*/ 1892632 w 4102080"/>
              <a:gd name="connsiteY2677" fmla="*/ 3032171 h 4361942"/>
              <a:gd name="connsiteX2678" fmla="*/ 1888704 w 4102080"/>
              <a:gd name="connsiteY2678" fmla="*/ 3032171 h 4361942"/>
              <a:gd name="connsiteX2679" fmla="*/ 1886739 w 4102080"/>
              <a:gd name="connsiteY2679" fmla="*/ 3034135 h 4361942"/>
              <a:gd name="connsiteX2680" fmla="*/ 1884775 w 4102080"/>
              <a:gd name="connsiteY2680" fmla="*/ 3035996 h 4361942"/>
              <a:gd name="connsiteX2681" fmla="*/ 1874955 w 4102080"/>
              <a:gd name="connsiteY2681" fmla="*/ 3065563 h 4361942"/>
              <a:gd name="connsiteX2682" fmla="*/ 1868959 w 4102080"/>
              <a:gd name="connsiteY2682" fmla="*/ 3071559 h 4361942"/>
              <a:gd name="connsiteX2683" fmla="*/ 1866995 w 4102080"/>
              <a:gd name="connsiteY2683" fmla="*/ 3071559 h 4361942"/>
              <a:gd name="connsiteX2684" fmla="*/ 1865030 w 4102080"/>
              <a:gd name="connsiteY2684" fmla="*/ 3073523 h 4361942"/>
              <a:gd name="connsiteX2685" fmla="*/ 1841460 w 4102080"/>
              <a:gd name="connsiteY2685" fmla="*/ 3081380 h 4361942"/>
              <a:gd name="connsiteX2686" fmla="*/ 1829572 w 4102080"/>
              <a:gd name="connsiteY2686" fmla="*/ 3081380 h 4361942"/>
              <a:gd name="connsiteX2687" fmla="*/ 1802074 w 4102080"/>
              <a:gd name="connsiteY2687" fmla="*/ 3081380 h 4361942"/>
              <a:gd name="connsiteX2688" fmla="*/ 1790185 w 4102080"/>
              <a:gd name="connsiteY2688" fmla="*/ 3085308 h 4361942"/>
              <a:gd name="connsiteX2689" fmla="*/ 1800110 w 4102080"/>
              <a:gd name="connsiteY2689" fmla="*/ 3091201 h 4361942"/>
              <a:gd name="connsiteX2690" fmla="*/ 1815823 w 4102080"/>
              <a:gd name="connsiteY2690" fmla="*/ 3099058 h 4361942"/>
              <a:gd name="connsiteX2691" fmla="*/ 1829572 w 4102080"/>
              <a:gd name="connsiteY2691" fmla="*/ 3102986 h 4361942"/>
              <a:gd name="connsiteX2692" fmla="*/ 1829572 w 4102080"/>
              <a:gd name="connsiteY2692" fmla="*/ 3106914 h 4361942"/>
              <a:gd name="connsiteX2693" fmla="*/ 1802074 w 4102080"/>
              <a:gd name="connsiteY2693" fmla="*/ 3116735 h 4361942"/>
              <a:gd name="connsiteX2694" fmla="*/ 1788221 w 4102080"/>
              <a:gd name="connsiteY2694" fmla="*/ 3124592 h 4361942"/>
              <a:gd name="connsiteX2695" fmla="*/ 1786257 w 4102080"/>
              <a:gd name="connsiteY2695" fmla="*/ 3134517 h 4361942"/>
              <a:gd name="connsiteX2696" fmla="*/ 1792253 w 4102080"/>
              <a:gd name="connsiteY2696" fmla="*/ 3140409 h 4361942"/>
              <a:gd name="connsiteX2697" fmla="*/ 1804038 w 4102080"/>
              <a:gd name="connsiteY2697" fmla="*/ 3134517 h 4361942"/>
              <a:gd name="connsiteX2698" fmla="*/ 1809931 w 4102080"/>
              <a:gd name="connsiteY2698" fmla="*/ 3138445 h 4361942"/>
              <a:gd name="connsiteX2699" fmla="*/ 1813859 w 4102080"/>
              <a:gd name="connsiteY2699" fmla="*/ 3146302 h 4361942"/>
              <a:gd name="connsiteX2700" fmla="*/ 1813859 w 4102080"/>
              <a:gd name="connsiteY2700" fmla="*/ 3148266 h 4361942"/>
              <a:gd name="connsiteX2701" fmla="*/ 1809931 w 4102080"/>
              <a:gd name="connsiteY2701" fmla="*/ 3148266 h 4361942"/>
              <a:gd name="connsiteX2702" fmla="*/ 1807966 w 4102080"/>
              <a:gd name="connsiteY2702" fmla="*/ 3150334 h 4361942"/>
              <a:gd name="connsiteX2703" fmla="*/ 1817787 w 4102080"/>
              <a:gd name="connsiteY2703" fmla="*/ 3181761 h 4361942"/>
              <a:gd name="connsiteX2704" fmla="*/ 1835568 w 4102080"/>
              <a:gd name="connsiteY2704" fmla="*/ 3199542 h 4361942"/>
              <a:gd name="connsiteX2705" fmla="*/ 1855209 w 4102080"/>
              <a:gd name="connsiteY2705" fmla="*/ 3213292 h 4361942"/>
              <a:gd name="connsiteX2706" fmla="*/ 1871026 w 4102080"/>
              <a:gd name="connsiteY2706" fmla="*/ 3232934 h 4361942"/>
              <a:gd name="connsiteX2707" fmla="*/ 1863169 w 4102080"/>
              <a:gd name="connsiteY2707" fmla="*/ 3230969 h 4361942"/>
              <a:gd name="connsiteX2708" fmla="*/ 1851281 w 4102080"/>
              <a:gd name="connsiteY2708" fmla="*/ 3230969 h 4361942"/>
              <a:gd name="connsiteX2709" fmla="*/ 1847353 w 4102080"/>
              <a:gd name="connsiteY2709" fmla="*/ 3232934 h 4361942"/>
              <a:gd name="connsiteX2710" fmla="*/ 1874955 w 4102080"/>
              <a:gd name="connsiteY2710" fmla="*/ 3242755 h 4361942"/>
              <a:gd name="connsiteX2711" fmla="*/ 1878883 w 4102080"/>
              <a:gd name="connsiteY2711" fmla="*/ 3252679 h 4361942"/>
              <a:gd name="connsiteX2712" fmla="*/ 1880847 w 4102080"/>
              <a:gd name="connsiteY2712" fmla="*/ 3268393 h 4361942"/>
              <a:gd name="connsiteX2713" fmla="*/ 1874955 w 4102080"/>
              <a:gd name="connsiteY2713" fmla="*/ 3274285 h 4361942"/>
              <a:gd name="connsiteX2714" fmla="*/ 1866995 w 4102080"/>
              <a:gd name="connsiteY2714" fmla="*/ 3280178 h 4361942"/>
              <a:gd name="connsiteX2715" fmla="*/ 1855209 w 4102080"/>
              <a:gd name="connsiteY2715" fmla="*/ 3280178 h 4361942"/>
              <a:gd name="connsiteX2716" fmla="*/ 1847353 w 4102080"/>
              <a:gd name="connsiteY2716" fmla="*/ 3282142 h 4361942"/>
              <a:gd name="connsiteX2717" fmla="*/ 1817787 w 4102080"/>
              <a:gd name="connsiteY2717" fmla="*/ 3262500 h 4361942"/>
              <a:gd name="connsiteX2718" fmla="*/ 1807966 w 4102080"/>
              <a:gd name="connsiteY2718" fmla="*/ 3260536 h 4361942"/>
              <a:gd name="connsiteX2719" fmla="*/ 1800110 w 4102080"/>
              <a:gd name="connsiteY2719" fmla="*/ 3262500 h 4361942"/>
              <a:gd name="connsiteX2720" fmla="*/ 1788221 w 4102080"/>
              <a:gd name="connsiteY2720" fmla="*/ 3266428 h 4361942"/>
              <a:gd name="connsiteX2721" fmla="*/ 1780365 w 4102080"/>
              <a:gd name="connsiteY2721" fmla="*/ 3272321 h 4361942"/>
              <a:gd name="connsiteX2722" fmla="*/ 1776436 w 4102080"/>
              <a:gd name="connsiteY2722" fmla="*/ 3278317 h 4361942"/>
              <a:gd name="connsiteX2723" fmla="*/ 1778401 w 4102080"/>
              <a:gd name="connsiteY2723" fmla="*/ 3282142 h 4361942"/>
              <a:gd name="connsiteX2724" fmla="*/ 1786257 w 4102080"/>
              <a:gd name="connsiteY2724" fmla="*/ 3297959 h 4361942"/>
              <a:gd name="connsiteX2725" fmla="*/ 1794217 w 4102080"/>
              <a:gd name="connsiteY2725" fmla="*/ 3299923 h 4361942"/>
              <a:gd name="connsiteX2726" fmla="*/ 1800110 w 4102080"/>
              <a:gd name="connsiteY2726" fmla="*/ 3303852 h 4361942"/>
              <a:gd name="connsiteX2727" fmla="*/ 1825644 w 4102080"/>
              <a:gd name="connsiteY2727" fmla="*/ 3297959 h 4361942"/>
              <a:gd name="connsiteX2728" fmla="*/ 1839496 w 4102080"/>
              <a:gd name="connsiteY2728" fmla="*/ 3307780 h 4361942"/>
              <a:gd name="connsiteX2729" fmla="*/ 1807966 w 4102080"/>
              <a:gd name="connsiteY2729" fmla="*/ 3337347 h 4361942"/>
              <a:gd name="connsiteX2730" fmla="*/ 1796181 w 4102080"/>
              <a:gd name="connsiteY2730" fmla="*/ 3353060 h 4361942"/>
              <a:gd name="connsiteX2731" fmla="*/ 1784396 w 4102080"/>
              <a:gd name="connsiteY2731" fmla="*/ 3347168 h 4361942"/>
              <a:gd name="connsiteX2732" fmla="*/ 1766615 w 4102080"/>
              <a:gd name="connsiteY2732" fmla="*/ 3360917 h 4361942"/>
              <a:gd name="connsiteX2733" fmla="*/ 1768580 w 4102080"/>
              <a:gd name="connsiteY2733" fmla="*/ 3374770 h 4361942"/>
              <a:gd name="connsiteX2734" fmla="*/ 1776436 w 4102080"/>
              <a:gd name="connsiteY2734" fmla="*/ 3384591 h 4361942"/>
              <a:gd name="connsiteX2735" fmla="*/ 1758759 w 4102080"/>
              <a:gd name="connsiteY2735" fmla="*/ 3384591 h 4361942"/>
              <a:gd name="connsiteX2736" fmla="*/ 1731157 w 4102080"/>
              <a:gd name="connsiteY2736" fmla="*/ 3349132 h 4361942"/>
              <a:gd name="connsiteX2737" fmla="*/ 1723301 w 4102080"/>
              <a:gd name="connsiteY2737" fmla="*/ 3329386 h 4361942"/>
              <a:gd name="connsiteX2738" fmla="*/ 1697663 w 4102080"/>
              <a:gd name="connsiteY2738" fmla="*/ 3303852 h 4361942"/>
              <a:gd name="connsiteX2739" fmla="*/ 1691771 w 4102080"/>
              <a:gd name="connsiteY2739" fmla="*/ 3305816 h 4361942"/>
              <a:gd name="connsiteX2740" fmla="*/ 1664169 w 4102080"/>
              <a:gd name="connsiteY2740" fmla="*/ 3319565 h 4361942"/>
              <a:gd name="connsiteX2741" fmla="*/ 1668201 w 4102080"/>
              <a:gd name="connsiteY2741" fmla="*/ 3327526 h 4361942"/>
              <a:gd name="connsiteX2742" fmla="*/ 1670061 w 4102080"/>
              <a:gd name="connsiteY2742" fmla="*/ 3329386 h 4361942"/>
              <a:gd name="connsiteX2743" fmla="*/ 1658380 w 4102080"/>
              <a:gd name="connsiteY2743" fmla="*/ 3327526 h 4361942"/>
              <a:gd name="connsiteX2744" fmla="*/ 1648456 w 4102080"/>
              <a:gd name="connsiteY2744" fmla="*/ 3323597 h 4361942"/>
              <a:gd name="connsiteX2745" fmla="*/ 1640599 w 4102080"/>
              <a:gd name="connsiteY2745" fmla="*/ 3319565 h 4361942"/>
              <a:gd name="connsiteX2746" fmla="*/ 1634707 w 4102080"/>
              <a:gd name="connsiteY2746" fmla="*/ 3307780 h 4361942"/>
              <a:gd name="connsiteX2747" fmla="*/ 1632639 w 4102080"/>
              <a:gd name="connsiteY2747" fmla="*/ 3297959 h 4361942"/>
              <a:gd name="connsiteX2748" fmla="*/ 1636671 w 4102080"/>
              <a:gd name="connsiteY2748" fmla="*/ 3290102 h 4361942"/>
              <a:gd name="connsiteX2749" fmla="*/ 1652384 w 4102080"/>
              <a:gd name="connsiteY2749" fmla="*/ 3282142 h 4361942"/>
              <a:gd name="connsiteX2750" fmla="*/ 1656312 w 4102080"/>
              <a:gd name="connsiteY2750" fmla="*/ 3278317 h 4361942"/>
              <a:gd name="connsiteX2751" fmla="*/ 1670061 w 4102080"/>
              <a:gd name="connsiteY2751" fmla="*/ 3260536 h 4361942"/>
              <a:gd name="connsiteX2752" fmla="*/ 1678021 w 4102080"/>
              <a:gd name="connsiteY2752" fmla="*/ 3242755 h 4361942"/>
              <a:gd name="connsiteX2753" fmla="*/ 1681950 w 4102080"/>
              <a:gd name="connsiteY2753" fmla="*/ 3236965 h 4361942"/>
              <a:gd name="connsiteX2754" fmla="*/ 1691771 w 4102080"/>
              <a:gd name="connsiteY2754" fmla="*/ 3232934 h 4361942"/>
              <a:gd name="connsiteX2755" fmla="*/ 1691771 w 4102080"/>
              <a:gd name="connsiteY2755" fmla="*/ 3246786 h 4361942"/>
              <a:gd name="connsiteX2756" fmla="*/ 1687842 w 4102080"/>
              <a:gd name="connsiteY2756" fmla="*/ 3258572 h 4361942"/>
              <a:gd name="connsiteX2757" fmla="*/ 1678021 w 4102080"/>
              <a:gd name="connsiteY2757" fmla="*/ 3282142 h 4361942"/>
              <a:gd name="connsiteX2758" fmla="*/ 1697663 w 4102080"/>
              <a:gd name="connsiteY2758" fmla="*/ 3280178 h 4361942"/>
              <a:gd name="connsiteX2759" fmla="*/ 1713480 w 4102080"/>
              <a:gd name="connsiteY2759" fmla="*/ 3274285 h 4361942"/>
              <a:gd name="connsiteX2760" fmla="*/ 1723301 w 4102080"/>
              <a:gd name="connsiteY2760" fmla="*/ 3260536 h 4361942"/>
              <a:gd name="connsiteX2761" fmla="*/ 1723301 w 4102080"/>
              <a:gd name="connsiteY2761" fmla="*/ 3238930 h 4361942"/>
              <a:gd name="connsiteX2762" fmla="*/ 1719372 w 4102080"/>
              <a:gd name="connsiteY2762" fmla="*/ 3229005 h 4361942"/>
              <a:gd name="connsiteX2763" fmla="*/ 1713480 w 4102080"/>
              <a:gd name="connsiteY2763" fmla="*/ 3223113 h 4361942"/>
              <a:gd name="connsiteX2764" fmla="*/ 1709448 w 4102080"/>
              <a:gd name="connsiteY2764" fmla="*/ 3217220 h 4361942"/>
              <a:gd name="connsiteX2765" fmla="*/ 1709448 w 4102080"/>
              <a:gd name="connsiteY2765" fmla="*/ 3205435 h 4361942"/>
              <a:gd name="connsiteX2766" fmla="*/ 1713480 w 4102080"/>
              <a:gd name="connsiteY2766" fmla="*/ 3199542 h 4361942"/>
              <a:gd name="connsiteX2767" fmla="*/ 1731157 w 4102080"/>
              <a:gd name="connsiteY2767" fmla="*/ 3177832 h 4361942"/>
              <a:gd name="connsiteX2768" fmla="*/ 1739014 w 4102080"/>
              <a:gd name="connsiteY2768" fmla="*/ 3181761 h 4361942"/>
              <a:gd name="connsiteX2769" fmla="*/ 1742942 w 4102080"/>
              <a:gd name="connsiteY2769" fmla="*/ 3187653 h 4361942"/>
              <a:gd name="connsiteX2770" fmla="*/ 1742942 w 4102080"/>
              <a:gd name="connsiteY2770" fmla="*/ 3193546 h 4361942"/>
              <a:gd name="connsiteX2771" fmla="*/ 1740978 w 4102080"/>
              <a:gd name="connsiteY2771" fmla="*/ 3201506 h 4361942"/>
              <a:gd name="connsiteX2772" fmla="*/ 1745010 w 4102080"/>
              <a:gd name="connsiteY2772" fmla="*/ 3211327 h 4361942"/>
              <a:gd name="connsiteX2773" fmla="*/ 1750799 w 4102080"/>
              <a:gd name="connsiteY2773" fmla="*/ 3219184 h 4361942"/>
              <a:gd name="connsiteX2774" fmla="*/ 1756795 w 4102080"/>
              <a:gd name="connsiteY2774" fmla="*/ 3221148 h 4361942"/>
              <a:gd name="connsiteX2775" fmla="*/ 1766615 w 4102080"/>
              <a:gd name="connsiteY2775" fmla="*/ 3217220 h 4361942"/>
              <a:gd name="connsiteX2776" fmla="*/ 1772508 w 4102080"/>
              <a:gd name="connsiteY2776" fmla="*/ 3211327 h 4361942"/>
              <a:gd name="connsiteX2777" fmla="*/ 1780365 w 4102080"/>
              <a:gd name="connsiteY2777" fmla="*/ 3191582 h 4361942"/>
              <a:gd name="connsiteX2778" fmla="*/ 1786257 w 4102080"/>
              <a:gd name="connsiteY2778" fmla="*/ 3183725 h 4361942"/>
              <a:gd name="connsiteX2779" fmla="*/ 1776436 w 4102080"/>
              <a:gd name="connsiteY2779" fmla="*/ 3169976 h 4361942"/>
              <a:gd name="connsiteX2780" fmla="*/ 1772508 w 4102080"/>
              <a:gd name="connsiteY2780" fmla="*/ 3156123 h 4361942"/>
              <a:gd name="connsiteX2781" fmla="*/ 1768580 w 4102080"/>
              <a:gd name="connsiteY2781" fmla="*/ 3150334 h 4361942"/>
              <a:gd name="connsiteX2782" fmla="*/ 1756795 w 4102080"/>
              <a:gd name="connsiteY2782" fmla="*/ 3160155 h 4361942"/>
              <a:gd name="connsiteX2783" fmla="*/ 1742942 w 4102080"/>
              <a:gd name="connsiteY2783" fmla="*/ 3166047 h 4361942"/>
              <a:gd name="connsiteX2784" fmla="*/ 1731157 w 4102080"/>
              <a:gd name="connsiteY2784" fmla="*/ 3156123 h 4361942"/>
              <a:gd name="connsiteX2785" fmla="*/ 1713480 w 4102080"/>
              <a:gd name="connsiteY2785" fmla="*/ 3130588 h 4361942"/>
              <a:gd name="connsiteX2786" fmla="*/ 1705623 w 4102080"/>
              <a:gd name="connsiteY2786" fmla="*/ 3144338 h 4361942"/>
              <a:gd name="connsiteX2787" fmla="*/ 1691771 w 4102080"/>
              <a:gd name="connsiteY2787" fmla="*/ 3177832 h 4361942"/>
              <a:gd name="connsiteX2788" fmla="*/ 1681950 w 4102080"/>
              <a:gd name="connsiteY2788" fmla="*/ 3189721 h 4361942"/>
              <a:gd name="connsiteX2789" fmla="*/ 1674093 w 4102080"/>
              <a:gd name="connsiteY2789" fmla="*/ 3193546 h 4361942"/>
              <a:gd name="connsiteX2790" fmla="*/ 1666237 w 4102080"/>
              <a:gd name="connsiteY2790" fmla="*/ 3193546 h 4361942"/>
              <a:gd name="connsiteX2791" fmla="*/ 1648456 w 4102080"/>
              <a:gd name="connsiteY2791" fmla="*/ 3189721 h 4361942"/>
              <a:gd name="connsiteX2792" fmla="*/ 1640599 w 4102080"/>
              <a:gd name="connsiteY2792" fmla="*/ 3191582 h 4361942"/>
              <a:gd name="connsiteX2793" fmla="*/ 1634707 w 4102080"/>
              <a:gd name="connsiteY2793" fmla="*/ 3199542 h 4361942"/>
              <a:gd name="connsiteX2794" fmla="*/ 1622818 w 4102080"/>
              <a:gd name="connsiteY2794" fmla="*/ 3213292 h 4361942"/>
              <a:gd name="connsiteX2795" fmla="*/ 1616926 w 4102080"/>
              <a:gd name="connsiteY2795" fmla="*/ 3219184 h 4361942"/>
              <a:gd name="connsiteX2796" fmla="*/ 1593253 w 4102080"/>
              <a:gd name="connsiteY2796" fmla="*/ 3232934 h 4361942"/>
              <a:gd name="connsiteX2797" fmla="*/ 1581467 w 4102080"/>
              <a:gd name="connsiteY2797" fmla="*/ 3242755 h 4361942"/>
              <a:gd name="connsiteX2798" fmla="*/ 1571647 w 4102080"/>
              <a:gd name="connsiteY2798" fmla="*/ 3246786 h 4361942"/>
              <a:gd name="connsiteX2799" fmla="*/ 1563790 w 4102080"/>
              <a:gd name="connsiteY2799" fmla="*/ 3248751 h 4361942"/>
              <a:gd name="connsiteX2800" fmla="*/ 1559862 w 4102080"/>
              <a:gd name="connsiteY2800" fmla="*/ 3252679 h 4361942"/>
              <a:gd name="connsiteX2801" fmla="*/ 1557898 w 4102080"/>
              <a:gd name="connsiteY2801" fmla="*/ 3258572 h 4361942"/>
              <a:gd name="connsiteX2802" fmla="*/ 1557898 w 4102080"/>
              <a:gd name="connsiteY2802" fmla="*/ 3266428 h 4361942"/>
              <a:gd name="connsiteX2803" fmla="*/ 1557898 w 4102080"/>
              <a:gd name="connsiteY2803" fmla="*/ 3276353 h 4361942"/>
              <a:gd name="connsiteX2804" fmla="*/ 1553866 w 4102080"/>
              <a:gd name="connsiteY2804" fmla="*/ 3282142 h 4361942"/>
              <a:gd name="connsiteX2805" fmla="*/ 1548077 w 4102080"/>
              <a:gd name="connsiteY2805" fmla="*/ 3290102 h 4361942"/>
              <a:gd name="connsiteX2806" fmla="*/ 1544045 w 4102080"/>
              <a:gd name="connsiteY2806" fmla="*/ 3297959 h 4361942"/>
              <a:gd name="connsiteX2807" fmla="*/ 1550041 w 4102080"/>
              <a:gd name="connsiteY2807" fmla="*/ 3307780 h 4361942"/>
              <a:gd name="connsiteX2808" fmla="*/ 1512619 w 4102080"/>
              <a:gd name="connsiteY2808" fmla="*/ 3343239 h 4361942"/>
              <a:gd name="connsiteX2809" fmla="*/ 1514583 w 4102080"/>
              <a:gd name="connsiteY2809" fmla="*/ 3376734 h 4361942"/>
              <a:gd name="connsiteX2810" fmla="*/ 1508690 w 4102080"/>
              <a:gd name="connsiteY2810" fmla="*/ 3382627 h 4361942"/>
              <a:gd name="connsiteX2811" fmla="*/ 1490909 w 4102080"/>
              <a:gd name="connsiteY2811" fmla="*/ 3372806 h 4361942"/>
              <a:gd name="connsiteX2812" fmla="*/ 1485017 w 4102080"/>
              <a:gd name="connsiteY2812" fmla="*/ 3380662 h 4361942"/>
              <a:gd name="connsiteX2813" fmla="*/ 1483053 w 4102080"/>
              <a:gd name="connsiteY2813" fmla="*/ 3388519 h 4361942"/>
              <a:gd name="connsiteX2814" fmla="*/ 1483053 w 4102080"/>
              <a:gd name="connsiteY2814" fmla="*/ 3396376 h 4361942"/>
              <a:gd name="connsiteX2815" fmla="*/ 1486981 w 4102080"/>
              <a:gd name="connsiteY2815" fmla="*/ 3406301 h 4361942"/>
              <a:gd name="connsiteX2816" fmla="*/ 1479124 w 4102080"/>
              <a:gd name="connsiteY2816" fmla="*/ 3402372 h 4361942"/>
              <a:gd name="connsiteX2817" fmla="*/ 1459379 w 4102080"/>
              <a:gd name="connsiteY2817" fmla="*/ 3390484 h 4361942"/>
              <a:gd name="connsiteX2818" fmla="*/ 1435809 w 4102080"/>
              <a:gd name="connsiteY2818" fmla="*/ 3382627 h 4361942"/>
              <a:gd name="connsiteX2819" fmla="*/ 1429917 w 4102080"/>
              <a:gd name="connsiteY2819" fmla="*/ 3378698 h 4361942"/>
              <a:gd name="connsiteX2820" fmla="*/ 1424025 w 4102080"/>
              <a:gd name="connsiteY2820" fmla="*/ 3364949 h 4361942"/>
              <a:gd name="connsiteX2821" fmla="*/ 1425885 w 4102080"/>
              <a:gd name="connsiteY2821" fmla="*/ 3323597 h 4361942"/>
              <a:gd name="connsiteX2822" fmla="*/ 1424025 w 4102080"/>
              <a:gd name="connsiteY2822" fmla="*/ 3307780 h 4361942"/>
              <a:gd name="connsiteX2823" fmla="*/ 1427849 w 4102080"/>
              <a:gd name="connsiteY2823" fmla="*/ 3297959 h 4361942"/>
              <a:gd name="connsiteX2824" fmla="*/ 1427849 w 4102080"/>
              <a:gd name="connsiteY2824" fmla="*/ 3286174 h 4361942"/>
              <a:gd name="connsiteX2825" fmla="*/ 1422060 w 4102080"/>
              <a:gd name="connsiteY2825" fmla="*/ 3276353 h 4361942"/>
              <a:gd name="connsiteX2826" fmla="*/ 1416065 w 4102080"/>
              <a:gd name="connsiteY2826" fmla="*/ 3270357 h 4361942"/>
              <a:gd name="connsiteX2827" fmla="*/ 1408208 w 4102080"/>
              <a:gd name="connsiteY2827" fmla="*/ 3272321 h 4361942"/>
              <a:gd name="connsiteX2828" fmla="*/ 1402315 w 4102080"/>
              <a:gd name="connsiteY2828" fmla="*/ 3278317 h 4361942"/>
              <a:gd name="connsiteX2829" fmla="*/ 1396423 w 4102080"/>
              <a:gd name="connsiteY2829" fmla="*/ 3288138 h 4361942"/>
              <a:gd name="connsiteX2830" fmla="*/ 1394459 w 4102080"/>
              <a:gd name="connsiteY2830" fmla="*/ 3295995 h 4361942"/>
              <a:gd name="connsiteX2831" fmla="*/ 1396423 w 4102080"/>
              <a:gd name="connsiteY2831" fmla="*/ 3305816 h 4361942"/>
              <a:gd name="connsiteX2832" fmla="*/ 1400351 w 4102080"/>
              <a:gd name="connsiteY2832" fmla="*/ 3315740 h 4361942"/>
              <a:gd name="connsiteX2833" fmla="*/ 1400351 w 4102080"/>
              <a:gd name="connsiteY2833" fmla="*/ 3321530 h 4361942"/>
              <a:gd name="connsiteX2834" fmla="*/ 1380606 w 4102080"/>
              <a:gd name="connsiteY2834" fmla="*/ 3329386 h 4361942"/>
              <a:gd name="connsiteX2835" fmla="*/ 1382674 w 4102080"/>
              <a:gd name="connsiteY2835" fmla="*/ 3339311 h 4361942"/>
              <a:gd name="connsiteX2836" fmla="*/ 1398387 w 4102080"/>
              <a:gd name="connsiteY2836" fmla="*/ 3356989 h 4361942"/>
              <a:gd name="connsiteX2837" fmla="*/ 1372750 w 4102080"/>
              <a:gd name="connsiteY2837" fmla="*/ 3370841 h 4361942"/>
              <a:gd name="connsiteX2838" fmla="*/ 1362929 w 4102080"/>
              <a:gd name="connsiteY2838" fmla="*/ 3380662 h 4361942"/>
              <a:gd name="connsiteX2839" fmla="*/ 1372750 w 4102080"/>
              <a:gd name="connsiteY2839" fmla="*/ 3384591 h 4361942"/>
              <a:gd name="connsiteX2840" fmla="*/ 1374817 w 4102080"/>
              <a:gd name="connsiteY2840" fmla="*/ 3386555 h 4361942"/>
              <a:gd name="connsiteX2841" fmla="*/ 1376678 w 4102080"/>
              <a:gd name="connsiteY2841" fmla="*/ 3390484 h 4361942"/>
              <a:gd name="connsiteX2842" fmla="*/ 1374817 w 4102080"/>
              <a:gd name="connsiteY2842" fmla="*/ 3394515 h 4361942"/>
              <a:gd name="connsiteX2843" fmla="*/ 1372750 w 4102080"/>
              <a:gd name="connsiteY2843" fmla="*/ 3394515 h 4361942"/>
              <a:gd name="connsiteX2844" fmla="*/ 1368821 w 4102080"/>
              <a:gd name="connsiteY2844" fmla="*/ 3394515 h 4361942"/>
              <a:gd name="connsiteX2845" fmla="*/ 1362929 w 4102080"/>
              <a:gd name="connsiteY2845" fmla="*/ 3390484 h 4361942"/>
              <a:gd name="connsiteX2846" fmla="*/ 1360965 w 4102080"/>
              <a:gd name="connsiteY2846" fmla="*/ 3390484 h 4361942"/>
              <a:gd name="connsiteX2847" fmla="*/ 1351144 w 4102080"/>
              <a:gd name="connsiteY2847" fmla="*/ 3390484 h 4361942"/>
              <a:gd name="connsiteX2848" fmla="*/ 1349076 w 4102080"/>
              <a:gd name="connsiteY2848" fmla="*/ 3394515 h 4361942"/>
              <a:gd name="connsiteX2849" fmla="*/ 1349076 w 4102080"/>
              <a:gd name="connsiteY2849" fmla="*/ 3400305 h 4361942"/>
              <a:gd name="connsiteX2850" fmla="*/ 1347215 w 4102080"/>
              <a:gd name="connsiteY2850" fmla="*/ 3408161 h 4361942"/>
              <a:gd name="connsiteX2851" fmla="*/ 1341220 w 4102080"/>
              <a:gd name="connsiteY2851" fmla="*/ 3412193 h 4361942"/>
              <a:gd name="connsiteX2852" fmla="*/ 1321578 w 4102080"/>
              <a:gd name="connsiteY2852" fmla="*/ 3416122 h 4361942"/>
              <a:gd name="connsiteX2853" fmla="*/ 1313721 w 4102080"/>
              <a:gd name="connsiteY2853" fmla="*/ 3422014 h 4361942"/>
              <a:gd name="connsiteX2854" fmla="*/ 1311757 w 4102080"/>
              <a:gd name="connsiteY2854" fmla="*/ 3427907 h 4361942"/>
              <a:gd name="connsiteX2855" fmla="*/ 1296044 w 4102080"/>
              <a:gd name="connsiteY2855" fmla="*/ 3481147 h 4361942"/>
              <a:gd name="connsiteX2856" fmla="*/ 1293976 w 4102080"/>
              <a:gd name="connsiteY2856" fmla="*/ 3489004 h 4361942"/>
              <a:gd name="connsiteX2857" fmla="*/ 1293976 w 4102080"/>
              <a:gd name="connsiteY2857" fmla="*/ 3498825 h 4361942"/>
              <a:gd name="connsiteX2858" fmla="*/ 1278263 w 4102080"/>
              <a:gd name="connsiteY2858" fmla="*/ 3494897 h 4361942"/>
              <a:gd name="connsiteX2859" fmla="*/ 1248697 w 4102080"/>
              <a:gd name="connsiteY2859" fmla="*/ 3504718 h 4361942"/>
              <a:gd name="connsiteX2860" fmla="*/ 1240841 w 4102080"/>
              <a:gd name="connsiteY2860" fmla="*/ 3502753 h 4361942"/>
              <a:gd name="connsiteX2861" fmla="*/ 1240841 w 4102080"/>
              <a:gd name="connsiteY2861" fmla="*/ 3492932 h 4361942"/>
              <a:gd name="connsiteX2862" fmla="*/ 1246733 w 4102080"/>
              <a:gd name="connsiteY2862" fmla="*/ 3475151 h 4361942"/>
              <a:gd name="connsiteX2863" fmla="*/ 1244769 w 4102080"/>
              <a:gd name="connsiteY2863" fmla="*/ 3465330 h 4361942"/>
              <a:gd name="connsiteX2864" fmla="*/ 1238877 w 4102080"/>
              <a:gd name="connsiteY2864" fmla="*/ 3461402 h 4361942"/>
              <a:gd name="connsiteX2865" fmla="*/ 1231020 w 4102080"/>
              <a:gd name="connsiteY2865" fmla="*/ 3459437 h 4361942"/>
              <a:gd name="connsiteX2866" fmla="*/ 1215203 w 4102080"/>
              <a:gd name="connsiteY2866" fmla="*/ 3459437 h 4361942"/>
              <a:gd name="connsiteX2867" fmla="*/ 1215203 w 4102080"/>
              <a:gd name="connsiteY2867" fmla="*/ 3455509 h 4361942"/>
              <a:gd name="connsiteX2868" fmla="*/ 1217271 w 4102080"/>
              <a:gd name="connsiteY2868" fmla="*/ 3449616 h 4361942"/>
              <a:gd name="connsiteX2869" fmla="*/ 1219235 w 4102080"/>
              <a:gd name="connsiteY2869" fmla="*/ 3447549 h 4361942"/>
              <a:gd name="connsiteX2870" fmla="*/ 1221096 w 4102080"/>
              <a:gd name="connsiteY2870" fmla="*/ 3435764 h 4361942"/>
              <a:gd name="connsiteX2871" fmla="*/ 1223060 w 4102080"/>
              <a:gd name="connsiteY2871" fmla="*/ 3433799 h 4361942"/>
              <a:gd name="connsiteX2872" fmla="*/ 1225127 w 4102080"/>
              <a:gd name="connsiteY2872" fmla="*/ 3435764 h 4361942"/>
              <a:gd name="connsiteX2873" fmla="*/ 1229056 w 4102080"/>
              <a:gd name="connsiteY2873" fmla="*/ 3433799 h 4361942"/>
              <a:gd name="connsiteX2874" fmla="*/ 1236912 w 4102080"/>
              <a:gd name="connsiteY2874" fmla="*/ 3416122 h 4361942"/>
              <a:gd name="connsiteX2875" fmla="*/ 1238877 w 4102080"/>
              <a:gd name="connsiteY2875" fmla="*/ 3408161 h 4361942"/>
              <a:gd name="connsiteX2876" fmla="*/ 1236912 w 4102080"/>
              <a:gd name="connsiteY2876" fmla="*/ 3400305 h 4361942"/>
              <a:gd name="connsiteX2877" fmla="*/ 1232984 w 4102080"/>
              <a:gd name="connsiteY2877" fmla="*/ 3398340 h 4361942"/>
              <a:gd name="connsiteX2878" fmla="*/ 1229056 w 4102080"/>
              <a:gd name="connsiteY2878" fmla="*/ 3396376 h 4361942"/>
              <a:gd name="connsiteX2879" fmla="*/ 1219235 w 4102080"/>
              <a:gd name="connsiteY2879" fmla="*/ 3394515 h 4361942"/>
              <a:gd name="connsiteX2880" fmla="*/ 1211275 w 4102080"/>
              <a:gd name="connsiteY2880" fmla="*/ 3392448 h 4361942"/>
              <a:gd name="connsiteX2881" fmla="*/ 1211275 w 4102080"/>
              <a:gd name="connsiteY2881" fmla="*/ 3388519 h 4361942"/>
              <a:gd name="connsiteX2882" fmla="*/ 1213239 w 4102080"/>
              <a:gd name="connsiteY2882" fmla="*/ 3384591 h 4361942"/>
              <a:gd name="connsiteX2883" fmla="*/ 1215203 w 4102080"/>
              <a:gd name="connsiteY2883" fmla="*/ 3384591 h 4361942"/>
              <a:gd name="connsiteX2884" fmla="*/ 1215203 w 4102080"/>
              <a:gd name="connsiteY2884" fmla="*/ 3374770 h 4361942"/>
              <a:gd name="connsiteX2885" fmla="*/ 1217271 w 4102080"/>
              <a:gd name="connsiteY2885" fmla="*/ 3364949 h 4361942"/>
              <a:gd name="connsiteX2886" fmla="*/ 1215203 w 4102080"/>
              <a:gd name="connsiteY2886" fmla="*/ 3358953 h 4361942"/>
              <a:gd name="connsiteX2887" fmla="*/ 1205382 w 4102080"/>
              <a:gd name="connsiteY2887" fmla="*/ 3362985 h 4361942"/>
              <a:gd name="connsiteX2888" fmla="*/ 1209311 w 4102080"/>
              <a:gd name="connsiteY2888" fmla="*/ 3343239 h 4361942"/>
              <a:gd name="connsiteX2889" fmla="*/ 1221096 w 4102080"/>
              <a:gd name="connsiteY2889" fmla="*/ 3333418 h 4361942"/>
              <a:gd name="connsiteX2890" fmla="*/ 1238877 w 4102080"/>
              <a:gd name="connsiteY2890" fmla="*/ 3331454 h 4361942"/>
              <a:gd name="connsiteX2891" fmla="*/ 1254590 w 4102080"/>
              <a:gd name="connsiteY2891" fmla="*/ 3329386 h 4361942"/>
              <a:gd name="connsiteX2892" fmla="*/ 1252626 w 4102080"/>
              <a:gd name="connsiteY2892" fmla="*/ 3323597 h 4361942"/>
              <a:gd name="connsiteX2893" fmla="*/ 1248697 w 4102080"/>
              <a:gd name="connsiteY2893" fmla="*/ 3319565 h 4361942"/>
              <a:gd name="connsiteX2894" fmla="*/ 1242805 w 4102080"/>
              <a:gd name="connsiteY2894" fmla="*/ 3315740 h 4361942"/>
              <a:gd name="connsiteX2895" fmla="*/ 1236912 w 4102080"/>
              <a:gd name="connsiteY2895" fmla="*/ 3313673 h 4361942"/>
              <a:gd name="connsiteX2896" fmla="*/ 1246733 w 4102080"/>
              <a:gd name="connsiteY2896" fmla="*/ 3305816 h 4361942"/>
              <a:gd name="connsiteX2897" fmla="*/ 1252626 w 4102080"/>
              <a:gd name="connsiteY2897" fmla="*/ 3297959 h 4361942"/>
              <a:gd name="connsiteX2898" fmla="*/ 1252626 w 4102080"/>
              <a:gd name="connsiteY2898" fmla="*/ 3290102 h 4361942"/>
              <a:gd name="connsiteX2899" fmla="*/ 1244769 w 4102080"/>
              <a:gd name="connsiteY2899" fmla="*/ 3286174 h 4361942"/>
              <a:gd name="connsiteX2900" fmla="*/ 1242805 w 4102080"/>
              <a:gd name="connsiteY2900" fmla="*/ 3288138 h 4361942"/>
              <a:gd name="connsiteX2901" fmla="*/ 1236912 w 4102080"/>
              <a:gd name="connsiteY2901" fmla="*/ 3295995 h 4361942"/>
              <a:gd name="connsiteX2902" fmla="*/ 1232984 w 4102080"/>
              <a:gd name="connsiteY2902" fmla="*/ 3297959 h 4361942"/>
              <a:gd name="connsiteX2903" fmla="*/ 1227091 w 4102080"/>
              <a:gd name="connsiteY2903" fmla="*/ 3297959 h 4361942"/>
              <a:gd name="connsiteX2904" fmla="*/ 1219235 w 4102080"/>
              <a:gd name="connsiteY2904" fmla="*/ 3292067 h 4361942"/>
              <a:gd name="connsiteX2905" fmla="*/ 1215203 w 4102080"/>
              <a:gd name="connsiteY2905" fmla="*/ 3292067 h 4361942"/>
              <a:gd name="connsiteX2906" fmla="*/ 1211275 w 4102080"/>
              <a:gd name="connsiteY2906" fmla="*/ 3295995 h 4361942"/>
              <a:gd name="connsiteX2907" fmla="*/ 1207347 w 4102080"/>
              <a:gd name="connsiteY2907" fmla="*/ 3301888 h 4361942"/>
              <a:gd name="connsiteX2908" fmla="*/ 1205382 w 4102080"/>
              <a:gd name="connsiteY2908" fmla="*/ 3307780 h 4361942"/>
              <a:gd name="connsiteX2909" fmla="*/ 1199490 w 4102080"/>
              <a:gd name="connsiteY2909" fmla="*/ 3309744 h 4361942"/>
              <a:gd name="connsiteX2910" fmla="*/ 1193597 w 4102080"/>
              <a:gd name="connsiteY2910" fmla="*/ 3309744 h 4361942"/>
              <a:gd name="connsiteX2911" fmla="*/ 1187705 w 4102080"/>
              <a:gd name="connsiteY2911" fmla="*/ 3307780 h 4361942"/>
              <a:gd name="connsiteX2912" fmla="*/ 1173852 w 4102080"/>
              <a:gd name="connsiteY2912" fmla="*/ 3309744 h 4361942"/>
              <a:gd name="connsiteX2913" fmla="*/ 1165996 w 4102080"/>
              <a:gd name="connsiteY2913" fmla="*/ 3309744 h 4361942"/>
              <a:gd name="connsiteX2914" fmla="*/ 1156175 w 4102080"/>
              <a:gd name="connsiteY2914" fmla="*/ 3313673 h 4361942"/>
              <a:gd name="connsiteX2915" fmla="*/ 1156175 w 4102080"/>
              <a:gd name="connsiteY2915" fmla="*/ 3301888 h 4361942"/>
              <a:gd name="connsiteX2916" fmla="*/ 1150282 w 4102080"/>
              <a:gd name="connsiteY2916" fmla="*/ 3294031 h 4361942"/>
              <a:gd name="connsiteX2917" fmla="*/ 1134466 w 4102080"/>
              <a:gd name="connsiteY2917" fmla="*/ 3286174 h 4361942"/>
              <a:gd name="connsiteX2918" fmla="*/ 1134466 w 4102080"/>
              <a:gd name="connsiteY2918" fmla="*/ 3284210 h 4361942"/>
              <a:gd name="connsiteX2919" fmla="*/ 1130641 w 4102080"/>
              <a:gd name="connsiteY2919" fmla="*/ 3278317 h 4361942"/>
              <a:gd name="connsiteX2920" fmla="*/ 1126609 w 4102080"/>
              <a:gd name="connsiteY2920" fmla="*/ 3274285 h 4361942"/>
              <a:gd name="connsiteX2921" fmla="*/ 1126609 w 4102080"/>
              <a:gd name="connsiteY2921" fmla="*/ 3278317 h 4361942"/>
              <a:gd name="connsiteX2922" fmla="*/ 1124645 w 4102080"/>
              <a:gd name="connsiteY2922" fmla="*/ 3282142 h 4361942"/>
              <a:gd name="connsiteX2923" fmla="*/ 1118752 w 4102080"/>
              <a:gd name="connsiteY2923" fmla="*/ 3284210 h 4361942"/>
              <a:gd name="connsiteX2924" fmla="*/ 1114824 w 4102080"/>
              <a:gd name="connsiteY2924" fmla="*/ 3286174 h 4361942"/>
              <a:gd name="connsiteX2925" fmla="*/ 1108932 w 4102080"/>
              <a:gd name="connsiteY2925" fmla="*/ 3284210 h 4361942"/>
              <a:gd name="connsiteX2926" fmla="*/ 1097043 w 4102080"/>
              <a:gd name="connsiteY2926" fmla="*/ 3270357 h 4361942"/>
              <a:gd name="connsiteX2927" fmla="*/ 1095079 w 4102080"/>
              <a:gd name="connsiteY2927" fmla="*/ 3270357 h 4361942"/>
              <a:gd name="connsiteX2928" fmla="*/ 1093115 w 4102080"/>
              <a:gd name="connsiteY2928" fmla="*/ 3262500 h 4361942"/>
              <a:gd name="connsiteX2929" fmla="*/ 1093115 w 4102080"/>
              <a:gd name="connsiteY2929" fmla="*/ 3260536 h 4361942"/>
              <a:gd name="connsiteX2930" fmla="*/ 1097043 w 4102080"/>
              <a:gd name="connsiteY2930" fmla="*/ 3258572 h 4361942"/>
              <a:gd name="connsiteX2931" fmla="*/ 1099111 w 4102080"/>
              <a:gd name="connsiteY2931" fmla="*/ 3254643 h 4361942"/>
              <a:gd name="connsiteX2932" fmla="*/ 1101075 w 4102080"/>
              <a:gd name="connsiteY2932" fmla="*/ 3258572 h 4361942"/>
              <a:gd name="connsiteX2933" fmla="*/ 1106967 w 4102080"/>
              <a:gd name="connsiteY2933" fmla="*/ 3258572 h 4361942"/>
              <a:gd name="connsiteX2934" fmla="*/ 1112860 w 4102080"/>
              <a:gd name="connsiteY2934" fmla="*/ 3254643 h 4361942"/>
              <a:gd name="connsiteX2935" fmla="*/ 1108932 w 4102080"/>
              <a:gd name="connsiteY2935" fmla="*/ 3246786 h 4361942"/>
              <a:gd name="connsiteX2936" fmla="*/ 1093115 w 4102080"/>
              <a:gd name="connsiteY2936" fmla="*/ 3238930 h 4361942"/>
              <a:gd name="connsiteX2937" fmla="*/ 1079366 w 4102080"/>
              <a:gd name="connsiteY2937" fmla="*/ 3229005 h 4361942"/>
              <a:gd name="connsiteX2938" fmla="*/ 1077402 w 4102080"/>
              <a:gd name="connsiteY2938" fmla="*/ 3205435 h 4361942"/>
              <a:gd name="connsiteX2939" fmla="*/ 1083294 w 4102080"/>
              <a:gd name="connsiteY2939" fmla="*/ 3179797 h 4361942"/>
              <a:gd name="connsiteX2940" fmla="*/ 1091254 w 4102080"/>
              <a:gd name="connsiteY2940" fmla="*/ 3162119 h 4361942"/>
              <a:gd name="connsiteX2941" fmla="*/ 1091254 w 4102080"/>
              <a:gd name="connsiteY2941" fmla="*/ 3156123 h 4361942"/>
              <a:gd name="connsiteX2942" fmla="*/ 1091254 w 4102080"/>
              <a:gd name="connsiteY2942" fmla="*/ 3148266 h 4361942"/>
              <a:gd name="connsiteX2943" fmla="*/ 1091254 w 4102080"/>
              <a:gd name="connsiteY2943" fmla="*/ 3142373 h 4361942"/>
              <a:gd name="connsiteX2944" fmla="*/ 1097043 w 4102080"/>
              <a:gd name="connsiteY2944" fmla="*/ 3140409 h 4361942"/>
              <a:gd name="connsiteX2945" fmla="*/ 1101075 w 4102080"/>
              <a:gd name="connsiteY2945" fmla="*/ 3140409 h 4361942"/>
              <a:gd name="connsiteX2946" fmla="*/ 1106967 w 4102080"/>
              <a:gd name="connsiteY2946" fmla="*/ 3142373 h 4361942"/>
              <a:gd name="connsiteX2947" fmla="*/ 1110896 w 4102080"/>
              <a:gd name="connsiteY2947" fmla="*/ 3144338 h 4361942"/>
              <a:gd name="connsiteX2948" fmla="*/ 1114824 w 4102080"/>
              <a:gd name="connsiteY2948" fmla="*/ 3154159 h 4361942"/>
              <a:gd name="connsiteX2949" fmla="*/ 1134466 w 4102080"/>
              <a:gd name="connsiteY2949" fmla="*/ 3183725 h 4361942"/>
              <a:gd name="connsiteX2950" fmla="*/ 1128573 w 4102080"/>
              <a:gd name="connsiteY2950" fmla="*/ 3191582 h 4361942"/>
              <a:gd name="connsiteX2951" fmla="*/ 1126609 w 4102080"/>
              <a:gd name="connsiteY2951" fmla="*/ 3199542 h 4361942"/>
              <a:gd name="connsiteX2952" fmla="*/ 1126609 w 4102080"/>
              <a:gd name="connsiteY2952" fmla="*/ 3207399 h 4361942"/>
              <a:gd name="connsiteX2953" fmla="*/ 1130641 w 4102080"/>
              <a:gd name="connsiteY2953" fmla="*/ 3217220 h 4361942"/>
              <a:gd name="connsiteX2954" fmla="*/ 1142426 w 4102080"/>
              <a:gd name="connsiteY2954" fmla="*/ 3254643 h 4361942"/>
              <a:gd name="connsiteX2955" fmla="*/ 1150282 w 4102080"/>
              <a:gd name="connsiteY2955" fmla="*/ 3260536 h 4361942"/>
              <a:gd name="connsiteX2956" fmla="*/ 1183673 w 4102080"/>
              <a:gd name="connsiteY2956" fmla="*/ 3264464 h 4361942"/>
              <a:gd name="connsiteX2957" fmla="*/ 1197526 w 4102080"/>
              <a:gd name="connsiteY2957" fmla="*/ 3274285 h 4361942"/>
              <a:gd name="connsiteX2958" fmla="*/ 1205382 w 4102080"/>
              <a:gd name="connsiteY2958" fmla="*/ 3274285 h 4361942"/>
              <a:gd name="connsiteX2959" fmla="*/ 1209311 w 4102080"/>
              <a:gd name="connsiteY2959" fmla="*/ 3260536 h 4361942"/>
              <a:gd name="connsiteX2960" fmla="*/ 1203418 w 4102080"/>
              <a:gd name="connsiteY2960" fmla="*/ 3260536 h 4361942"/>
              <a:gd name="connsiteX2961" fmla="*/ 1199490 w 4102080"/>
              <a:gd name="connsiteY2961" fmla="*/ 3258572 h 4361942"/>
              <a:gd name="connsiteX2962" fmla="*/ 1185741 w 4102080"/>
              <a:gd name="connsiteY2962" fmla="*/ 3256607 h 4361942"/>
              <a:gd name="connsiteX2963" fmla="*/ 1179848 w 4102080"/>
              <a:gd name="connsiteY2963" fmla="*/ 3246786 h 4361942"/>
              <a:gd name="connsiteX2964" fmla="*/ 1170027 w 4102080"/>
              <a:gd name="connsiteY2964" fmla="*/ 3238930 h 4361942"/>
              <a:gd name="connsiteX2965" fmla="*/ 1173852 w 4102080"/>
              <a:gd name="connsiteY2965" fmla="*/ 3219184 h 4361942"/>
              <a:gd name="connsiteX2966" fmla="*/ 1164031 w 4102080"/>
              <a:gd name="connsiteY2966" fmla="*/ 3221148 h 4361942"/>
              <a:gd name="connsiteX2967" fmla="*/ 1160103 w 4102080"/>
              <a:gd name="connsiteY2967" fmla="*/ 3232934 h 4361942"/>
              <a:gd name="connsiteX2968" fmla="*/ 1154211 w 4102080"/>
              <a:gd name="connsiteY2968" fmla="*/ 3232934 h 4361942"/>
              <a:gd name="connsiteX2969" fmla="*/ 1150282 w 4102080"/>
              <a:gd name="connsiteY2969" fmla="*/ 3219184 h 4361942"/>
              <a:gd name="connsiteX2970" fmla="*/ 1148318 w 4102080"/>
              <a:gd name="connsiteY2970" fmla="*/ 3199542 h 4361942"/>
              <a:gd name="connsiteX2971" fmla="*/ 1152246 w 4102080"/>
              <a:gd name="connsiteY2971" fmla="*/ 3187653 h 4361942"/>
              <a:gd name="connsiteX2972" fmla="*/ 1148318 w 4102080"/>
              <a:gd name="connsiteY2972" fmla="*/ 3173904 h 4361942"/>
              <a:gd name="connsiteX2973" fmla="*/ 1165996 w 4102080"/>
              <a:gd name="connsiteY2973" fmla="*/ 3171940 h 4361942"/>
              <a:gd name="connsiteX2974" fmla="*/ 1193597 w 4102080"/>
              <a:gd name="connsiteY2974" fmla="*/ 3177832 h 4361942"/>
              <a:gd name="connsiteX2975" fmla="*/ 1197526 w 4102080"/>
              <a:gd name="connsiteY2975" fmla="*/ 3183725 h 4361942"/>
              <a:gd name="connsiteX2976" fmla="*/ 1195562 w 4102080"/>
              <a:gd name="connsiteY2976" fmla="*/ 3195510 h 4361942"/>
              <a:gd name="connsiteX2977" fmla="*/ 1195562 w 4102080"/>
              <a:gd name="connsiteY2977" fmla="*/ 3197578 h 4361942"/>
              <a:gd name="connsiteX2978" fmla="*/ 1195562 w 4102080"/>
              <a:gd name="connsiteY2978" fmla="*/ 3201506 h 4361942"/>
              <a:gd name="connsiteX2979" fmla="*/ 1197526 w 4102080"/>
              <a:gd name="connsiteY2979" fmla="*/ 3205435 h 4361942"/>
              <a:gd name="connsiteX2980" fmla="*/ 1203418 w 4102080"/>
              <a:gd name="connsiteY2980" fmla="*/ 3209363 h 4361942"/>
              <a:gd name="connsiteX2981" fmla="*/ 1207347 w 4102080"/>
              <a:gd name="connsiteY2981" fmla="*/ 3215256 h 4361942"/>
              <a:gd name="connsiteX2982" fmla="*/ 1217271 w 4102080"/>
              <a:gd name="connsiteY2982" fmla="*/ 3221148 h 4361942"/>
              <a:gd name="connsiteX2983" fmla="*/ 1227091 w 4102080"/>
              <a:gd name="connsiteY2983" fmla="*/ 3225077 h 4361942"/>
              <a:gd name="connsiteX2984" fmla="*/ 1234948 w 4102080"/>
              <a:gd name="connsiteY2984" fmla="*/ 3232934 h 4361942"/>
              <a:gd name="connsiteX2985" fmla="*/ 1244769 w 4102080"/>
              <a:gd name="connsiteY2985" fmla="*/ 3238930 h 4361942"/>
              <a:gd name="connsiteX2986" fmla="*/ 1250661 w 4102080"/>
              <a:gd name="connsiteY2986" fmla="*/ 3242755 h 4361942"/>
              <a:gd name="connsiteX2987" fmla="*/ 1254590 w 4102080"/>
              <a:gd name="connsiteY2987" fmla="*/ 3240790 h 4361942"/>
              <a:gd name="connsiteX2988" fmla="*/ 1240841 w 4102080"/>
              <a:gd name="connsiteY2988" fmla="*/ 3221148 h 4361942"/>
              <a:gd name="connsiteX2989" fmla="*/ 1248697 w 4102080"/>
              <a:gd name="connsiteY2989" fmla="*/ 3219184 h 4361942"/>
              <a:gd name="connsiteX2990" fmla="*/ 1260482 w 4102080"/>
              <a:gd name="connsiteY2990" fmla="*/ 3227041 h 4361942"/>
              <a:gd name="connsiteX2991" fmla="*/ 1276299 w 4102080"/>
              <a:gd name="connsiteY2991" fmla="*/ 3234898 h 4361942"/>
              <a:gd name="connsiteX2992" fmla="*/ 1293976 w 4102080"/>
              <a:gd name="connsiteY2992" fmla="*/ 3240790 h 4361942"/>
              <a:gd name="connsiteX2993" fmla="*/ 1307829 w 4102080"/>
              <a:gd name="connsiteY2993" fmla="*/ 3238930 h 4361942"/>
              <a:gd name="connsiteX2994" fmla="*/ 1293976 w 4102080"/>
              <a:gd name="connsiteY2994" fmla="*/ 3234898 h 4361942"/>
              <a:gd name="connsiteX2995" fmla="*/ 1284156 w 4102080"/>
              <a:gd name="connsiteY2995" fmla="*/ 3229005 h 4361942"/>
              <a:gd name="connsiteX2996" fmla="*/ 1264514 w 4102080"/>
              <a:gd name="connsiteY2996" fmla="*/ 3211327 h 4361942"/>
              <a:gd name="connsiteX2997" fmla="*/ 1268442 w 4102080"/>
              <a:gd name="connsiteY2997" fmla="*/ 3205435 h 4361942"/>
              <a:gd name="connsiteX2998" fmla="*/ 1254590 w 4102080"/>
              <a:gd name="connsiteY2998" fmla="*/ 3195510 h 4361942"/>
              <a:gd name="connsiteX2999" fmla="*/ 1232984 w 4102080"/>
              <a:gd name="connsiteY2999" fmla="*/ 3168011 h 4361942"/>
              <a:gd name="connsiteX3000" fmla="*/ 1221096 w 4102080"/>
              <a:gd name="connsiteY3000" fmla="*/ 3162119 h 4361942"/>
              <a:gd name="connsiteX3001" fmla="*/ 1205382 w 4102080"/>
              <a:gd name="connsiteY3001" fmla="*/ 3160155 h 4361942"/>
              <a:gd name="connsiteX3002" fmla="*/ 1185741 w 4102080"/>
              <a:gd name="connsiteY3002" fmla="*/ 3160155 h 4361942"/>
              <a:gd name="connsiteX3003" fmla="*/ 1171888 w 4102080"/>
              <a:gd name="connsiteY3003" fmla="*/ 3152194 h 4361942"/>
              <a:gd name="connsiteX3004" fmla="*/ 1156175 w 4102080"/>
              <a:gd name="connsiteY3004" fmla="*/ 3156123 h 4361942"/>
              <a:gd name="connsiteX3005" fmla="*/ 1140461 w 4102080"/>
              <a:gd name="connsiteY3005" fmla="*/ 3152194 h 4361942"/>
              <a:gd name="connsiteX3006" fmla="*/ 1138497 w 4102080"/>
              <a:gd name="connsiteY3006" fmla="*/ 3144338 h 4361942"/>
              <a:gd name="connsiteX3007" fmla="*/ 1148318 w 4102080"/>
              <a:gd name="connsiteY3007" fmla="*/ 3132552 h 4361942"/>
              <a:gd name="connsiteX3008" fmla="*/ 1158139 w 4102080"/>
              <a:gd name="connsiteY3008" fmla="*/ 3128624 h 4361942"/>
              <a:gd name="connsiteX3009" fmla="*/ 1177884 w 4102080"/>
              <a:gd name="connsiteY3009" fmla="*/ 3130588 h 4361942"/>
              <a:gd name="connsiteX3010" fmla="*/ 1201454 w 4102080"/>
              <a:gd name="connsiteY3010" fmla="*/ 3120767 h 4361942"/>
              <a:gd name="connsiteX3011" fmla="*/ 1231020 w 4102080"/>
              <a:gd name="connsiteY3011" fmla="*/ 3142373 h 4361942"/>
              <a:gd name="connsiteX3012" fmla="*/ 1240841 w 4102080"/>
              <a:gd name="connsiteY3012" fmla="*/ 3140409 h 4361942"/>
              <a:gd name="connsiteX3013" fmla="*/ 1244769 w 4102080"/>
              <a:gd name="connsiteY3013" fmla="*/ 3142373 h 4361942"/>
              <a:gd name="connsiteX3014" fmla="*/ 1244769 w 4102080"/>
              <a:gd name="connsiteY3014" fmla="*/ 3144338 h 4361942"/>
              <a:gd name="connsiteX3015" fmla="*/ 1246733 w 4102080"/>
              <a:gd name="connsiteY3015" fmla="*/ 3144338 h 4361942"/>
              <a:gd name="connsiteX3016" fmla="*/ 1250661 w 4102080"/>
              <a:gd name="connsiteY3016" fmla="*/ 3146302 h 4361942"/>
              <a:gd name="connsiteX3017" fmla="*/ 1246733 w 4102080"/>
              <a:gd name="connsiteY3017" fmla="*/ 3130588 h 4361942"/>
              <a:gd name="connsiteX3018" fmla="*/ 1248697 w 4102080"/>
              <a:gd name="connsiteY3018" fmla="*/ 3116735 h 4361942"/>
              <a:gd name="connsiteX3019" fmla="*/ 1256657 w 4102080"/>
              <a:gd name="connsiteY3019" fmla="*/ 3106914 h 4361942"/>
              <a:gd name="connsiteX3020" fmla="*/ 1272371 w 4102080"/>
              <a:gd name="connsiteY3020" fmla="*/ 3102986 h 4361942"/>
              <a:gd name="connsiteX3021" fmla="*/ 1301833 w 4102080"/>
              <a:gd name="connsiteY3021" fmla="*/ 3110946 h 4361942"/>
              <a:gd name="connsiteX3022" fmla="*/ 1317650 w 4102080"/>
              <a:gd name="connsiteY3022" fmla="*/ 3112807 h 4361942"/>
              <a:gd name="connsiteX3023" fmla="*/ 1313721 w 4102080"/>
              <a:gd name="connsiteY3023" fmla="*/ 3102986 h 4361942"/>
              <a:gd name="connsiteX3024" fmla="*/ 1323542 w 4102080"/>
              <a:gd name="connsiteY3024" fmla="*/ 3097093 h 4361942"/>
              <a:gd name="connsiteX3025" fmla="*/ 1329435 w 4102080"/>
              <a:gd name="connsiteY3025" fmla="*/ 3097093 h 4361942"/>
              <a:gd name="connsiteX3026" fmla="*/ 1335431 w 4102080"/>
              <a:gd name="connsiteY3026" fmla="*/ 3097093 h 4361942"/>
              <a:gd name="connsiteX3027" fmla="*/ 1325506 w 4102080"/>
              <a:gd name="connsiteY3027" fmla="*/ 3085308 h 4361942"/>
              <a:gd name="connsiteX3028" fmla="*/ 1311757 w 4102080"/>
              <a:gd name="connsiteY3028" fmla="*/ 3083344 h 4361942"/>
              <a:gd name="connsiteX3029" fmla="*/ 1276299 w 4102080"/>
              <a:gd name="connsiteY3029" fmla="*/ 3087272 h 4361942"/>
              <a:gd name="connsiteX3030" fmla="*/ 1280227 w 4102080"/>
              <a:gd name="connsiteY3030" fmla="*/ 3079415 h 4361942"/>
              <a:gd name="connsiteX3031" fmla="*/ 1278263 w 4102080"/>
              <a:gd name="connsiteY3031" fmla="*/ 3073523 h 4361942"/>
              <a:gd name="connsiteX3032" fmla="*/ 1276299 w 4102080"/>
              <a:gd name="connsiteY3032" fmla="*/ 3067527 h 4361942"/>
              <a:gd name="connsiteX3033" fmla="*/ 1276299 w 4102080"/>
              <a:gd name="connsiteY3033" fmla="*/ 3059670 h 4361942"/>
              <a:gd name="connsiteX3034" fmla="*/ 1280227 w 4102080"/>
              <a:gd name="connsiteY3034" fmla="*/ 3053777 h 4361942"/>
              <a:gd name="connsiteX3035" fmla="*/ 1282191 w 4102080"/>
              <a:gd name="connsiteY3035" fmla="*/ 3049849 h 4361942"/>
              <a:gd name="connsiteX3036" fmla="*/ 1286120 w 4102080"/>
              <a:gd name="connsiteY3036" fmla="*/ 3045921 h 4361942"/>
              <a:gd name="connsiteX3037" fmla="*/ 1286120 w 4102080"/>
              <a:gd name="connsiteY3037" fmla="*/ 3037960 h 4361942"/>
              <a:gd name="connsiteX3038" fmla="*/ 1280227 w 4102080"/>
              <a:gd name="connsiteY3038" fmla="*/ 3026175 h 4361942"/>
              <a:gd name="connsiteX3039" fmla="*/ 1272371 w 4102080"/>
              <a:gd name="connsiteY3039" fmla="*/ 3022247 h 4361942"/>
              <a:gd name="connsiteX3040" fmla="*/ 1262446 w 4102080"/>
              <a:gd name="connsiteY3040" fmla="*/ 3028139 h 4361942"/>
              <a:gd name="connsiteX3041" fmla="*/ 1254590 w 4102080"/>
              <a:gd name="connsiteY3041" fmla="*/ 3037960 h 4361942"/>
              <a:gd name="connsiteX3042" fmla="*/ 1254590 w 4102080"/>
              <a:gd name="connsiteY3042" fmla="*/ 3043956 h 4361942"/>
              <a:gd name="connsiteX3043" fmla="*/ 1258621 w 4102080"/>
              <a:gd name="connsiteY3043" fmla="*/ 3057706 h 4361942"/>
              <a:gd name="connsiteX3044" fmla="*/ 1258621 w 4102080"/>
              <a:gd name="connsiteY3044" fmla="*/ 3065563 h 4361942"/>
              <a:gd name="connsiteX3045" fmla="*/ 1250661 w 4102080"/>
              <a:gd name="connsiteY3045" fmla="*/ 3081380 h 4361942"/>
              <a:gd name="connsiteX3046" fmla="*/ 1242805 w 4102080"/>
              <a:gd name="connsiteY3046" fmla="*/ 3108879 h 4361942"/>
              <a:gd name="connsiteX3047" fmla="*/ 1236912 w 4102080"/>
              <a:gd name="connsiteY3047" fmla="*/ 3116735 h 4361942"/>
              <a:gd name="connsiteX3048" fmla="*/ 1223060 w 4102080"/>
              <a:gd name="connsiteY3048" fmla="*/ 3118803 h 4361942"/>
              <a:gd name="connsiteX3049" fmla="*/ 1223060 w 4102080"/>
              <a:gd name="connsiteY3049" fmla="*/ 3116735 h 4361942"/>
              <a:gd name="connsiteX3050" fmla="*/ 1219235 w 4102080"/>
              <a:gd name="connsiteY3050" fmla="*/ 3112807 h 4361942"/>
              <a:gd name="connsiteX3051" fmla="*/ 1221096 w 4102080"/>
              <a:gd name="connsiteY3051" fmla="*/ 3108879 h 4361942"/>
              <a:gd name="connsiteX3052" fmla="*/ 1225127 w 4102080"/>
              <a:gd name="connsiteY3052" fmla="*/ 3101022 h 4361942"/>
              <a:gd name="connsiteX3053" fmla="*/ 1229056 w 4102080"/>
              <a:gd name="connsiteY3053" fmla="*/ 3097093 h 4361942"/>
              <a:gd name="connsiteX3054" fmla="*/ 1219235 w 4102080"/>
              <a:gd name="connsiteY3054" fmla="*/ 3093165 h 4361942"/>
              <a:gd name="connsiteX3055" fmla="*/ 1213239 w 4102080"/>
              <a:gd name="connsiteY3055" fmla="*/ 3095129 h 4361942"/>
              <a:gd name="connsiteX3056" fmla="*/ 1207347 w 4102080"/>
              <a:gd name="connsiteY3056" fmla="*/ 3101022 h 4361942"/>
              <a:gd name="connsiteX3057" fmla="*/ 1199490 w 4102080"/>
              <a:gd name="connsiteY3057" fmla="*/ 3102986 h 4361942"/>
              <a:gd name="connsiteX3058" fmla="*/ 1181709 w 4102080"/>
              <a:gd name="connsiteY3058" fmla="*/ 3099058 h 4361942"/>
              <a:gd name="connsiteX3059" fmla="*/ 1175816 w 4102080"/>
              <a:gd name="connsiteY3059" fmla="*/ 3101022 h 4361942"/>
              <a:gd name="connsiteX3060" fmla="*/ 1175816 w 4102080"/>
              <a:gd name="connsiteY3060" fmla="*/ 3108879 h 4361942"/>
              <a:gd name="connsiteX3061" fmla="*/ 1165996 w 4102080"/>
              <a:gd name="connsiteY3061" fmla="*/ 3108879 h 4361942"/>
              <a:gd name="connsiteX3062" fmla="*/ 1152246 w 4102080"/>
              <a:gd name="connsiteY3062" fmla="*/ 3114771 h 4361942"/>
              <a:gd name="connsiteX3063" fmla="*/ 1146354 w 4102080"/>
              <a:gd name="connsiteY3063" fmla="*/ 3110946 h 4361942"/>
              <a:gd name="connsiteX3064" fmla="*/ 1142426 w 4102080"/>
              <a:gd name="connsiteY3064" fmla="*/ 3102986 h 4361942"/>
              <a:gd name="connsiteX3065" fmla="*/ 1148318 w 4102080"/>
              <a:gd name="connsiteY3065" fmla="*/ 3095129 h 4361942"/>
              <a:gd name="connsiteX3066" fmla="*/ 1162067 w 4102080"/>
              <a:gd name="connsiteY3066" fmla="*/ 3081380 h 4361942"/>
              <a:gd name="connsiteX3067" fmla="*/ 1165996 w 4102080"/>
              <a:gd name="connsiteY3067" fmla="*/ 3073523 h 4361942"/>
              <a:gd name="connsiteX3068" fmla="*/ 1167960 w 4102080"/>
              <a:gd name="connsiteY3068" fmla="*/ 3067527 h 4361942"/>
              <a:gd name="connsiteX3069" fmla="*/ 1170027 w 4102080"/>
              <a:gd name="connsiteY3069" fmla="*/ 3063598 h 4361942"/>
              <a:gd name="connsiteX3070" fmla="*/ 1170027 w 4102080"/>
              <a:gd name="connsiteY3070" fmla="*/ 3057706 h 4361942"/>
              <a:gd name="connsiteX3071" fmla="*/ 1167960 w 4102080"/>
              <a:gd name="connsiteY3071" fmla="*/ 3043956 h 4361942"/>
              <a:gd name="connsiteX3072" fmla="*/ 1170027 w 4102080"/>
              <a:gd name="connsiteY3072" fmla="*/ 3040028 h 4361942"/>
              <a:gd name="connsiteX3073" fmla="*/ 1179848 w 4102080"/>
              <a:gd name="connsiteY3073" fmla="*/ 3032171 h 4361942"/>
              <a:gd name="connsiteX3074" fmla="*/ 1170027 w 4102080"/>
              <a:gd name="connsiteY3074" fmla="*/ 3026175 h 4361942"/>
              <a:gd name="connsiteX3075" fmla="*/ 1164031 w 4102080"/>
              <a:gd name="connsiteY3075" fmla="*/ 3012426 h 4361942"/>
              <a:gd name="connsiteX3076" fmla="*/ 1160103 w 4102080"/>
              <a:gd name="connsiteY3076" fmla="*/ 2996712 h 4361942"/>
              <a:gd name="connsiteX3077" fmla="*/ 1162067 w 4102080"/>
              <a:gd name="connsiteY3077" fmla="*/ 2982859 h 4361942"/>
              <a:gd name="connsiteX3078" fmla="*/ 1170027 w 4102080"/>
              <a:gd name="connsiteY3078" fmla="*/ 2975002 h 4361942"/>
              <a:gd name="connsiteX3079" fmla="*/ 1181709 w 4102080"/>
              <a:gd name="connsiteY3079" fmla="*/ 2967146 h 4361942"/>
              <a:gd name="connsiteX3080" fmla="*/ 1185741 w 4102080"/>
              <a:gd name="connsiteY3080" fmla="*/ 2959185 h 4361942"/>
              <a:gd name="connsiteX3081" fmla="*/ 1170027 w 4102080"/>
              <a:gd name="connsiteY3081" fmla="*/ 2955360 h 4361942"/>
              <a:gd name="connsiteX3082" fmla="*/ 1162067 w 4102080"/>
              <a:gd name="connsiteY3082" fmla="*/ 2957325 h 4361942"/>
              <a:gd name="connsiteX3083" fmla="*/ 1158139 w 4102080"/>
              <a:gd name="connsiteY3083" fmla="*/ 2961253 h 4361942"/>
              <a:gd name="connsiteX3084" fmla="*/ 1154211 w 4102080"/>
              <a:gd name="connsiteY3084" fmla="*/ 2965181 h 4361942"/>
              <a:gd name="connsiteX3085" fmla="*/ 1150282 w 4102080"/>
              <a:gd name="connsiteY3085" fmla="*/ 2967146 h 4361942"/>
              <a:gd name="connsiteX3086" fmla="*/ 1144286 w 4102080"/>
              <a:gd name="connsiteY3086" fmla="*/ 2969110 h 4361942"/>
              <a:gd name="connsiteX3087" fmla="*/ 1144286 w 4102080"/>
              <a:gd name="connsiteY3087" fmla="*/ 2976967 h 4361942"/>
              <a:gd name="connsiteX3088" fmla="*/ 1148318 w 4102080"/>
              <a:gd name="connsiteY3088" fmla="*/ 2986788 h 4361942"/>
              <a:gd name="connsiteX3089" fmla="*/ 1148318 w 4102080"/>
              <a:gd name="connsiteY3089" fmla="*/ 2994748 h 4361942"/>
              <a:gd name="connsiteX3090" fmla="*/ 1138497 w 4102080"/>
              <a:gd name="connsiteY3090" fmla="*/ 3002605 h 4361942"/>
              <a:gd name="connsiteX3091" fmla="*/ 1126609 w 4102080"/>
              <a:gd name="connsiteY3091" fmla="*/ 3002605 h 4361942"/>
              <a:gd name="connsiteX3092" fmla="*/ 1114824 w 4102080"/>
              <a:gd name="connsiteY3092" fmla="*/ 2998573 h 4361942"/>
              <a:gd name="connsiteX3093" fmla="*/ 1106967 w 4102080"/>
              <a:gd name="connsiteY3093" fmla="*/ 2994748 h 4361942"/>
              <a:gd name="connsiteX3094" fmla="*/ 1112860 w 4102080"/>
              <a:gd name="connsiteY3094" fmla="*/ 2990716 h 4361942"/>
              <a:gd name="connsiteX3095" fmla="*/ 1116788 w 4102080"/>
              <a:gd name="connsiteY3095" fmla="*/ 2988752 h 4361942"/>
              <a:gd name="connsiteX3096" fmla="*/ 1110896 w 4102080"/>
              <a:gd name="connsiteY3096" fmla="*/ 2984927 h 4361942"/>
              <a:gd name="connsiteX3097" fmla="*/ 1104900 w 4102080"/>
              <a:gd name="connsiteY3097" fmla="*/ 2978931 h 4361942"/>
              <a:gd name="connsiteX3098" fmla="*/ 1101075 w 4102080"/>
              <a:gd name="connsiteY3098" fmla="*/ 2973038 h 4361942"/>
              <a:gd name="connsiteX3099" fmla="*/ 1099111 w 4102080"/>
              <a:gd name="connsiteY3099" fmla="*/ 2967146 h 4361942"/>
              <a:gd name="connsiteX3100" fmla="*/ 1106967 w 4102080"/>
              <a:gd name="connsiteY3100" fmla="*/ 2963217 h 4361942"/>
              <a:gd name="connsiteX3101" fmla="*/ 1112860 w 4102080"/>
              <a:gd name="connsiteY3101" fmla="*/ 2963217 h 4361942"/>
              <a:gd name="connsiteX3102" fmla="*/ 1130641 w 4102080"/>
              <a:gd name="connsiteY3102" fmla="*/ 2967146 h 4361942"/>
              <a:gd name="connsiteX3103" fmla="*/ 1128573 w 4102080"/>
              <a:gd name="connsiteY3103" fmla="*/ 2949364 h 4361942"/>
              <a:gd name="connsiteX3104" fmla="*/ 1146354 w 4102080"/>
              <a:gd name="connsiteY3104" fmla="*/ 2931687 h 4361942"/>
              <a:gd name="connsiteX3105" fmla="*/ 1140461 w 4102080"/>
              <a:gd name="connsiteY3105" fmla="*/ 2914009 h 4361942"/>
              <a:gd name="connsiteX3106" fmla="*/ 1122681 w 4102080"/>
              <a:gd name="connsiteY3106" fmla="*/ 2888371 h 4361942"/>
              <a:gd name="connsiteX3107" fmla="*/ 1110896 w 4102080"/>
              <a:gd name="connsiteY3107" fmla="*/ 2878550 h 4361942"/>
              <a:gd name="connsiteX3108" fmla="*/ 1099111 w 4102080"/>
              <a:gd name="connsiteY3108" fmla="*/ 2874621 h 4361942"/>
              <a:gd name="connsiteX3109" fmla="*/ 1103039 w 4102080"/>
              <a:gd name="connsiteY3109" fmla="*/ 2892299 h 4361942"/>
              <a:gd name="connsiteX3110" fmla="*/ 1099111 w 4102080"/>
              <a:gd name="connsiteY3110" fmla="*/ 2902120 h 4361942"/>
              <a:gd name="connsiteX3111" fmla="*/ 1089187 w 4102080"/>
              <a:gd name="connsiteY3111" fmla="*/ 2902120 h 4361942"/>
              <a:gd name="connsiteX3112" fmla="*/ 1081330 w 4102080"/>
              <a:gd name="connsiteY3112" fmla="*/ 2890335 h 4361942"/>
              <a:gd name="connsiteX3113" fmla="*/ 1087222 w 4102080"/>
              <a:gd name="connsiteY3113" fmla="*/ 2882478 h 4361942"/>
              <a:gd name="connsiteX3114" fmla="*/ 1069545 w 4102080"/>
              <a:gd name="connsiteY3114" fmla="*/ 2860768 h 4361942"/>
              <a:gd name="connsiteX3115" fmla="*/ 1067581 w 4102080"/>
              <a:gd name="connsiteY3115" fmla="*/ 2847019 h 4361942"/>
              <a:gd name="connsiteX3116" fmla="*/ 1077402 w 4102080"/>
              <a:gd name="connsiteY3116" fmla="*/ 2835234 h 4361942"/>
              <a:gd name="connsiteX3117" fmla="*/ 1091254 w 4102080"/>
              <a:gd name="connsiteY3117" fmla="*/ 2833166 h 4361942"/>
              <a:gd name="connsiteX3118" fmla="*/ 1103039 w 4102080"/>
              <a:gd name="connsiteY3118" fmla="*/ 2841126 h 4361942"/>
              <a:gd name="connsiteX3119" fmla="*/ 1106967 w 4102080"/>
              <a:gd name="connsiteY3119" fmla="*/ 2852912 h 4361942"/>
              <a:gd name="connsiteX3120" fmla="*/ 1116788 w 4102080"/>
              <a:gd name="connsiteY3120" fmla="*/ 2847019 h 4361942"/>
              <a:gd name="connsiteX3121" fmla="*/ 1120716 w 4102080"/>
              <a:gd name="connsiteY3121" fmla="*/ 2839162 h 4361942"/>
              <a:gd name="connsiteX3122" fmla="*/ 1126609 w 4102080"/>
              <a:gd name="connsiteY3122" fmla="*/ 2819417 h 4361942"/>
              <a:gd name="connsiteX3123" fmla="*/ 1130641 w 4102080"/>
              <a:gd name="connsiteY3123" fmla="*/ 2829341 h 4361942"/>
              <a:gd name="connsiteX3124" fmla="*/ 1130641 w 4102080"/>
              <a:gd name="connsiteY3124" fmla="*/ 2837198 h 4361942"/>
              <a:gd name="connsiteX3125" fmla="*/ 1128573 w 4102080"/>
              <a:gd name="connsiteY3125" fmla="*/ 2850947 h 4361942"/>
              <a:gd name="connsiteX3126" fmla="*/ 1126609 w 4102080"/>
              <a:gd name="connsiteY3126" fmla="*/ 2858804 h 4361942"/>
              <a:gd name="connsiteX3127" fmla="*/ 1126609 w 4102080"/>
              <a:gd name="connsiteY3127" fmla="*/ 2862733 h 4361942"/>
              <a:gd name="connsiteX3128" fmla="*/ 1126609 w 4102080"/>
              <a:gd name="connsiteY3128" fmla="*/ 2868729 h 4361942"/>
              <a:gd name="connsiteX3129" fmla="*/ 1128573 w 4102080"/>
              <a:gd name="connsiteY3129" fmla="*/ 2868729 h 4361942"/>
              <a:gd name="connsiteX3130" fmla="*/ 1132501 w 4102080"/>
              <a:gd name="connsiteY3130" fmla="*/ 2866764 h 4361942"/>
              <a:gd name="connsiteX3131" fmla="*/ 1134466 w 4102080"/>
              <a:gd name="connsiteY3131" fmla="*/ 2868729 h 4361942"/>
              <a:gd name="connsiteX3132" fmla="*/ 1136430 w 4102080"/>
              <a:gd name="connsiteY3132" fmla="*/ 2878550 h 4361942"/>
              <a:gd name="connsiteX3133" fmla="*/ 1138497 w 4102080"/>
              <a:gd name="connsiteY3133" fmla="*/ 2884442 h 4361942"/>
              <a:gd name="connsiteX3134" fmla="*/ 1140461 w 4102080"/>
              <a:gd name="connsiteY3134" fmla="*/ 2886406 h 4361942"/>
              <a:gd name="connsiteX3135" fmla="*/ 1148318 w 4102080"/>
              <a:gd name="connsiteY3135" fmla="*/ 2890335 h 4361942"/>
              <a:gd name="connsiteX3136" fmla="*/ 1154211 w 4102080"/>
              <a:gd name="connsiteY3136" fmla="*/ 2892299 h 4361942"/>
              <a:gd name="connsiteX3137" fmla="*/ 1165996 w 4102080"/>
              <a:gd name="connsiteY3137" fmla="*/ 2894263 h 4361942"/>
              <a:gd name="connsiteX3138" fmla="*/ 1170027 w 4102080"/>
              <a:gd name="connsiteY3138" fmla="*/ 2896227 h 4361942"/>
              <a:gd name="connsiteX3139" fmla="*/ 1165996 w 4102080"/>
              <a:gd name="connsiteY3139" fmla="*/ 2906152 h 4361942"/>
              <a:gd name="connsiteX3140" fmla="*/ 1167960 w 4102080"/>
              <a:gd name="connsiteY3140" fmla="*/ 2914009 h 4361942"/>
              <a:gd name="connsiteX3141" fmla="*/ 1171888 w 4102080"/>
              <a:gd name="connsiteY3141" fmla="*/ 2921865 h 4361942"/>
              <a:gd name="connsiteX3142" fmla="*/ 1179848 w 4102080"/>
              <a:gd name="connsiteY3142" fmla="*/ 2929722 h 4361942"/>
              <a:gd name="connsiteX3143" fmla="*/ 1195562 w 4102080"/>
              <a:gd name="connsiteY3143" fmla="*/ 2892299 h 4361942"/>
              <a:gd name="connsiteX3144" fmla="*/ 1197526 w 4102080"/>
              <a:gd name="connsiteY3144" fmla="*/ 2878550 h 4361942"/>
              <a:gd name="connsiteX3145" fmla="*/ 1197526 w 4102080"/>
              <a:gd name="connsiteY3145" fmla="*/ 2864697 h 4361942"/>
              <a:gd name="connsiteX3146" fmla="*/ 1193597 w 4102080"/>
              <a:gd name="connsiteY3146" fmla="*/ 2860768 h 4361942"/>
              <a:gd name="connsiteX3147" fmla="*/ 1181709 w 4102080"/>
              <a:gd name="connsiteY3147" fmla="*/ 2856840 h 4361942"/>
              <a:gd name="connsiteX3148" fmla="*/ 1175816 w 4102080"/>
              <a:gd name="connsiteY3148" fmla="*/ 2854876 h 4361942"/>
              <a:gd name="connsiteX3149" fmla="*/ 1171888 w 4102080"/>
              <a:gd name="connsiteY3149" fmla="*/ 2848983 h 4361942"/>
              <a:gd name="connsiteX3150" fmla="*/ 1165996 w 4102080"/>
              <a:gd name="connsiteY3150" fmla="*/ 2831202 h 4361942"/>
              <a:gd name="connsiteX3151" fmla="*/ 1144286 w 4102080"/>
              <a:gd name="connsiteY3151" fmla="*/ 2807631 h 4361942"/>
              <a:gd name="connsiteX3152" fmla="*/ 1138497 w 4102080"/>
              <a:gd name="connsiteY3152" fmla="*/ 2795846 h 4361942"/>
              <a:gd name="connsiteX3153" fmla="*/ 1140461 w 4102080"/>
              <a:gd name="connsiteY3153" fmla="*/ 2791918 h 4361942"/>
              <a:gd name="connsiteX3154" fmla="*/ 1144286 w 4102080"/>
              <a:gd name="connsiteY3154" fmla="*/ 2787989 h 4361942"/>
              <a:gd name="connsiteX3155" fmla="*/ 1146354 w 4102080"/>
              <a:gd name="connsiteY3155" fmla="*/ 2783958 h 4361942"/>
              <a:gd name="connsiteX3156" fmla="*/ 1148318 w 4102080"/>
              <a:gd name="connsiteY3156" fmla="*/ 2776101 h 4361942"/>
              <a:gd name="connsiteX3157" fmla="*/ 1140461 w 4102080"/>
              <a:gd name="connsiteY3157" fmla="*/ 2772172 h 4361942"/>
              <a:gd name="connsiteX3158" fmla="*/ 1138497 w 4102080"/>
              <a:gd name="connsiteY3158" fmla="*/ 2766280 h 4361942"/>
              <a:gd name="connsiteX3159" fmla="*/ 1138497 w 4102080"/>
              <a:gd name="connsiteY3159" fmla="*/ 2754391 h 4361942"/>
              <a:gd name="connsiteX3160" fmla="*/ 1130641 w 4102080"/>
              <a:gd name="connsiteY3160" fmla="*/ 2758423 h 4361942"/>
              <a:gd name="connsiteX3161" fmla="*/ 1122681 w 4102080"/>
              <a:gd name="connsiteY3161" fmla="*/ 2758423 h 4361942"/>
              <a:gd name="connsiteX3162" fmla="*/ 1103039 w 4102080"/>
              <a:gd name="connsiteY3162" fmla="*/ 2760387 h 4361942"/>
              <a:gd name="connsiteX3163" fmla="*/ 1110896 w 4102080"/>
              <a:gd name="connsiteY3163" fmla="*/ 2750566 h 4361942"/>
              <a:gd name="connsiteX3164" fmla="*/ 1122681 w 4102080"/>
              <a:gd name="connsiteY3164" fmla="*/ 2748602 h 4361942"/>
              <a:gd name="connsiteX3165" fmla="*/ 1136430 w 4102080"/>
              <a:gd name="connsiteY3165" fmla="*/ 2746534 h 4361942"/>
              <a:gd name="connsiteX3166" fmla="*/ 1148318 w 4102080"/>
              <a:gd name="connsiteY3166" fmla="*/ 2744570 h 4361942"/>
              <a:gd name="connsiteX3167" fmla="*/ 1144286 w 4102080"/>
              <a:gd name="connsiteY3167" fmla="*/ 2742606 h 4361942"/>
              <a:gd name="connsiteX3168" fmla="*/ 1142426 w 4102080"/>
              <a:gd name="connsiteY3168" fmla="*/ 2740745 h 4361942"/>
              <a:gd name="connsiteX3169" fmla="*/ 1140461 w 4102080"/>
              <a:gd name="connsiteY3169" fmla="*/ 2738677 h 4361942"/>
              <a:gd name="connsiteX3170" fmla="*/ 1134466 w 4102080"/>
              <a:gd name="connsiteY3170" fmla="*/ 2738677 h 4361942"/>
              <a:gd name="connsiteX3171" fmla="*/ 1138497 w 4102080"/>
              <a:gd name="connsiteY3171" fmla="*/ 2730821 h 4361942"/>
              <a:gd name="connsiteX3172" fmla="*/ 1142426 w 4102080"/>
              <a:gd name="connsiteY3172" fmla="*/ 2726892 h 4361942"/>
              <a:gd name="connsiteX3173" fmla="*/ 1146354 w 4102080"/>
              <a:gd name="connsiteY3173" fmla="*/ 2722964 h 4361942"/>
              <a:gd name="connsiteX3174" fmla="*/ 1150282 w 4102080"/>
              <a:gd name="connsiteY3174" fmla="*/ 2719035 h 4361942"/>
              <a:gd name="connsiteX3175" fmla="*/ 1152246 w 4102080"/>
              <a:gd name="connsiteY3175" fmla="*/ 2713143 h 4361942"/>
              <a:gd name="connsiteX3176" fmla="*/ 1150282 w 4102080"/>
              <a:gd name="connsiteY3176" fmla="*/ 2707147 h 4361942"/>
              <a:gd name="connsiteX3177" fmla="*/ 1148318 w 4102080"/>
              <a:gd name="connsiteY3177" fmla="*/ 2703218 h 4361942"/>
              <a:gd name="connsiteX3178" fmla="*/ 1148318 w 4102080"/>
              <a:gd name="connsiteY3178" fmla="*/ 2697326 h 4361942"/>
              <a:gd name="connsiteX3179" fmla="*/ 1150282 w 4102080"/>
              <a:gd name="connsiteY3179" fmla="*/ 2685541 h 4361942"/>
              <a:gd name="connsiteX3180" fmla="*/ 1156175 w 4102080"/>
              <a:gd name="connsiteY3180" fmla="*/ 2671791 h 4361942"/>
              <a:gd name="connsiteX3181" fmla="*/ 1170027 w 4102080"/>
              <a:gd name="connsiteY3181" fmla="*/ 2650081 h 4361942"/>
              <a:gd name="connsiteX3182" fmla="*/ 1173852 w 4102080"/>
              <a:gd name="connsiteY3182" fmla="*/ 2654010 h 4361942"/>
              <a:gd name="connsiteX3183" fmla="*/ 1183673 w 4102080"/>
              <a:gd name="connsiteY3183" fmla="*/ 2667759 h 4361942"/>
              <a:gd name="connsiteX3184" fmla="*/ 1195562 w 4102080"/>
              <a:gd name="connsiteY3184" fmla="*/ 2669827 h 4361942"/>
              <a:gd name="connsiteX3185" fmla="*/ 1201454 w 4102080"/>
              <a:gd name="connsiteY3185" fmla="*/ 2669827 h 4361942"/>
              <a:gd name="connsiteX3186" fmla="*/ 1199490 w 4102080"/>
              <a:gd name="connsiteY3186" fmla="*/ 2663934 h 4361942"/>
              <a:gd name="connsiteX3187" fmla="*/ 1187705 w 4102080"/>
              <a:gd name="connsiteY3187" fmla="*/ 2650081 h 4361942"/>
              <a:gd name="connsiteX3188" fmla="*/ 1199490 w 4102080"/>
              <a:gd name="connsiteY3188" fmla="*/ 2646153 h 4361942"/>
              <a:gd name="connsiteX3189" fmla="*/ 1262446 w 4102080"/>
              <a:gd name="connsiteY3189" fmla="*/ 2628372 h 4361942"/>
              <a:gd name="connsiteX3190" fmla="*/ 1282083 w 4102080"/>
              <a:gd name="connsiteY3190" fmla="*/ 2632381 h 4361942"/>
              <a:gd name="connsiteX3191" fmla="*/ 1282094 w 4102080"/>
              <a:gd name="connsiteY3191" fmla="*/ 2632295 h 4361942"/>
              <a:gd name="connsiteX3192" fmla="*/ 1262351 w 4102080"/>
              <a:gd name="connsiteY3192" fmla="*/ 2628263 h 4361942"/>
              <a:gd name="connsiteX3193" fmla="*/ 1199400 w 4102080"/>
              <a:gd name="connsiteY3193" fmla="*/ 2646042 h 4361942"/>
              <a:gd name="connsiteX3194" fmla="*/ 1187616 w 4102080"/>
              <a:gd name="connsiteY3194" fmla="*/ 2649970 h 4361942"/>
              <a:gd name="connsiteX3195" fmla="*/ 1177796 w 4102080"/>
              <a:gd name="connsiteY3195" fmla="*/ 2640151 h 4361942"/>
              <a:gd name="connsiteX3196" fmla="*/ 1173765 w 4102080"/>
              <a:gd name="connsiteY3196" fmla="*/ 2630331 h 4361942"/>
              <a:gd name="connsiteX3197" fmla="*/ 1179760 w 4102080"/>
              <a:gd name="connsiteY3197" fmla="*/ 2612552 h 4361942"/>
              <a:gd name="connsiteX3198" fmla="*/ 1189580 w 4102080"/>
              <a:gd name="connsiteY3198" fmla="*/ 2588881 h 4361942"/>
              <a:gd name="connsiteX3199" fmla="*/ 1207256 w 4102080"/>
              <a:gd name="connsiteY3199" fmla="*/ 2547637 h 4361942"/>
              <a:gd name="connsiteX3200" fmla="*/ 1222968 w 4102080"/>
              <a:gd name="connsiteY3200" fmla="*/ 2525930 h 4361942"/>
              <a:gd name="connsiteX3201" fmla="*/ 1244675 w 4102080"/>
              <a:gd name="connsiteY3201" fmla="*/ 2518075 h 4361942"/>
              <a:gd name="connsiteX3202" fmla="*/ 1268346 w 4102080"/>
              <a:gd name="connsiteY3202" fmla="*/ 2514147 h 4361942"/>
              <a:gd name="connsiteX3203" fmla="*/ 1287986 w 4102080"/>
              <a:gd name="connsiteY3203" fmla="*/ 2512183 h 4361942"/>
              <a:gd name="connsiteX3204" fmla="*/ 1297909 w 4102080"/>
              <a:gd name="connsiteY3204" fmla="*/ 2504327 h 4361942"/>
              <a:gd name="connsiteX3205" fmla="*/ 1307729 w 4102080"/>
              <a:gd name="connsiteY3205" fmla="*/ 2492440 h 4361942"/>
              <a:gd name="connsiteX3206" fmla="*/ 1321477 w 4102080"/>
              <a:gd name="connsiteY3206" fmla="*/ 2488512 h 4361942"/>
              <a:gd name="connsiteX3207" fmla="*/ 1331296 w 4102080"/>
              <a:gd name="connsiteY3207" fmla="*/ 2502260 h 4361942"/>
              <a:gd name="connsiteX3208" fmla="*/ 1343183 w 4102080"/>
              <a:gd name="connsiteY3208" fmla="*/ 2516111 h 4361942"/>
              <a:gd name="connsiteX3209" fmla="*/ 1353003 w 4102080"/>
              <a:gd name="connsiteY3209" fmla="*/ 2520039 h 4361942"/>
              <a:gd name="connsiteX3210" fmla="*/ 1345147 w 4102080"/>
              <a:gd name="connsiteY3210" fmla="*/ 2488512 h 4361942"/>
              <a:gd name="connsiteX3211" fmla="*/ 1339152 w 4102080"/>
              <a:gd name="connsiteY3211" fmla="*/ 2474764 h 4361942"/>
              <a:gd name="connsiteX3212" fmla="*/ 1329332 w 4102080"/>
              <a:gd name="connsiteY3212" fmla="*/ 2470836 h 4361942"/>
              <a:gd name="connsiteX3213" fmla="*/ 1236819 w 4102080"/>
              <a:gd name="connsiteY3213" fmla="*/ 2484584 h 4361942"/>
              <a:gd name="connsiteX3214" fmla="*/ 1203328 w 4102080"/>
              <a:gd name="connsiteY3214" fmla="*/ 2464944 h 4361942"/>
              <a:gd name="connsiteX3215" fmla="*/ 1205292 w 4102080"/>
              <a:gd name="connsiteY3215" fmla="*/ 2443237 h 4361942"/>
              <a:gd name="connsiteX3216" fmla="*/ 1207256 w 4102080"/>
              <a:gd name="connsiteY3216" fmla="*/ 2435381 h 4361942"/>
              <a:gd name="connsiteX3217" fmla="*/ 1221004 w 4102080"/>
              <a:gd name="connsiteY3217" fmla="*/ 2427526 h 4361942"/>
              <a:gd name="connsiteX3218" fmla="*/ 1234855 w 4102080"/>
              <a:gd name="connsiteY3218" fmla="*/ 2413674 h 4361942"/>
              <a:gd name="connsiteX3219" fmla="*/ 1246639 w 4102080"/>
              <a:gd name="connsiteY3219" fmla="*/ 2399927 h 4361942"/>
              <a:gd name="connsiteX3220" fmla="*/ 1266382 w 4102080"/>
              <a:gd name="connsiteY3220" fmla="*/ 2388143 h 4361942"/>
              <a:gd name="connsiteX3221" fmla="*/ 1289950 w 4102080"/>
              <a:gd name="connsiteY3221" fmla="*/ 2376256 h 4361942"/>
              <a:gd name="connsiteX3222" fmla="*/ 1309589 w 4102080"/>
              <a:gd name="connsiteY3222" fmla="*/ 2350724 h 4361942"/>
              <a:gd name="connsiteX3223" fmla="*/ 1311657 w 4102080"/>
              <a:gd name="connsiteY3223" fmla="*/ 2327053 h 4361942"/>
              <a:gd name="connsiteX3224" fmla="*/ 1321477 w 4102080"/>
              <a:gd name="connsiteY3224" fmla="*/ 2321161 h 4361942"/>
              <a:gd name="connsiteX3225" fmla="*/ 1329332 w 4102080"/>
              <a:gd name="connsiteY3225" fmla="*/ 2315269 h 4361942"/>
              <a:gd name="connsiteX3226" fmla="*/ 1333260 w 4102080"/>
              <a:gd name="connsiteY3226" fmla="*/ 2311341 h 4361942"/>
              <a:gd name="connsiteX3227" fmla="*/ 1356931 w 4102080"/>
              <a:gd name="connsiteY3227" fmla="*/ 2309378 h 4361942"/>
              <a:gd name="connsiteX3228" fmla="*/ 1378535 w 4102080"/>
              <a:gd name="connsiteY3228" fmla="*/ 2313305 h 4361942"/>
              <a:gd name="connsiteX3229" fmla="*/ 1394350 w 4102080"/>
              <a:gd name="connsiteY3229" fmla="*/ 2323125 h 4361942"/>
              <a:gd name="connsiteX3230" fmla="*/ 1404170 w 4102080"/>
              <a:gd name="connsiteY3230" fmla="*/ 2327053 h 4361942"/>
              <a:gd name="connsiteX3231" fmla="*/ 1410062 w 4102080"/>
              <a:gd name="connsiteY3231" fmla="*/ 2338940 h 4361942"/>
              <a:gd name="connsiteX3232" fmla="*/ 1414093 w 4102080"/>
              <a:gd name="connsiteY3232" fmla="*/ 2331085 h 4361942"/>
              <a:gd name="connsiteX3233" fmla="*/ 1415954 w 4102080"/>
              <a:gd name="connsiteY3233" fmla="*/ 2323125 h 4361942"/>
              <a:gd name="connsiteX3234" fmla="*/ 1415954 w 4102080"/>
              <a:gd name="connsiteY3234" fmla="*/ 2313305 h 4361942"/>
              <a:gd name="connsiteX3235" fmla="*/ 1408098 w 4102080"/>
              <a:gd name="connsiteY3235" fmla="*/ 2307414 h 4361942"/>
              <a:gd name="connsiteX3236" fmla="*/ 1402206 w 4102080"/>
              <a:gd name="connsiteY3236" fmla="*/ 2301522 h 4361942"/>
              <a:gd name="connsiteX3237" fmla="*/ 1390422 w 4102080"/>
              <a:gd name="connsiteY3237" fmla="*/ 2295526 h 4361942"/>
              <a:gd name="connsiteX3238" fmla="*/ 1376571 w 4102080"/>
              <a:gd name="connsiteY3238" fmla="*/ 2285707 h 4361942"/>
              <a:gd name="connsiteX3239" fmla="*/ 1364787 w 4102080"/>
              <a:gd name="connsiteY3239" fmla="*/ 2277851 h 4361942"/>
              <a:gd name="connsiteX3240" fmla="*/ 1358895 w 4102080"/>
              <a:gd name="connsiteY3240" fmla="*/ 2273923 h 4361942"/>
              <a:gd name="connsiteX3241" fmla="*/ 1360859 w 4102080"/>
              <a:gd name="connsiteY3241" fmla="*/ 2268031 h 4361942"/>
              <a:gd name="connsiteX3242" fmla="*/ 1364787 w 4102080"/>
              <a:gd name="connsiteY3242" fmla="*/ 2260175 h 4361942"/>
              <a:gd name="connsiteX3243" fmla="*/ 1370679 w 4102080"/>
              <a:gd name="connsiteY3243" fmla="*/ 2256144 h 4361942"/>
              <a:gd name="connsiteX3244" fmla="*/ 1376571 w 4102080"/>
              <a:gd name="connsiteY3244" fmla="*/ 2254283 h 4361942"/>
              <a:gd name="connsiteX3245" fmla="*/ 1412026 w 4102080"/>
              <a:gd name="connsiteY3245" fmla="*/ 2256144 h 4361942"/>
              <a:gd name="connsiteX3246" fmla="*/ 1419882 w 4102080"/>
              <a:gd name="connsiteY3246" fmla="*/ 2256144 h 4361942"/>
              <a:gd name="connsiteX3247" fmla="*/ 1425774 w 4102080"/>
              <a:gd name="connsiteY3247" fmla="*/ 2252319 h 4361942"/>
              <a:gd name="connsiteX3248" fmla="*/ 1429805 w 4102080"/>
              <a:gd name="connsiteY3248" fmla="*/ 2246324 h 4361942"/>
              <a:gd name="connsiteX3249" fmla="*/ 1431769 w 4102080"/>
              <a:gd name="connsiteY3249" fmla="*/ 2240432 h 4361942"/>
              <a:gd name="connsiteX3250" fmla="*/ 1435697 w 4102080"/>
              <a:gd name="connsiteY3250" fmla="*/ 2236504 h 4361942"/>
              <a:gd name="connsiteX3251" fmla="*/ 1443553 w 4102080"/>
              <a:gd name="connsiteY3251" fmla="*/ 2234540 h 4361942"/>
              <a:gd name="connsiteX3252" fmla="*/ 1447481 w 4102080"/>
              <a:gd name="connsiteY3252" fmla="*/ 2232576 h 4361942"/>
              <a:gd name="connsiteX3253" fmla="*/ 1443553 w 4102080"/>
              <a:gd name="connsiteY3253" fmla="*/ 2226684 h 4361942"/>
              <a:gd name="connsiteX3254" fmla="*/ 1437661 w 4102080"/>
              <a:gd name="connsiteY3254" fmla="*/ 2218725 h 4361942"/>
              <a:gd name="connsiteX3255" fmla="*/ 1429805 w 4102080"/>
              <a:gd name="connsiteY3255" fmla="*/ 2216761 h 4361942"/>
              <a:gd name="connsiteX3256" fmla="*/ 1427738 w 4102080"/>
              <a:gd name="connsiteY3256" fmla="*/ 2218725 h 4361942"/>
              <a:gd name="connsiteX3257" fmla="*/ 1378535 w 4102080"/>
              <a:gd name="connsiteY3257" fmla="*/ 2238468 h 4361942"/>
              <a:gd name="connsiteX3258" fmla="*/ 1362823 w 4102080"/>
              <a:gd name="connsiteY3258" fmla="*/ 2238468 h 4361942"/>
              <a:gd name="connsiteX3259" fmla="*/ 1331296 w 4102080"/>
              <a:gd name="connsiteY3259" fmla="*/ 2236504 h 4361942"/>
              <a:gd name="connsiteX3260" fmla="*/ 1299769 w 4102080"/>
              <a:gd name="connsiteY3260" fmla="*/ 2234540 h 4361942"/>
              <a:gd name="connsiteX3261" fmla="*/ 1299769 w 4102080"/>
              <a:gd name="connsiteY3261" fmla="*/ 2220792 h 4361942"/>
              <a:gd name="connsiteX3262" fmla="*/ 1297909 w 4102080"/>
              <a:gd name="connsiteY3262" fmla="*/ 2201049 h 4361942"/>
              <a:gd name="connsiteX3263" fmla="*/ 1291914 w 4102080"/>
              <a:gd name="connsiteY3263" fmla="*/ 2195157 h 4361942"/>
              <a:gd name="connsiteX3264" fmla="*/ 1272274 w 4102080"/>
              <a:gd name="connsiteY3264" fmla="*/ 2189266 h 4361942"/>
              <a:gd name="connsiteX3265" fmla="*/ 1244675 w 4102080"/>
              <a:gd name="connsiteY3265" fmla="*/ 2193193 h 4361942"/>
              <a:gd name="connsiteX3266" fmla="*/ 1240747 w 4102080"/>
              <a:gd name="connsiteY3266" fmla="*/ 2169626 h 4361942"/>
              <a:gd name="connsiteX3267" fmla="*/ 1299769 w 4102080"/>
              <a:gd name="connsiteY3267" fmla="*/ 2163734 h 4361942"/>
              <a:gd name="connsiteX3268" fmla="*/ 1333260 w 4102080"/>
              <a:gd name="connsiteY3268" fmla="*/ 2159806 h 4361942"/>
              <a:gd name="connsiteX3269" fmla="*/ 1364787 w 4102080"/>
              <a:gd name="connsiteY3269" fmla="*/ 2157842 h 4361942"/>
              <a:gd name="connsiteX3270" fmla="*/ 1374710 w 4102080"/>
              <a:gd name="connsiteY3270" fmla="*/ 2151950 h 4361942"/>
              <a:gd name="connsiteX3271" fmla="*/ 1386494 w 4102080"/>
              <a:gd name="connsiteY3271" fmla="*/ 2153914 h 4361942"/>
              <a:gd name="connsiteX3272" fmla="*/ 1400242 w 4102080"/>
              <a:gd name="connsiteY3272" fmla="*/ 2148022 h 4361942"/>
              <a:gd name="connsiteX3273" fmla="*/ 1423913 w 4102080"/>
              <a:gd name="connsiteY3273" fmla="*/ 2128279 h 4361942"/>
              <a:gd name="connsiteX3274" fmla="*/ 1455336 w 4102080"/>
              <a:gd name="connsiteY3274" fmla="*/ 2116495 h 4361942"/>
              <a:gd name="connsiteX3275" fmla="*/ 1467120 w 4102080"/>
              <a:gd name="connsiteY3275" fmla="*/ 2108640 h 4361942"/>
              <a:gd name="connsiteX3276" fmla="*/ 1469188 w 4102080"/>
              <a:gd name="connsiteY3276" fmla="*/ 2096856 h 4361942"/>
              <a:gd name="connsiteX3277" fmla="*/ 1429805 w 4102080"/>
              <a:gd name="connsiteY3277" fmla="*/ 2108640 h 4361942"/>
              <a:gd name="connsiteX3278" fmla="*/ 1459264 w 4102080"/>
              <a:gd name="connsiteY3278" fmla="*/ 2071221 h 4361942"/>
              <a:gd name="connsiteX3279" fmla="*/ 1490791 w 4102080"/>
              <a:gd name="connsiteY3279" fmla="*/ 2069257 h 4361942"/>
              <a:gd name="connsiteX3280" fmla="*/ 1528210 w 4102080"/>
              <a:gd name="connsiteY3280" fmla="*/ 2061401 h 4361942"/>
              <a:gd name="connsiteX3281" fmla="*/ 1595115 w 4102080"/>
              <a:gd name="connsiteY3281" fmla="*/ 2039719 h 4361942"/>
              <a:gd name="connsiteX3282" fmla="*/ 1595003 w 4102080"/>
              <a:gd name="connsiteY3282" fmla="*/ 2039701 h 4361942"/>
              <a:gd name="connsiteX3283" fmla="*/ 1528019 w 4102080"/>
              <a:gd name="connsiteY3283" fmla="*/ 2061407 h 4361942"/>
              <a:gd name="connsiteX3284" fmla="*/ 1490599 w 4102080"/>
              <a:gd name="connsiteY3284" fmla="*/ 2069262 h 4361942"/>
              <a:gd name="connsiteX3285" fmla="*/ 1459071 w 4102080"/>
              <a:gd name="connsiteY3285" fmla="*/ 2071226 h 4361942"/>
              <a:gd name="connsiteX3286" fmla="*/ 1429611 w 4102080"/>
              <a:gd name="connsiteY3286" fmla="*/ 2108643 h 4361942"/>
              <a:gd name="connsiteX3287" fmla="*/ 1417723 w 4102080"/>
              <a:gd name="connsiteY3287" fmla="*/ 2112571 h 4361942"/>
              <a:gd name="connsiteX3288" fmla="*/ 1403975 w 4102080"/>
              <a:gd name="connsiteY3288" fmla="*/ 2120427 h 4361942"/>
              <a:gd name="connsiteX3289" fmla="*/ 1392191 w 4102080"/>
              <a:gd name="connsiteY3289" fmla="*/ 2132210 h 4361942"/>
              <a:gd name="connsiteX3290" fmla="*/ 1380303 w 4102080"/>
              <a:gd name="connsiteY3290" fmla="*/ 2138205 h 4361942"/>
              <a:gd name="connsiteX3291" fmla="*/ 1366555 w 4102080"/>
              <a:gd name="connsiteY3291" fmla="*/ 2140066 h 4361942"/>
              <a:gd name="connsiteX3292" fmla="*/ 1352807 w 4102080"/>
              <a:gd name="connsiteY3292" fmla="*/ 2146061 h 4361942"/>
              <a:gd name="connsiteX3293" fmla="*/ 1342987 w 4102080"/>
              <a:gd name="connsiteY3293" fmla="*/ 2142133 h 4361942"/>
              <a:gd name="connsiteX3294" fmla="*/ 1338955 w 4102080"/>
              <a:gd name="connsiteY3294" fmla="*/ 2136241 h 4361942"/>
              <a:gd name="connsiteX3295" fmla="*/ 1338955 w 4102080"/>
              <a:gd name="connsiteY3295" fmla="*/ 2128282 h 4361942"/>
              <a:gd name="connsiteX3296" fmla="*/ 1335131 w 4102080"/>
              <a:gd name="connsiteY3296" fmla="*/ 2118463 h 4361942"/>
              <a:gd name="connsiteX3297" fmla="*/ 1329135 w 4102080"/>
              <a:gd name="connsiteY3297" fmla="*/ 2108643 h 4361942"/>
              <a:gd name="connsiteX3298" fmla="*/ 1319315 w 4102080"/>
              <a:gd name="connsiteY3298" fmla="*/ 2094896 h 4361942"/>
              <a:gd name="connsiteX3299" fmla="*/ 1313423 w 4102080"/>
              <a:gd name="connsiteY3299" fmla="*/ 2084973 h 4361942"/>
              <a:gd name="connsiteX3300" fmla="*/ 1321279 w 4102080"/>
              <a:gd name="connsiteY3300" fmla="*/ 2077118 h 4361942"/>
              <a:gd name="connsiteX3301" fmla="*/ 1317351 w 4102080"/>
              <a:gd name="connsiteY3301" fmla="*/ 2073190 h 4361942"/>
              <a:gd name="connsiteX3302" fmla="*/ 1309391 w 4102080"/>
              <a:gd name="connsiteY3302" fmla="*/ 2069262 h 4361942"/>
              <a:gd name="connsiteX3303" fmla="*/ 1299571 w 4102080"/>
              <a:gd name="connsiteY3303" fmla="*/ 2067298 h 4361942"/>
              <a:gd name="connsiteX3304" fmla="*/ 1285823 w 4102080"/>
              <a:gd name="connsiteY3304" fmla="*/ 2041665 h 4361942"/>
              <a:gd name="connsiteX3305" fmla="*/ 1274039 w 4102080"/>
              <a:gd name="connsiteY3305" fmla="*/ 2035773 h 4361942"/>
              <a:gd name="connsiteX3306" fmla="*/ 1266183 w 4102080"/>
              <a:gd name="connsiteY3306" fmla="*/ 2041665 h 4361942"/>
              <a:gd name="connsiteX3307" fmla="*/ 1262151 w 4102080"/>
              <a:gd name="connsiteY3307" fmla="*/ 2041665 h 4361942"/>
              <a:gd name="connsiteX3308" fmla="*/ 1260187 w 4102080"/>
              <a:gd name="connsiteY3308" fmla="*/ 2031845 h 4361942"/>
              <a:gd name="connsiteX3309" fmla="*/ 1246439 w 4102080"/>
              <a:gd name="connsiteY3309" fmla="*/ 2022026 h 4361942"/>
              <a:gd name="connsiteX3310" fmla="*/ 1234655 w 4102080"/>
              <a:gd name="connsiteY3310" fmla="*/ 2023990 h 4361942"/>
              <a:gd name="connsiteX3311" fmla="*/ 1230727 w 4102080"/>
              <a:gd name="connsiteY3311" fmla="*/ 2039701 h 4361942"/>
              <a:gd name="connsiteX3312" fmla="*/ 1226798 w 4102080"/>
              <a:gd name="connsiteY3312" fmla="*/ 2045592 h 4361942"/>
              <a:gd name="connsiteX3313" fmla="*/ 1222767 w 4102080"/>
              <a:gd name="connsiteY3313" fmla="*/ 2041665 h 4361942"/>
              <a:gd name="connsiteX3314" fmla="*/ 1224834 w 4102080"/>
              <a:gd name="connsiteY3314" fmla="*/ 2018098 h 4361942"/>
              <a:gd name="connsiteX3315" fmla="*/ 1248403 w 4102080"/>
              <a:gd name="connsiteY3315" fmla="*/ 2006211 h 4361942"/>
              <a:gd name="connsiteX3316" fmla="*/ 1268147 w 4102080"/>
              <a:gd name="connsiteY3316" fmla="*/ 2000320 h 4361942"/>
              <a:gd name="connsiteX3317" fmla="*/ 1293679 w 4102080"/>
              <a:gd name="connsiteY3317" fmla="*/ 2008279 h 4361942"/>
              <a:gd name="connsiteX3318" fmla="*/ 1285823 w 4102080"/>
              <a:gd name="connsiteY3318" fmla="*/ 1992464 h 4361942"/>
              <a:gd name="connsiteX3319" fmla="*/ 1279931 w 4102080"/>
              <a:gd name="connsiteY3319" fmla="*/ 1986572 h 4361942"/>
              <a:gd name="connsiteX3320" fmla="*/ 1272075 w 4102080"/>
              <a:gd name="connsiteY3320" fmla="*/ 1980681 h 4361942"/>
              <a:gd name="connsiteX3321" fmla="*/ 1268147 w 4102080"/>
              <a:gd name="connsiteY3321" fmla="*/ 1978717 h 4361942"/>
              <a:gd name="connsiteX3322" fmla="*/ 1262151 w 4102080"/>
              <a:gd name="connsiteY3322" fmla="*/ 1982645 h 4361942"/>
              <a:gd name="connsiteX3323" fmla="*/ 1258326 w 4102080"/>
              <a:gd name="connsiteY3323" fmla="*/ 1980681 h 4361942"/>
              <a:gd name="connsiteX3324" fmla="*/ 1254295 w 4102080"/>
              <a:gd name="connsiteY3324" fmla="*/ 1974686 h 4361942"/>
              <a:gd name="connsiteX3325" fmla="*/ 1250367 w 4102080"/>
              <a:gd name="connsiteY3325" fmla="*/ 1968897 h 4361942"/>
              <a:gd name="connsiteX3326" fmla="*/ 1264219 w 4102080"/>
              <a:gd name="connsiteY3326" fmla="*/ 1931480 h 4361942"/>
              <a:gd name="connsiteX3327" fmla="*/ 1272075 w 4102080"/>
              <a:gd name="connsiteY3327" fmla="*/ 1915666 h 4361942"/>
              <a:gd name="connsiteX3328" fmla="*/ 1281895 w 4102080"/>
              <a:gd name="connsiteY3328" fmla="*/ 1907810 h 4361942"/>
              <a:gd name="connsiteX3329" fmla="*/ 1274039 w 4102080"/>
              <a:gd name="connsiteY3329" fmla="*/ 1899955 h 4361942"/>
              <a:gd name="connsiteX3330" fmla="*/ 1246439 w 4102080"/>
              <a:gd name="connsiteY3330" fmla="*/ 1892099 h 4361942"/>
              <a:gd name="connsiteX3331" fmla="*/ 1236619 w 4102080"/>
              <a:gd name="connsiteY3331" fmla="*/ 1886104 h 4361942"/>
              <a:gd name="connsiteX3332" fmla="*/ 1246439 w 4102080"/>
              <a:gd name="connsiteY3332" fmla="*/ 1876285 h 4361942"/>
              <a:gd name="connsiteX3333" fmla="*/ 1276003 w 4102080"/>
              <a:gd name="connsiteY3333" fmla="*/ 1870393 h 4361942"/>
              <a:gd name="connsiteX3334" fmla="*/ 1281895 w 4102080"/>
              <a:gd name="connsiteY3334" fmla="*/ 1862537 h 4361942"/>
              <a:gd name="connsiteX3335" fmla="*/ 1277967 w 4102080"/>
              <a:gd name="connsiteY3335" fmla="*/ 1850754 h 4361942"/>
              <a:gd name="connsiteX3336" fmla="*/ 1266183 w 4102080"/>
              <a:gd name="connsiteY3336" fmla="*/ 1848687 h 4361942"/>
              <a:gd name="connsiteX3337" fmla="*/ 1244475 w 4102080"/>
              <a:gd name="connsiteY3337" fmla="*/ 1848687 h 4361942"/>
              <a:gd name="connsiteX3338" fmla="*/ 1240547 w 4102080"/>
              <a:gd name="connsiteY3338" fmla="*/ 1844862 h 4361942"/>
              <a:gd name="connsiteX3339" fmla="*/ 1232691 w 4102080"/>
              <a:gd name="connsiteY3339" fmla="*/ 1834940 h 4361942"/>
              <a:gd name="connsiteX3340" fmla="*/ 1228763 w 4102080"/>
              <a:gd name="connsiteY3340" fmla="*/ 1831012 h 4361942"/>
              <a:gd name="connsiteX3341" fmla="*/ 1228763 w 4102080"/>
              <a:gd name="connsiteY3341" fmla="*/ 1825120 h 4361942"/>
              <a:gd name="connsiteX3342" fmla="*/ 1236619 w 4102080"/>
              <a:gd name="connsiteY3342" fmla="*/ 1825120 h 4361942"/>
              <a:gd name="connsiteX3343" fmla="*/ 1226798 w 4102080"/>
              <a:gd name="connsiteY3343" fmla="*/ 1807342 h 4361942"/>
              <a:gd name="connsiteX3344" fmla="*/ 1238583 w 4102080"/>
              <a:gd name="connsiteY3344" fmla="*/ 1801450 h 4361942"/>
              <a:gd name="connsiteX3345" fmla="*/ 1252331 w 4102080"/>
              <a:gd name="connsiteY3345" fmla="*/ 1797522 h 4361942"/>
              <a:gd name="connsiteX3346" fmla="*/ 1264219 w 4102080"/>
              <a:gd name="connsiteY3346" fmla="*/ 1777884 h 4361942"/>
              <a:gd name="connsiteX3347" fmla="*/ 1291715 w 4102080"/>
              <a:gd name="connsiteY3347" fmla="*/ 1771992 h 4361942"/>
              <a:gd name="connsiteX3348" fmla="*/ 1303603 w 4102080"/>
              <a:gd name="connsiteY3348" fmla="*/ 1764136 h 4361942"/>
              <a:gd name="connsiteX3349" fmla="*/ 1266183 w 4102080"/>
              <a:gd name="connsiteY3349" fmla="*/ 1764136 h 4361942"/>
              <a:gd name="connsiteX3350" fmla="*/ 1256362 w 4102080"/>
              <a:gd name="connsiteY3350" fmla="*/ 1769925 h 4361942"/>
              <a:gd name="connsiteX3351" fmla="*/ 1242511 w 4102080"/>
              <a:gd name="connsiteY3351" fmla="*/ 1789667 h 4361942"/>
              <a:gd name="connsiteX3352" fmla="*/ 1232691 w 4102080"/>
              <a:gd name="connsiteY3352" fmla="*/ 1791631 h 4361942"/>
              <a:gd name="connsiteX3353" fmla="*/ 1226798 w 4102080"/>
              <a:gd name="connsiteY3353" fmla="*/ 1783775 h 4361942"/>
              <a:gd name="connsiteX3354" fmla="*/ 1220803 w 4102080"/>
              <a:gd name="connsiteY3354" fmla="*/ 1769925 h 4361942"/>
              <a:gd name="connsiteX3355" fmla="*/ 1216978 w 4102080"/>
              <a:gd name="connsiteY3355" fmla="*/ 1754214 h 4361942"/>
              <a:gd name="connsiteX3356" fmla="*/ 1216978 w 4102080"/>
              <a:gd name="connsiteY3356" fmla="*/ 1744394 h 4361942"/>
              <a:gd name="connsiteX3357" fmla="*/ 1230727 w 4102080"/>
              <a:gd name="connsiteY3357" fmla="*/ 1728683 h 4361942"/>
              <a:gd name="connsiteX3358" fmla="*/ 1236619 w 4102080"/>
              <a:gd name="connsiteY3358" fmla="*/ 1718760 h 4361942"/>
              <a:gd name="connsiteX3359" fmla="*/ 1234655 w 4102080"/>
              <a:gd name="connsiteY3359" fmla="*/ 1714832 h 4361942"/>
              <a:gd name="connsiteX3360" fmla="*/ 1222767 w 4102080"/>
              <a:gd name="connsiteY3360" fmla="*/ 1718760 h 4361942"/>
              <a:gd name="connsiteX3361" fmla="*/ 1216978 w 4102080"/>
              <a:gd name="connsiteY3361" fmla="*/ 1714832 h 4361942"/>
              <a:gd name="connsiteX3362" fmla="*/ 1210983 w 4102080"/>
              <a:gd name="connsiteY3362" fmla="*/ 1710905 h 4361942"/>
              <a:gd name="connsiteX3363" fmla="*/ 1209019 w 4102080"/>
              <a:gd name="connsiteY3363" fmla="*/ 1710905 h 4361942"/>
              <a:gd name="connsiteX3364" fmla="*/ 1205091 w 4102080"/>
              <a:gd name="connsiteY3364" fmla="*/ 1703049 h 4361942"/>
              <a:gd name="connsiteX3365" fmla="*/ 1207055 w 4102080"/>
              <a:gd name="connsiteY3365" fmla="*/ 1695194 h 4361942"/>
              <a:gd name="connsiteX3366" fmla="*/ 1207055 w 4102080"/>
              <a:gd name="connsiteY3366" fmla="*/ 1689302 h 4361942"/>
              <a:gd name="connsiteX3367" fmla="*/ 1205091 w 4102080"/>
              <a:gd name="connsiteY3367" fmla="*/ 1675451 h 4361942"/>
              <a:gd name="connsiteX3368" fmla="*/ 1201163 w 4102080"/>
              <a:gd name="connsiteY3368" fmla="*/ 1669560 h 4361942"/>
              <a:gd name="connsiteX3369" fmla="*/ 1199199 w 4102080"/>
              <a:gd name="connsiteY3369" fmla="*/ 1665632 h 4361942"/>
              <a:gd name="connsiteX3370" fmla="*/ 1209019 w 4102080"/>
              <a:gd name="connsiteY3370" fmla="*/ 1665632 h 4361942"/>
              <a:gd name="connsiteX3371" fmla="*/ 1222767 w 4102080"/>
              <a:gd name="connsiteY3371" fmla="*/ 1659740 h 4361942"/>
              <a:gd name="connsiteX3372" fmla="*/ 1234655 w 4102080"/>
              <a:gd name="connsiteY3372" fmla="*/ 1659740 h 4361942"/>
              <a:gd name="connsiteX3373" fmla="*/ 1236619 w 4102080"/>
              <a:gd name="connsiteY3373" fmla="*/ 1649921 h 4361942"/>
              <a:gd name="connsiteX3374" fmla="*/ 1240547 w 4102080"/>
              <a:gd name="connsiteY3374" fmla="*/ 1640101 h 4361942"/>
              <a:gd name="connsiteX3375" fmla="*/ 1234655 w 4102080"/>
              <a:gd name="connsiteY3375" fmla="*/ 1634106 h 4361942"/>
              <a:gd name="connsiteX3376" fmla="*/ 1226798 w 4102080"/>
              <a:gd name="connsiteY3376" fmla="*/ 1632142 h 4361942"/>
              <a:gd name="connsiteX3377" fmla="*/ 1216978 w 4102080"/>
              <a:gd name="connsiteY3377" fmla="*/ 1622323 h 4361942"/>
              <a:gd name="connsiteX3378" fmla="*/ 1222767 w 4102080"/>
              <a:gd name="connsiteY3378" fmla="*/ 1612504 h 4361942"/>
              <a:gd name="connsiteX3379" fmla="*/ 1232691 w 4102080"/>
              <a:gd name="connsiteY3379" fmla="*/ 1604545 h 4361942"/>
              <a:gd name="connsiteX3380" fmla="*/ 1226798 w 4102080"/>
              <a:gd name="connsiteY3380" fmla="*/ 1592761 h 4361942"/>
              <a:gd name="connsiteX3381" fmla="*/ 1210983 w 4102080"/>
              <a:gd name="connsiteY3381" fmla="*/ 1590797 h 4361942"/>
              <a:gd name="connsiteX3382" fmla="*/ 1207055 w 4102080"/>
              <a:gd name="connsiteY3382" fmla="*/ 1577050 h 4361942"/>
              <a:gd name="connsiteX3383" fmla="*/ 1212947 w 4102080"/>
              <a:gd name="connsiteY3383" fmla="*/ 1567231 h 4361942"/>
              <a:gd name="connsiteX3384" fmla="*/ 1228763 w 4102080"/>
              <a:gd name="connsiteY3384" fmla="*/ 1565164 h 4361942"/>
              <a:gd name="connsiteX3385" fmla="*/ 1218942 w 4102080"/>
              <a:gd name="connsiteY3385" fmla="*/ 1555344 h 4361942"/>
              <a:gd name="connsiteX3386" fmla="*/ 1216978 w 4102080"/>
              <a:gd name="connsiteY3386" fmla="*/ 1549452 h 4361942"/>
              <a:gd name="connsiteX3387" fmla="*/ 1214911 w 4102080"/>
              <a:gd name="connsiteY3387" fmla="*/ 1543561 h 4361942"/>
              <a:gd name="connsiteX3388" fmla="*/ 1209019 w 4102080"/>
              <a:gd name="connsiteY3388" fmla="*/ 1547489 h 4361942"/>
              <a:gd name="connsiteX3389" fmla="*/ 1199199 w 4102080"/>
              <a:gd name="connsiteY3389" fmla="*/ 1557308 h 4361942"/>
              <a:gd name="connsiteX3390" fmla="*/ 1189378 w 4102080"/>
              <a:gd name="connsiteY3390" fmla="*/ 1561339 h 4361942"/>
              <a:gd name="connsiteX3391" fmla="*/ 1187414 w 4102080"/>
              <a:gd name="connsiteY3391" fmla="*/ 1567231 h 4361942"/>
              <a:gd name="connsiteX3392" fmla="*/ 1187414 w 4102080"/>
              <a:gd name="connsiteY3392" fmla="*/ 1573123 h 4361942"/>
              <a:gd name="connsiteX3393" fmla="*/ 1191342 w 4102080"/>
              <a:gd name="connsiteY3393" fmla="*/ 1580978 h 4361942"/>
              <a:gd name="connsiteX3394" fmla="*/ 1193307 w 4102080"/>
              <a:gd name="connsiteY3394" fmla="*/ 1594725 h 4361942"/>
              <a:gd name="connsiteX3395" fmla="*/ 1187414 w 4102080"/>
              <a:gd name="connsiteY3395" fmla="*/ 1610540 h 4361942"/>
              <a:gd name="connsiteX3396" fmla="*/ 1191342 w 4102080"/>
              <a:gd name="connsiteY3396" fmla="*/ 1630179 h 4361942"/>
              <a:gd name="connsiteX3397" fmla="*/ 1183383 w 4102080"/>
              <a:gd name="connsiteY3397" fmla="*/ 1649921 h 4361942"/>
              <a:gd name="connsiteX3398" fmla="*/ 1177594 w 4102080"/>
              <a:gd name="connsiteY3398" fmla="*/ 1655812 h 4361942"/>
              <a:gd name="connsiteX3399" fmla="*/ 1165706 w 4102080"/>
              <a:gd name="connsiteY3399" fmla="*/ 1647957 h 4361942"/>
              <a:gd name="connsiteX3400" fmla="*/ 1153922 w 4102080"/>
              <a:gd name="connsiteY3400" fmla="*/ 1645993 h 4361942"/>
              <a:gd name="connsiteX3401" fmla="*/ 1140174 w 4102080"/>
              <a:gd name="connsiteY3401" fmla="*/ 1638138 h 4361942"/>
              <a:gd name="connsiteX3402" fmla="*/ 1143999 w 4102080"/>
              <a:gd name="connsiteY3402" fmla="*/ 1594725 h 4361942"/>
              <a:gd name="connsiteX3403" fmla="*/ 1148030 w 4102080"/>
              <a:gd name="connsiteY3403" fmla="*/ 1579014 h 4361942"/>
              <a:gd name="connsiteX3404" fmla="*/ 1140174 w 4102080"/>
              <a:gd name="connsiteY3404" fmla="*/ 1575086 h 4361942"/>
              <a:gd name="connsiteX3405" fmla="*/ 1142138 w 4102080"/>
              <a:gd name="connsiteY3405" fmla="*/ 1555344 h 4361942"/>
              <a:gd name="connsiteX3406" fmla="*/ 1136143 w 4102080"/>
              <a:gd name="connsiteY3406" fmla="*/ 1545525 h 4361942"/>
              <a:gd name="connsiteX3407" fmla="*/ 1126322 w 4102080"/>
              <a:gd name="connsiteY3407" fmla="*/ 1547489 h 4361942"/>
              <a:gd name="connsiteX3408" fmla="*/ 1120430 w 4102080"/>
              <a:gd name="connsiteY3408" fmla="*/ 1559375 h 4361942"/>
              <a:gd name="connsiteX3409" fmla="*/ 1118466 w 4102080"/>
              <a:gd name="connsiteY3409" fmla="*/ 1571159 h 4361942"/>
              <a:gd name="connsiteX3410" fmla="*/ 1112574 w 4102080"/>
              <a:gd name="connsiteY3410" fmla="*/ 1580978 h 4361942"/>
              <a:gd name="connsiteX3411" fmla="*/ 1098826 w 4102080"/>
              <a:gd name="connsiteY3411" fmla="*/ 1580978 h 4361942"/>
              <a:gd name="connsiteX3412" fmla="*/ 1104615 w 4102080"/>
              <a:gd name="connsiteY3412" fmla="*/ 1594725 h 4361942"/>
              <a:gd name="connsiteX3413" fmla="*/ 1116502 w 4102080"/>
              <a:gd name="connsiteY3413" fmla="*/ 1612504 h 4361942"/>
              <a:gd name="connsiteX3414" fmla="*/ 1120430 w 4102080"/>
              <a:gd name="connsiteY3414" fmla="*/ 1626251 h 4361942"/>
              <a:gd name="connsiteX3415" fmla="*/ 1112574 w 4102080"/>
              <a:gd name="connsiteY3415" fmla="*/ 1632142 h 4361942"/>
              <a:gd name="connsiteX3416" fmla="*/ 1114538 w 4102080"/>
              <a:gd name="connsiteY3416" fmla="*/ 1638138 h 4361942"/>
              <a:gd name="connsiteX3417" fmla="*/ 1126322 w 4102080"/>
              <a:gd name="connsiteY3417" fmla="*/ 1653849 h 4361942"/>
              <a:gd name="connsiteX3418" fmla="*/ 1114538 w 4102080"/>
              <a:gd name="connsiteY3418" fmla="*/ 1655812 h 4361942"/>
              <a:gd name="connsiteX3419" fmla="*/ 1106682 w 4102080"/>
              <a:gd name="connsiteY3419" fmla="*/ 1659740 h 4361942"/>
              <a:gd name="connsiteX3420" fmla="*/ 1100790 w 4102080"/>
              <a:gd name="connsiteY3420" fmla="*/ 1667596 h 4361942"/>
              <a:gd name="connsiteX3421" fmla="*/ 1094794 w 4102080"/>
              <a:gd name="connsiteY3421" fmla="*/ 1675451 h 4361942"/>
              <a:gd name="connsiteX3422" fmla="*/ 1094794 w 4102080"/>
              <a:gd name="connsiteY3422" fmla="*/ 1669560 h 4361942"/>
              <a:gd name="connsiteX3423" fmla="*/ 1092830 w 4102080"/>
              <a:gd name="connsiteY3423" fmla="*/ 1663668 h 4361942"/>
              <a:gd name="connsiteX3424" fmla="*/ 1092830 w 4102080"/>
              <a:gd name="connsiteY3424" fmla="*/ 1657776 h 4361942"/>
              <a:gd name="connsiteX3425" fmla="*/ 1090970 w 4102080"/>
              <a:gd name="connsiteY3425" fmla="*/ 1653849 h 4361942"/>
              <a:gd name="connsiteX3426" fmla="*/ 1098826 w 4102080"/>
              <a:gd name="connsiteY3426" fmla="*/ 1634106 h 4361942"/>
              <a:gd name="connsiteX3427" fmla="*/ 1079082 w 4102080"/>
              <a:gd name="connsiteY3427" fmla="*/ 1602581 h 4361942"/>
              <a:gd name="connsiteX3428" fmla="*/ 1084974 w 4102080"/>
              <a:gd name="connsiteY3428" fmla="*/ 1586870 h 4361942"/>
              <a:gd name="connsiteX3429" fmla="*/ 1081046 w 4102080"/>
              <a:gd name="connsiteY3429" fmla="*/ 1565164 h 4361942"/>
              <a:gd name="connsiteX3430" fmla="*/ 1069262 w 4102080"/>
              <a:gd name="connsiteY3430" fmla="*/ 1571159 h 4361942"/>
              <a:gd name="connsiteX3431" fmla="*/ 1051586 w 4102080"/>
              <a:gd name="connsiteY3431" fmla="*/ 1592761 h 4361942"/>
              <a:gd name="connsiteX3432" fmla="*/ 1037734 w 4102080"/>
              <a:gd name="connsiteY3432" fmla="*/ 1598756 h 4361942"/>
              <a:gd name="connsiteX3433" fmla="*/ 1031842 w 4102080"/>
              <a:gd name="connsiteY3433" fmla="*/ 1598756 h 4361942"/>
              <a:gd name="connsiteX3434" fmla="*/ 1023986 w 4102080"/>
              <a:gd name="connsiteY3434" fmla="*/ 1602581 h 4361942"/>
              <a:gd name="connsiteX3435" fmla="*/ 1017990 w 4102080"/>
              <a:gd name="connsiteY3435" fmla="*/ 1602581 h 4361942"/>
              <a:gd name="connsiteX3436" fmla="*/ 1010134 w 4102080"/>
              <a:gd name="connsiteY3436" fmla="*/ 1598756 h 4361942"/>
              <a:gd name="connsiteX3437" fmla="*/ 1008170 w 4102080"/>
              <a:gd name="connsiteY3437" fmla="*/ 1594725 h 4361942"/>
              <a:gd name="connsiteX3438" fmla="*/ 1006206 w 4102080"/>
              <a:gd name="connsiteY3438" fmla="*/ 1586870 h 4361942"/>
              <a:gd name="connsiteX3439" fmla="*/ 1004242 w 4102080"/>
              <a:gd name="connsiteY3439" fmla="*/ 1579014 h 4361942"/>
              <a:gd name="connsiteX3440" fmla="*/ 1008170 w 4102080"/>
              <a:gd name="connsiteY3440" fmla="*/ 1575086 h 4361942"/>
              <a:gd name="connsiteX3441" fmla="*/ 1033806 w 4102080"/>
              <a:gd name="connsiteY3441" fmla="*/ 1577050 h 4361942"/>
              <a:gd name="connsiteX3442" fmla="*/ 1041662 w 4102080"/>
              <a:gd name="connsiteY3442" fmla="*/ 1571159 h 4361942"/>
              <a:gd name="connsiteX3443" fmla="*/ 1041662 w 4102080"/>
              <a:gd name="connsiteY3443" fmla="*/ 1559375 h 4361942"/>
              <a:gd name="connsiteX3444" fmla="*/ 1033806 w 4102080"/>
              <a:gd name="connsiteY3444" fmla="*/ 1545525 h 4361942"/>
              <a:gd name="connsiteX3445" fmla="*/ 1023986 w 4102080"/>
              <a:gd name="connsiteY3445" fmla="*/ 1541597 h 4361942"/>
              <a:gd name="connsiteX3446" fmla="*/ 1014166 w 4102080"/>
              <a:gd name="connsiteY3446" fmla="*/ 1537669 h 4361942"/>
              <a:gd name="connsiteX3447" fmla="*/ 1004242 w 4102080"/>
              <a:gd name="connsiteY3447" fmla="*/ 1531778 h 4361942"/>
              <a:gd name="connsiteX3448" fmla="*/ 1002278 w 4102080"/>
              <a:gd name="connsiteY3448" fmla="*/ 1541597 h 4361942"/>
              <a:gd name="connsiteX3449" fmla="*/ 1000314 w 4102080"/>
              <a:gd name="connsiteY3449" fmla="*/ 1561339 h 4361942"/>
              <a:gd name="connsiteX3450" fmla="*/ 996386 w 4102080"/>
              <a:gd name="connsiteY3450" fmla="*/ 1571159 h 4361942"/>
              <a:gd name="connsiteX3451" fmla="*/ 988530 w 4102080"/>
              <a:gd name="connsiteY3451" fmla="*/ 1577050 h 4361942"/>
              <a:gd name="connsiteX3452" fmla="*/ 986566 w 4102080"/>
              <a:gd name="connsiteY3452" fmla="*/ 1571159 h 4361942"/>
              <a:gd name="connsiteX3453" fmla="*/ 986566 w 4102080"/>
              <a:gd name="connsiteY3453" fmla="*/ 1551520 h 4361942"/>
              <a:gd name="connsiteX3454" fmla="*/ 986566 w 4102080"/>
              <a:gd name="connsiteY3454" fmla="*/ 1531778 h 4361942"/>
              <a:gd name="connsiteX3455" fmla="*/ 986566 w 4102080"/>
              <a:gd name="connsiteY3455" fmla="*/ 1525782 h 4361942"/>
              <a:gd name="connsiteX3456" fmla="*/ 1004242 w 4102080"/>
              <a:gd name="connsiteY3456" fmla="*/ 1504180 h 4361942"/>
              <a:gd name="connsiteX3457" fmla="*/ 1008170 w 4102080"/>
              <a:gd name="connsiteY3457" fmla="*/ 1496324 h 4361942"/>
              <a:gd name="connsiteX3458" fmla="*/ 1010134 w 4102080"/>
              <a:gd name="connsiteY3458" fmla="*/ 1486401 h 4361942"/>
              <a:gd name="connsiteX3459" fmla="*/ 1012202 w 4102080"/>
              <a:gd name="connsiteY3459" fmla="*/ 1494360 h 4361942"/>
              <a:gd name="connsiteX3460" fmla="*/ 1014166 w 4102080"/>
              <a:gd name="connsiteY3460" fmla="*/ 1502216 h 4361942"/>
              <a:gd name="connsiteX3461" fmla="*/ 1017990 w 4102080"/>
              <a:gd name="connsiteY3461" fmla="*/ 1508108 h 4361942"/>
              <a:gd name="connsiteX3462" fmla="*/ 1022022 w 4102080"/>
              <a:gd name="connsiteY3462" fmla="*/ 1513999 h 4361942"/>
              <a:gd name="connsiteX3463" fmla="*/ 1025950 w 4102080"/>
              <a:gd name="connsiteY3463" fmla="*/ 1512139 h 4361942"/>
              <a:gd name="connsiteX3464" fmla="*/ 1029878 w 4102080"/>
              <a:gd name="connsiteY3464" fmla="*/ 1512139 h 4361942"/>
              <a:gd name="connsiteX3465" fmla="*/ 1035770 w 4102080"/>
              <a:gd name="connsiteY3465" fmla="*/ 1513999 h 4361942"/>
              <a:gd name="connsiteX3466" fmla="*/ 1041662 w 4102080"/>
              <a:gd name="connsiteY3466" fmla="*/ 1513999 h 4361942"/>
              <a:gd name="connsiteX3467" fmla="*/ 1033806 w 4102080"/>
              <a:gd name="connsiteY3467" fmla="*/ 1506144 h 4361942"/>
              <a:gd name="connsiteX3468" fmla="*/ 1027914 w 4102080"/>
              <a:gd name="connsiteY3468" fmla="*/ 1492396 h 4361942"/>
              <a:gd name="connsiteX3469" fmla="*/ 1045590 w 4102080"/>
              <a:gd name="connsiteY3469" fmla="*/ 1498288 h 4361942"/>
              <a:gd name="connsiteX3470" fmla="*/ 1053550 w 4102080"/>
              <a:gd name="connsiteY3470" fmla="*/ 1496324 h 4361942"/>
              <a:gd name="connsiteX3471" fmla="*/ 1057374 w 4102080"/>
              <a:gd name="connsiteY3471" fmla="*/ 1486401 h 4361942"/>
              <a:gd name="connsiteX3472" fmla="*/ 1041662 w 4102080"/>
              <a:gd name="connsiteY3472" fmla="*/ 1484541 h 4361942"/>
              <a:gd name="connsiteX3473" fmla="*/ 1031842 w 4102080"/>
              <a:gd name="connsiteY3473" fmla="*/ 1480613 h 4361942"/>
              <a:gd name="connsiteX3474" fmla="*/ 1029878 w 4102080"/>
              <a:gd name="connsiteY3474" fmla="*/ 1470690 h 4361942"/>
              <a:gd name="connsiteX3475" fmla="*/ 1041662 w 4102080"/>
              <a:gd name="connsiteY3475" fmla="*/ 1453015 h 4361942"/>
              <a:gd name="connsiteX3476" fmla="*/ 1025950 w 4102080"/>
              <a:gd name="connsiteY3476" fmla="*/ 1441232 h 4361942"/>
              <a:gd name="connsiteX3477" fmla="*/ 1027914 w 4102080"/>
              <a:gd name="connsiteY3477" fmla="*/ 1429345 h 4361942"/>
              <a:gd name="connsiteX3478" fmla="*/ 1037734 w 4102080"/>
              <a:gd name="connsiteY3478" fmla="*/ 1421490 h 4361942"/>
              <a:gd name="connsiteX3479" fmla="*/ 1053550 w 4102080"/>
              <a:gd name="connsiteY3479" fmla="*/ 1415598 h 4361942"/>
              <a:gd name="connsiteX3480" fmla="*/ 1049518 w 4102080"/>
              <a:gd name="connsiteY3480" fmla="*/ 1435340 h 4361942"/>
              <a:gd name="connsiteX3481" fmla="*/ 1051586 w 4102080"/>
              <a:gd name="connsiteY3481" fmla="*/ 1441232 h 4361942"/>
              <a:gd name="connsiteX3482" fmla="*/ 1061406 w 4102080"/>
              <a:gd name="connsiteY3482" fmla="*/ 1443196 h 4361942"/>
              <a:gd name="connsiteX3483" fmla="*/ 1077118 w 4102080"/>
              <a:gd name="connsiteY3483" fmla="*/ 1441232 h 4361942"/>
              <a:gd name="connsiteX3484" fmla="*/ 1081046 w 4102080"/>
              <a:gd name="connsiteY3484" fmla="*/ 1439165 h 4361942"/>
              <a:gd name="connsiteX3485" fmla="*/ 1084974 w 4102080"/>
              <a:gd name="connsiteY3485" fmla="*/ 1431309 h 4361942"/>
              <a:gd name="connsiteX3486" fmla="*/ 1086938 w 4102080"/>
              <a:gd name="connsiteY3486" fmla="*/ 1413634 h 4361942"/>
              <a:gd name="connsiteX3487" fmla="*/ 1084974 w 4102080"/>
              <a:gd name="connsiteY3487" fmla="*/ 1388000 h 4361942"/>
              <a:gd name="connsiteX3488" fmla="*/ 1088902 w 4102080"/>
              <a:gd name="connsiteY3488" fmla="*/ 1368361 h 4361942"/>
              <a:gd name="connsiteX3489" fmla="*/ 1102754 w 4102080"/>
              <a:gd name="connsiteY3489" fmla="*/ 1364434 h 4361942"/>
              <a:gd name="connsiteX3490" fmla="*/ 1100790 w 4102080"/>
              <a:gd name="connsiteY3490" fmla="*/ 1376217 h 4361942"/>
              <a:gd name="connsiteX3491" fmla="*/ 1100790 w 4102080"/>
              <a:gd name="connsiteY3491" fmla="*/ 1391928 h 4361942"/>
              <a:gd name="connsiteX3492" fmla="*/ 1104615 w 4102080"/>
              <a:gd name="connsiteY3492" fmla="*/ 1409706 h 4361942"/>
              <a:gd name="connsiteX3493" fmla="*/ 1112574 w 4102080"/>
              <a:gd name="connsiteY3493" fmla="*/ 1431309 h 4361942"/>
              <a:gd name="connsiteX3494" fmla="*/ 1108646 w 4102080"/>
              <a:gd name="connsiteY3494" fmla="*/ 1439165 h 4361942"/>
              <a:gd name="connsiteX3495" fmla="*/ 1102754 w 4102080"/>
              <a:gd name="connsiteY3495" fmla="*/ 1447124 h 4361942"/>
              <a:gd name="connsiteX3496" fmla="*/ 1098826 w 4102080"/>
              <a:gd name="connsiteY3496" fmla="*/ 1453015 h 4361942"/>
              <a:gd name="connsiteX3497" fmla="*/ 1098826 w 4102080"/>
              <a:gd name="connsiteY3497" fmla="*/ 1460871 h 4361942"/>
              <a:gd name="connsiteX3498" fmla="*/ 1102754 w 4102080"/>
              <a:gd name="connsiteY3498" fmla="*/ 1472758 h 4361942"/>
              <a:gd name="connsiteX3499" fmla="*/ 1102754 w 4102080"/>
              <a:gd name="connsiteY3499" fmla="*/ 1476582 h 4361942"/>
              <a:gd name="connsiteX3500" fmla="*/ 1098826 w 4102080"/>
              <a:gd name="connsiteY3500" fmla="*/ 1480613 h 4361942"/>
              <a:gd name="connsiteX3501" fmla="*/ 1086938 w 4102080"/>
              <a:gd name="connsiteY3501" fmla="*/ 1488469 h 4361942"/>
              <a:gd name="connsiteX3502" fmla="*/ 1084974 w 4102080"/>
              <a:gd name="connsiteY3502" fmla="*/ 1490433 h 4361942"/>
              <a:gd name="connsiteX3503" fmla="*/ 1086938 w 4102080"/>
              <a:gd name="connsiteY3503" fmla="*/ 1496324 h 4361942"/>
              <a:gd name="connsiteX3504" fmla="*/ 1088902 w 4102080"/>
              <a:gd name="connsiteY3504" fmla="*/ 1504180 h 4361942"/>
              <a:gd name="connsiteX3505" fmla="*/ 1090970 w 4102080"/>
              <a:gd name="connsiteY3505" fmla="*/ 1508108 h 4361942"/>
              <a:gd name="connsiteX3506" fmla="*/ 1096758 w 4102080"/>
              <a:gd name="connsiteY3506" fmla="*/ 1506144 h 4361942"/>
              <a:gd name="connsiteX3507" fmla="*/ 1106682 w 4102080"/>
              <a:gd name="connsiteY3507" fmla="*/ 1496324 h 4361942"/>
              <a:gd name="connsiteX3508" fmla="*/ 1116502 w 4102080"/>
              <a:gd name="connsiteY3508" fmla="*/ 1496324 h 4361942"/>
              <a:gd name="connsiteX3509" fmla="*/ 1134178 w 4102080"/>
              <a:gd name="connsiteY3509" fmla="*/ 1508108 h 4361942"/>
              <a:gd name="connsiteX3510" fmla="*/ 1120430 w 4102080"/>
              <a:gd name="connsiteY3510" fmla="*/ 1480613 h 4361942"/>
              <a:gd name="connsiteX3511" fmla="*/ 1116502 w 4102080"/>
              <a:gd name="connsiteY3511" fmla="*/ 1460871 h 4361942"/>
              <a:gd name="connsiteX3512" fmla="*/ 1122394 w 4102080"/>
              <a:gd name="connsiteY3512" fmla="*/ 1453015 h 4361942"/>
              <a:gd name="connsiteX3513" fmla="*/ 1134178 w 4102080"/>
              <a:gd name="connsiteY3513" fmla="*/ 1466763 h 4361942"/>
              <a:gd name="connsiteX3514" fmla="*/ 1140174 w 4102080"/>
              <a:gd name="connsiteY3514" fmla="*/ 1470690 h 4361942"/>
              <a:gd name="connsiteX3515" fmla="*/ 1142138 w 4102080"/>
              <a:gd name="connsiteY3515" fmla="*/ 1462835 h 4361942"/>
              <a:gd name="connsiteX3516" fmla="*/ 1146066 w 4102080"/>
              <a:gd name="connsiteY3516" fmla="*/ 1458907 h 4361942"/>
              <a:gd name="connsiteX3517" fmla="*/ 1151958 w 4102080"/>
              <a:gd name="connsiteY3517" fmla="*/ 1456943 h 4361942"/>
              <a:gd name="connsiteX3518" fmla="*/ 1165706 w 4102080"/>
              <a:gd name="connsiteY3518" fmla="*/ 1453015 h 4361942"/>
              <a:gd name="connsiteX3519" fmla="*/ 1165706 w 4102080"/>
              <a:gd name="connsiteY3519" fmla="*/ 1449088 h 4361942"/>
              <a:gd name="connsiteX3520" fmla="*/ 1159814 w 4102080"/>
              <a:gd name="connsiteY3520" fmla="*/ 1447124 h 4361942"/>
              <a:gd name="connsiteX3521" fmla="*/ 1148030 w 4102080"/>
              <a:gd name="connsiteY3521" fmla="*/ 1443196 h 4361942"/>
              <a:gd name="connsiteX3522" fmla="*/ 1148030 w 4102080"/>
              <a:gd name="connsiteY3522" fmla="*/ 1437201 h 4361942"/>
              <a:gd name="connsiteX3523" fmla="*/ 1163742 w 4102080"/>
              <a:gd name="connsiteY3523" fmla="*/ 1433376 h 4361942"/>
              <a:gd name="connsiteX3524" fmla="*/ 1171599 w 4102080"/>
              <a:gd name="connsiteY3524" fmla="*/ 1419526 h 4361942"/>
              <a:gd name="connsiteX3525" fmla="*/ 1175527 w 4102080"/>
              <a:gd name="connsiteY3525" fmla="*/ 1399784 h 4361942"/>
              <a:gd name="connsiteX3526" fmla="*/ 1169738 w 4102080"/>
              <a:gd name="connsiteY3526" fmla="*/ 1386036 h 4361942"/>
              <a:gd name="connsiteX3527" fmla="*/ 1163742 w 4102080"/>
              <a:gd name="connsiteY3527" fmla="*/ 1384073 h 4361942"/>
              <a:gd name="connsiteX3528" fmla="*/ 1148030 w 4102080"/>
              <a:gd name="connsiteY3528" fmla="*/ 1384073 h 4361942"/>
              <a:gd name="connsiteX3529" fmla="*/ 1138210 w 4102080"/>
              <a:gd name="connsiteY3529" fmla="*/ 1382109 h 4361942"/>
              <a:gd name="connsiteX3530" fmla="*/ 1132214 w 4102080"/>
              <a:gd name="connsiteY3530" fmla="*/ 1374253 h 4361942"/>
              <a:gd name="connsiteX3531" fmla="*/ 1130354 w 4102080"/>
              <a:gd name="connsiteY3531" fmla="*/ 1366398 h 4361942"/>
              <a:gd name="connsiteX3532" fmla="*/ 1134178 w 4102080"/>
              <a:gd name="connsiteY3532" fmla="*/ 1362470 h 4361942"/>
              <a:gd name="connsiteX3533" fmla="*/ 1142138 w 4102080"/>
              <a:gd name="connsiteY3533" fmla="*/ 1370325 h 4361942"/>
              <a:gd name="connsiteX3534" fmla="*/ 1148030 w 4102080"/>
              <a:gd name="connsiteY3534" fmla="*/ 1356578 h 4361942"/>
              <a:gd name="connsiteX3535" fmla="*/ 1142138 w 4102080"/>
              <a:gd name="connsiteY3535" fmla="*/ 1350583 h 4361942"/>
              <a:gd name="connsiteX3536" fmla="*/ 1132214 w 4102080"/>
              <a:gd name="connsiteY3536" fmla="*/ 1346759 h 4361942"/>
              <a:gd name="connsiteX3537" fmla="*/ 1120430 w 4102080"/>
              <a:gd name="connsiteY3537" fmla="*/ 1348619 h 4361942"/>
              <a:gd name="connsiteX3538" fmla="*/ 1126322 w 4102080"/>
              <a:gd name="connsiteY3538" fmla="*/ 1340764 h 4361942"/>
              <a:gd name="connsiteX3539" fmla="*/ 1132214 w 4102080"/>
              <a:gd name="connsiteY3539" fmla="*/ 1336836 h 4361942"/>
              <a:gd name="connsiteX3540" fmla="*/ 1138210 w 4102080"/>
              <a:gd name="connsiteY3540" fmla="*/ 1336836 h 4361942"/>
              <a:gd name="connsiteX3541" fmla="*/ 1146066 w 4102080"/>
              <a:gd name="connsiteY3541" fmla="*/ 1338800 h 4361942"/>
              <a:gd name="connsiteX3542" fmla="*/ 1151958 w 4102080"/>
              <a:gd name="connsiteY3542" fmla="*/ 1344691 h 4361942"/>
              <a:gd name="connsiteX3543" fmla="*/ 1155886 w 4102080"/>
              <a:gd name="connsiteY3543" fmla="*/ 1344691 h 4361942"/>
              <a:gd name="connsiteX3544" fmla="*/ 1159814 w 4102080"/>
              <a:gd name="connsiteY3544" fmla="*/ 1342728 h 4361942"/>
              <a:gd name="connsiteX3545" fmla="*/ 1155886 w 4102080"/>
              <a:gd name="connsiteY3545" fmla="*/ 1336836 h 4361942"/>
              <a:gd name="connsiteX3546" fmla="*/ 1155886 w 4102080"/>
              <a:gd name="connsiteY3546" fmla="*/ 1330944 h 4361942"/>
              <a:gd name="connsiteX3547" fmla="*/ 1179558 w 4102080"/>
              <a:gd name="connsiteY3547" fmla="*/ 1330944 h 4361942"/>
              <a:gd name="connsiteX3548" fmla="*/ 1191342 w 4102080"/>
              <a:gd name="connsiteY3548" fmla="*/ 1334872 h 4361942"/>
              <a:gd name="connsiteX3549" fmla="*/ 1197235 w 4102080"/>
              <a:gd name="connsiteY3549" fmla="*/ 1344691 h 4361942"/>
              <a:gd name="connsiteX3550" fmla="*/ 1193307 w 4102080"/>
              <a:gd name="connsiteY3550" fmla="*/ 1352547 h 4361942"/>
              <a:gd name="connsiteX3551" fmla="*/ 1187414 w 4102080"/>
              <a:gd name="connsiteY3551" fmla="*/ 1358542 h 4361942"/>
              <a:gd name="connsiteX3552" fmla="*/ 1183383 w 4102080"/>
              <a:gd name="connsiteY3552" fmla="*/ 1368361 h 4361942"/>
              <a:gd name="connsiteX3553" fmla="*/ 1187414 w 4102080"/>
              <a:gd name="connsiteY3553" fmla="*/ 1382109 h 4361942"/>
              <a:gd name="connsiteX3554" fmla="*/ 1193307 w 4102080"/>
              <a:gd name="connsiteY3554" fmla="*/ 1376217 h 4361942"/>
              <a:gd name="connsiteX3555" fmla="*/ 1201163 w 4102080"/>
              <a:gd name="connsiteY3555" fmla="*/ 1372289 h 4361942"/>
              <a:gd name="connsiteX3556" fmla="*/ 1207055 w 4102080"/>
              <a:gd name="connsiteY3556" fmla="*/ 1372289 h 4361942"/>
              <a:gd name="connsiteX3557" fmla="*/ 1209019 w 4102080"/>
              <a:gd name="connsiteY3557" fmla="*/ 1378181 h 4361942"/>
              <a:gd name="connsiteX3558" fmla="*/ 1210983 w 4102080"/>
              <a:gd name="connsiteY3558" fmla="*/ 1384073 h 4361942"/>
              <a:gd name="connsiteX3559" fmla="*/ 1212947 w 4102080"/>
              <a:gd name="connsiteY3559" fmla="*/ 1389964 h 4361942"/>
              <a:gd name="connsiteX3560" fmla="*/ 1214911 w 4102080"/>
              <a:gd name="connsiteY3560" fmla="*/ 1393995 h 4361942"/>
              <a:gd name="connsiteX3561" fmla="*/ 1212947 w 4102080"/>
              <a:gd name="connsiteY3561" fmla="*/ 1397820 h 4361942"/>
              <a:gd name="connsiteX3562" fmla="*/ 1207055 w 4102080"/>
              <a:gd name="connsiteY3562" fmla="*/ 1403815 h 4361942"/>
              <a:gd name="connsiteX3563" fmla="*/ 1205091 w 4102080"/>
              <a:gd name="connsiteY3563" fmla="*/ 1409706 h 4361942"/>
              <a:gd name="connsiteX3564" fmla="*/ 1205091 w 4102080"/>
              <a:gd name="connsiteY3564" fmla="*/ 1445160 h 4361942"/>
              <a:gd name="connsiteX3565" fmla="*/ 1207055 w 4102080"/>
              <a:gd name="connsiteY3565" fmla="*/ 1454979 h 4361942"/>
              <a:gd name="connsiteX3566" fmla="*/ 1212947 w 4102080"/>
              <a:gd name="connsiteY3566" fmla="*/ 1462835 h 4361942"/>
              <a:gd name="connsiteX3567" fmla="*/ 1216978 w 4102080"/>
              <a:gd name="connsiteY3567" fmla="*/ 1466763 h 4361942"/>
              <a:gd name="connsiteX3568" fmla="*/ 1218942 w 4102080"/>
              <a:gd name="connsiteY3568" fmla="*/ 1462835 h 4361942"/>
              <a:gd name="connsiteX3569" fmla="*/ 1220803 w 4102080"/>
              <a:gd name="connsiteY3569" fmla="*/ 1441232 h 4361942"/>
              <a:gd name="connsiteX3570" fmla="*/ 1232691 w 4102080"/>
              <a:gd name="connsiteY3570" fmla="*/ 1403815 h 4361942"/>
              <a:gd name="connsiteX3571" fmla="*/ 1236619 w 4102080"/>
              <a:gd name="connsiteY3571" fmla="*/ 1384073 h 4361942"/>
              <a:gd name="connsiteX3572" fmla="*/ 1240547 w 4102080"/>
              <a:gd name="connsiteY3572" fmla="*/ 1380145 h 4361942"/>
              <a:gd name="connsiteX3573" fmla="*/ 1248403 w 4102080"/>
              <a:gd name="connsiteY3573" fmla="*/ 1384073 h 4361942"/>
              <a:gd name="connsiteX3574" fmla="*/ 1258326 w 4102080"/>
              <a:gd name="connsiteY3574" fmla="*/ 1397820 h 4361942"/>
              <a:gd name="connsiteX3575" fmla="*/ 1264219 w 4102080"/>
              <a:gd name="connsiteY3575" fmla="*/ 1405779 h 4361942"/>
              <a:gd name="connsiteX3576" fmla="*/ 1266183 w 4102080"/>
              <a:gd name="connsiteY3576" fmla="*/ 1413634 h 4361942"/>
              <a:gd name="connsiteX3577" fmla="*/ 1272075 w 4102080"/>
              <a:gd name="connsiteY3577" fmla="*/ 1419526 h 4361942"/>
              <a:gd name="connsiteX3578" fmla="*/ 1281895 w 4102080"/>
              <a:gd name="connsiteY3578" fmla="*/ 1419526 h 4361942"/>
              <a:gd name="connsiteX3579" fmla="*/ 1281895 w 4102080"/>
              <a:gd name="connsiteY3579" fmla="*/ 1415598 h 4361942"/>
              <a:gd name="connsiteX3580" fmla="*/ 1276003 w 4102080"/>
              <a:gd name="connsiteY3580" fmla="*/ 1409706 h 4361942"/>
              <a:gd name="connsiteX3581" fmla="*/ 1270111 w 4102080"/>
              <a:gd name="connsiteY3581" fmla="*/ 1391928 h 4361942"/>
              <a:gd name="connsiteX3582" fmla="*/ 1266183 w 4102080"/>
              <a:gd name="connsiteY3582" fmla="*/ 1384073 h 4361942"/>
              <a:gd name="connsiteX3583" fmla="*/ 1226798 w 4102080"/>
              <a:gd name="connsiteY3583" fmla="*/ 1342728 h 4361942"/>
              <a:gd name="connsiteX3584" fmla="*/ 1222767 w 4102080"/>
              <a:gd name="connsiteY3584" fmla="*/ 1338800 h 4361942"/>
              <a:gd name="connsiteX3585" fmla="*/ 1224834 w 4102080"/>
              <a:gd name="connsiteY3585" fmla="*/ 1330944 h 4361942"/>
              <a:gd name="connsiteX3586" fmla="*/ 1230727 w 4102080"/>
              <a:gd name="connsiteY3586" fmla="*/ 1330944 h 4361942"/>
              <a:gd name="connsiteX3587" fmla="*/ 1238583 w 4102080"/>
              <a:gd name="connsiteY3587" fmla="*/ 1338800 h 4361942"/>
              <a:gd name="connsiteX3588" fmla="*/ 1248403 w 4102080"/>
              <a:gd name="connsiteY3588" fmla="*/ 1350583 h 4361942"/>
              <a:gd name="connsiteX3589" fmla="*/ 1254295 w 4102080"/>
              <a:gd name="connsiteY3589" fmla="*/ 1356578 h 4361942"/>
              <a:gd name="connsiteX3590" fmla="*/ 1260187 w 4102080"/>
              <a:gd name="connsiteY3590" fmla="*/ 1358542 h 4361942"/>
              <a:gd name="connsiteX3591" fmla="*/ 1268147 w 4102080"/>
              <a:gd name="connsiteY3591" fmla="*/ 1358542 h 4361942"/>
              <a:gd name="connsiteX3592" fmla="*/ 1274039 w 4102080"/>
              <a:gd name="connsiteY3592" fmla="*/ 1354614 h 4361942"/>
              <a:gd name="connsiteX3593" fmla="*/ 1274039 w 4102080"/>
              <a:gd name="connsiteY3593" fmla="*/ 1350583 h 4361942"/>
              <a:gd name="connsiteX3594" fmla="*/ 1270111 w 4102080"/>
              <a:gd name="connsiteY3594" fmla="*/ 1344691 h 4361942"/>
              <a:gd name="connsiteX3595" fmla="*/ 1262151 w 4102080"/>
              <a:gd name="connsiteY3595" fmla="*/ 1342728 h 4361942"/>
              <a:gd name="connsiteX3596" fmla="*/ 1248403 w 4102080"/>
              <a:gd name="connsiteY3596" fmla="*/ 1336836 h 4361942"/>
              <a:gd name="connsiteX3597" fmla="*/ 1234655 w 4102080"/>
              <a:gd name="connsiteY3597" fmla="*/ 1323089 h 4361942"/>
              <a:gd name="connsiteX3598" fmla="*/ 1228763 w 4102080"/>
              <a:gd name="connsiteY3598" fmla="*/ 1305310 h 4361942"/>
              <a:gd name="connsiteX3599" fmla="*/ 1228763 w 4102080"/>
              <a:gd name="connsiteY3599" fmla="*/ 1291563 h 4361942"/>
              <a:gd name="connsiteX3600" fmla="*/ 1240547 w 4102080"/>
              <a:gd name="connsiteY3600" fmla="*/ 1291563 h 4361942"/>
              <a:gd name="connsiteX3601" fmla="*/ 1250367 w 4102080"/>
              <a:gd name="connsiteY3601" fmla="*/ 1297455 h 4361942"/>
              <a:gd name="connsiteX3602" fmla="*/ 1260187 w 4102080"/>
              <a:gd name="connsiteY3602" fmla="*/ 1305310 h 4361942"/>
              <a:gd name="connsiteX3603" fmla="*/ 1272075 w 4102080"/>
              <a:gd name="connsiteY3603" fmla="*/ 1315233 h 4361942"/>
              <a:gd name="connsiteX3604" fmla="*/ 1285823 w 4102080"/>
              <a:gd name="connsiteY3604" fmla="*/ 1323089 h 4361942"/>
              <a:gd name="connsiteX3605" fmla="*/ 1289751 w 4102080"/>
              <a:gd name="connsiteY3605" fmla="*/ 1328980 h 4361942"/>
              <a:gd name="connsiteX3606" fmla="*/ 1299571 w 4102080"/>
              <a:gd name="connsiteY3606" fmla="*/ 1334872 h 4361942"/>
              <a:gd name="connsiteX3607" fmla="*/ 1309391 w 4102080"/>
              <a:gd name="connsiteY3607" fmla="*/ 1340764 h 4361942"/>
              <a:gd name="connsiteX3608" fmla="*/ 1315387 w 4102080"/>
              <a:gd name="connsiteY3608" fmla="*/ 1350583 h 4361942"/>
              <a:gd name="connsiteX3609" fmla="*/ 1313423 w 4102080"/>
              <a:gd name="connsiteY3609" fmla="*/ 1362470 h 4361942"/>
              <a:gd name="connsiteX3610" fmla="*/ 1307531 w 4102080"/>
              <a:gd name="connsiteY3610" fmla="*/ 1370325 h 4361942"/>
              <a:gd name="connsiteX3611" fmla="*/ 1307531 w 4102080"/>
              <a:gd name="connsiteY3611" fmla="*/ 1376217 h 4361942"/>
              <a:gd name="connsiteX3612" fmla="*/ 1313423 w 4102080"/>
              <a:gd name="connsiteY3612" fmla="*/ 1388000 h 4361942"/>
              <a:gd name="connsiteX3613" fmla="*/ 1315387 w 4102080"/>
              <a:gd name="connsiteY3613" fmla="*/ 1395959 h 4361942"/>
              <a:gd name="connsiteX3614" fmla="*/ 1313423 w 4102080"/>
              <a:gd name="connsiteY3614" fmla="*/ 1409706 h 4361942"/>
              <a:gd name="connsiteX3615" fmla="*/ 1319315 w 4102080"/>
              <a:gd name="connsiteY3615" fmla="*/ 1403815 h 4361942"/>
              <a:gd name="connsiteX3616" fmla="*/ 1323243 w 4102080"/>
              <a:gd name="connsiteY3616" fmla="*/ 1397820 h 4361942"/>
              <a:gd name="connsiteX3617" fmla="*/ 1325207 w 4102080"/>
              <a:gd name="connsiteY3617" fmla="*/ 1391928 h 4361942"/>
              <a:gd name="connsiteX3618" fmla="*/ 1321279 w 4102080"/>
              <a:gd name="connsiteY3618" fmla="*/ 1372289 h 4361942"/>
              <a:gd name="connsiteX3619" fmla="*/ 1325207 w 4102080"/>
              <a:gd name="connsiteY3619" fmla="*/ 1364434 h 4361942"/>
              <a:gd name="connsiteX3620" fmla="*/ 1329135 w 4102080"/>
              <a:gd name="connsiteY3620" fmla="*/ 1358542 h 4361942"/>
              <a:gd name="connsiteX3621" fmla="*/ 1335131 w 4102080"/>
              <a:gd name="connsiteY3621" fmla="*/ 1346759 h 4361942"/>
              <a:gd name="connsiteX3622" fmla="*/ 1344951 w 4102080"/>
              <a:gd name="connsiteY3622" fmla="*/ 1340764 h 4361942"/>
              <a:gd name="connsiteX3623" fmla="*/ 1354771 w 4102080"/>
              <a:gd name="connsiteY3623" fmla="*/ 1340764 h 4361942"/>
              <a:gd name="connsiteX3624" fmla="*/ 1366555 w 4102080"/>
              <a:gd name="connsiteY3624" fmla="*/ 1342728 h 4361942"/>
              <a:gd name="connsiteX3625" fmla="*/ 1378339 w 4102080"/>
              <a:gd name="connsiteY3625" fmla="*/ 1346759 h 4361942"/>
              <a:gd name="connsiteX3626" fmla="*/ 1394155 w 4102080"/>
              <a:gd name="connsiteY3626" fmla="*/ 1350583 h 4361942"/>
              <a:gd name="connsiteX3627" fmla="*/ 1405939 w 4102080"/>
              <a:gd name="connsiteY3627" fmla="*/ 1358542 h 4361942"/>
              <a:gd name="connsiteX3628" fmla="*/ 1419687 w 4102080"/>
              <a:gd name="connsiteY3628" fmla="*/ 1372289 h 4361942"/>
              <a:gd name="connsiteX3629" fmla="*/ 1421755 w 4102080"/>
              <a:gd name="connsiteY3629" fmla="*/ 1389964 h 4361942"/>
              <a:gd name="connsiteX3630" fmla="*/ 1409867 w 4102080"/>
              <a:gd name="connsiteY3630" fmla="*/ 1425418 h 4361942"/>
              <a:gd name="connsiteX3631" fmla="*/ 1417723 w 4102080"/>
              <a:gd name="connsiteY3631" fmla="*/ 1419526 h 4361942"/>
              <a:gd name="connsiteX3632" fmla="*/ 1431575 w 4102080"/>
              <a:gd name="connsiteY3632" fmla="*/ 1403815 h 4361942"/>
              <a:gd name="connsiteX3633" fmla="*/ 1437467 w 4102080"/>
              <a:gd name="connsiteY3633" fmla="*/ 1403815 h 4361942"/>
              <a:gd name="connsiteX3634" fmla="*/ 1441395 w 4102080"/>
              <a:gd name="connsiteY3634" fmla="*/ 1409706 h 4361942"/>
              <a:gd name="connsiteX3635" fmla="*/ 1445323 w 4102080"/>
              <a:gd name="connsiteY3635" fmla="*/ 1421490 h 4361942"/>
              <a:gd name="connsiteX3636" fmla="*/ 1445323 w 4102080"/>
              <a:gd name="connsiteY3636" fmla="*/ 1445160 h 4361942"/>
              <a:gd name="connsiteX3637" fmla="*/ 1445323 w 4102080"/>
              <a:gd name="connsiteY3637" fmla="*/ 1451051 h 4361942"/>
              <a:gd name="connsiteX3638" fmla="*/ 1443359 w 4102080"/>
              <a:gd name="connsiteY3638" fmla="*/ 1460871 h 4361942"/>
              <a:gd name="connsiteX3639" fmla="*/ 1441395 w 4102080"/>
              <a:gd name="connsiteY3639" fmla="*/ 1466763 h 4361942"/>
              <a:gd name="connsiteX3640" fmla="*/ 1443359 w 4102080"/>
              <a:gd name="connsiteY3640" fmla="*/ 1474618 h 4361942"/>
              <a:gd name="connsiteX3641" fmla="*/ 1449251 w 4102080"/>
              <a:gd name="connsiteY3641" fmla="*/ 1484541 h 4361942"/>
              <a:gd name="connsiteX3642" fmla="*/ 1455143 w 4102080"/>
              <a:gd name="connsiteY3642" fmla="*/ 1510071 h 4361942"/>
              <a:gd name="connsiteX3643" fmla="*/ 1453179 w 4102080"/>
              <a:gd name="connsiteY3643" fmla="*/ 1515963 h 4361942"/>
              <a:gd name="connsiteX3644" fmla="*/ 1441395 w 4102080"/>
              <a:gd name="connsiteY3644" fmla="*/ 1519994 h 4361942"/>
              <a:gd name="connsiteX3645" fmla="*/ 1443359 w 4102080"/>
              <a:gd name="connsiteY3645" fmla="*/ 1525782 h 4361942"/>
              <a:gd name="connsiteX3646" fmla="*/ 1447287 w 4102080"/>
              <a:gd name="connsiteY3646" fmla="*/ 1531778 h 4361942"/>
              <a:gd name="connsiteX3647" fmla="*/ 1449251 w 4102080"/>
              <a:gd name="connsiteY3647" fmla="*/ 1533741 h 4361942"/>
              <a:gd name="connsiteX3648" fmla="*/ 1455143 w 4102080"/>
              <a:gd name="connsiteY3648" fmla="*/ 1537669 h 4361942"/>
              <a:gd name="connsiteX3649" fmla="*/ 1459071 w 4102080"/>
              <a:gd name="connsiteY3649" fmla="*/ 1517927 h 4361942"/>
              <a:gd name="connsiteX3650" fmla="*/ 1464964 w 4102080"/>
              <a:gd name="connsiteY3650" fmla="*/ 1508108 h 4361942"/>
              <a:gd name="connsiteX3651" fmla="*/ 1468995 w 4102080"/>
              <a:gd name="connsiteY3651" fmla="*/ 1496324 h 4361942"/>
              <a:gd name="connsiteX3652" fmla="*/ 1463103 w 4102080"/>
              <a:gd name="connsiteY3652" fmla="*/ 1476582 h 4361942"/>
              <a:gd name="connsiteX3653" fmla="*/ 1476851 w 4102080"/>
              <a:gd name="connsiteY3653" fmla="*/ 1480613 h 4361942"/>
              <a:gd name="connsiteX3654" fmla="*/ 1490599 w 4102080"/>
              <a:gd name="connsiteY3654" fmla="*/ 1482577 h 4361942"/>
              <a:gd name="connsiteX3655" fmla="*/ 1468995 w 4102080"/>
              <a:gd name="connsiteY3655" fmla="*/ 1456943 h 4361942"/>
              <a:gd name="connsiteX3656" fmla="*/ 1461139 w 4102080"/>
              <a:gd name="connsiteY3656" fmla="*/ 1443196 h 4361942"/>
              <a:gd name="connsiteX3657" fmla="*/ 1474887 w 4102080"/>
              <a:gd name="connsiteY3657" fmla="*/ 1437201 h 4361942"/>
              <a:gd name="connsiteX3658" fmla="*/ 1486671 w 4102080"/>
              <a:gd name="connsiteY3658" fmla="*/ 1435340 h 4361942"/>
              <a:gd name="connsiteX3659" fmla="*/ 1514271 w 4102080"/>
              <a:gd name="connsiteY3659" fmla="*/ 1423454 h 4361942"/>
              <a:gd name="connsiteX3660" fmla="*/ 1528019 w 4102080"/>
              <a:gd name="connsiteY3660" fmla="*/ 1413634 h 4361942"/>
              <a:gd name="connsiteX3661" fmla="*/ 1528305 w 4102080"/>
              <a:gd name="connsiteY3661" fmla="*/ 1413710 h 4361942"/>
              <a:gd name="connsiteX3662" fmla="*/ 1536025 w 4102080"/>
              <a:gd name="connsiteY3662" fmla="*/ 1407920 h 4361942"/>
              <a:gd name="connsiteX3663" fmla="*/ 1545847 w 4102080"/>
              <a:gd name="connsiteY3663" fmla="*/ 1403991 h 4361942"/>
              <a:gd name="connsiteX3664" fmla="*/ 1553705 w 4102080"/>
              <a:gd name="connsiteY3664" fmla="*/ 1396134 h 4361942"/>
              <a:gd name="connsiteX3665" fmla="*/ 1557737 w 4102080"/>
              <a:gd name="connsiteY3665" fmla="*/ 1376387 h 4361942"/>
              <a:gd name="connsiteX3666" fmla="*/ 1555773 w 4102080"/>
              <a:gd name="connsiteY3666" fmla="*/ 1372458 h 4361942"/>
              <a:gd name="connsiteX3667" fmla="*/ 1549879 w 4102080"/>
              <a:gd name="connsiteY3667" fmla="*/ 1366565 h 4361942"/>
              <a:gd name="connsiteX3668" fmla="*/ 1549879 w 4102080"/>
              <a:gd name="connsiteY3668" fmla="*/ 1364601 h 4361942"/>
              <a:gd name="connsiteX3669" fmla="*/ 1551844 w 4102080"/>
              <a:gd name="connsiteY3669" fmla="*/ 1360569 h 4361942"/>
              <a:gd name="connsiteX3670" fmla="*/ 1555773 w 4102080"/>
              <a:gd name="connsiteY3670" fmla="*/ 1360569 h 4361942"/>
              <a:gd name="connsiteX3671" fmla="*/ 1559701 w 4102080"/>
              <a:gd name="connsiteY3671" fmla="*/ 1360569 h 4361942"/>
              <a:gd name="connsiteX3672" fmla="*/ 1567559 w 4102080"/>
              <a:gd name="connsiteY3672" fmla="*/ 1354779 h 4361942"/>
              <a:gd name="connsiteX3673" fmla="*/ 1573452 w 4102080"/>
              <a:gd name="connsiteY3673" fmla="*/ 1354779 h 4361942"/>
              <a:gd name="connsiteX3674" fmla="*/ 1579448 w 4102080"/>
              <a:gd name="connsiteY3674" fmla="*/ 1352711 h 4361942"/>
              <a:gd name="connsiteX3675" fmla="*/ 1579448 w 4102080"/>
              <a:gd name="connsiteY3675" fmla="*/ 1342889 h 4361942"/>
              <a:gd name="connsiteX3676" fmla="*/ 1541919 w 4102080"/>
              <a:gd name="connsiteY3676" fmla="*/ 1352711 h 4361942"/>
              <a:gd name="connsiteX3677" fmla="*/ 1536025 w 4102080"/>
              <a:gd name="connsiteY3677" fmla="*/ 1362636 h 4361942"/>
              <a:gd name="connsiteX3678" fmla="*/ 1537990 w 4102080"/>
              <a:gd name="connsiteY3678" fmla="*/ 1386208 h 4361942"/>
              <a:gd name="connsiteX3679" fmla="*/ 1532097 w 4102080"/>
              <a:gd name="connsiteY3679" fmla="*/ 1392101 h 4361942"/>
              <a:gd name="connsiteX3680" fmla="*/ 1518346 w 4102080"/>
              <a:gd name="connsiteY3680" fmla="*/ 1397994 h 4361942"/>
              <a:gd name="connsiteX3681" fmla="*/ 1496635 w 4102080"/>
              <a:gd name="connsiteY3681" fmla="*/ 1394169 h 4361942"/>
              <a:gd name="connsiteX3682" fmla="*/ 1471098 w 4102080"/>
              <a:gd name="connsiteY3682" fmla="*/ 1380315 h 4361942"/>
              <a:gd name="connsiteX3683" fmla="*/ 1447423 w 4102080"/>
              <a:gd name="connsiteY3683" fmla="*/ 1356743 h 4361942"/>
              <a:gd name="connsiteX3684" fmla="*/ 1437601 w 4102080"/>
              <a:gd name="connsiteY3684" fmla="*/ 1335032 h 4361942"/>
              <a:gd name="connsiteX3685" fmla="*/ 1476991 w 4102080"/>
              <a:gd name="connsiteY3685" fmla="*/ 1331103 h 4361942"/>
              <a:gd name="connsiteX3686" fmla="*/ 1476991 w 4102080"/>
              <a:gd name="connsiteY3686" fmla="*/ 1325210 h 4361942"/>
              <a:gd name="connsiteX3687" fmla="*/ 1475027 w 4102080"/>
              <a:gd name="connsiteY3687" fmla="*/ 1325210 h 4361942"/>
              <a:gd name="connsiteX3688" fmla="*/ 1469134 w 4102080"/>
              <a:gd name="connsiteY3688" fmla="*/ 1319317 h 4361942"/>
              <a:gd name="connsiteX3689" fmla="*/ 1475027 w 4102080"/>
              <a:gd name="connsiteY3689" fmla="*/ 1319317 h 4361942"/>
              <a:gd name="connsiteX3690" fmla="*/ 1482885 w 4102080"/>
              <a:gd name="connsiteY3690" fmla="*/ 1319317 h 4361942"/>
              <a:gd name="connsiteX3691" fmla="*/ 1488777 w 4102080"/>
              <a:gd name="connsiteY3691" fmla="*/ 1321178 h 4361942"/>
              <a:gd name="connsiteX3692" fmla="*/ 1494671 w 4102080"/>
              <a:gd name="connsiteY3692" fmla="*/ 1325210 h 4361942"/>
              <a:gd name="connsiteX3693" fmla="*/ 1492706 w 4102080"/>
              <a:gd name="connsiteY3693" fmla="*/ 1309392 h 4361942"/>
              <a:gd name="connsiteX3694" fmla="*/ 1482885 w 4102080"/>
              <a:gd name="connsiteY3694" fmla="*/ 1295642 h 4361942"/>
              <a:gd name="connsiteX3695" fmla="*/ 1476991 w 4102080"/>
              <a:gd name="connsiteY3695" fmla="*/ 1279927 h 4361942"/>
              <a:gd name="connsiteX3696" fmla="*/ 1480920 w 4102080"/>
              <a:gd name="connsiteY3696" fmla="*/ 1258216 h 4361942"/>
              <a:gd name="connsiteX3697" fmla="*/ 1475027 w 4102080"/>
              <a:gd name="connsiteY3697" fmla="*/ 1256252 h 4361942"/>
              <a:gd name="connsiteX3698" fmla="*/ 1469134 w 4102080"/>
              <a:gd name="connsiteY3698" fmla="*/ 1264109 h 4361942"/>
              <a:gd name="connsiteX3699" fmla="*/ 1465102 w 4102080"/>
              <a:gd name="connsiteY3699" fmla="*/ 1275998 h 4361942"/>
              <a:gd name="connsiteX3700" fmla="*/ 1463241 w 4102080"/>
              <a:gd name="connsiteY3700" fmla="*/ 1289749 h 4361942"/>
              <a:gd name="connsiteX3701" fmla="*/ 1461277 w 4102080"/>
              <a:gd name="connsiteY3701" fmla="*/ 1303499 h 4361942"/>
              <a:gd name="connsiteX3702" fmla="*/ 1455280 w 4102080"/>
              <a:gd name="connsiteY3702" fmla="*/ 1307531 h 4361942"/>
              <a:gd name="connsiteX3703" fmla="*/ 1449387 w 4102080"/>
              <a:gd name="connsiteY3703" fmla="*/ 1301535 h 4361942"/>
              <a:gd name="connsiteX3704" fmla="*/ 1435636 w 4102080"/>
              <a:gd name="connsiteY3704" fmla="*/ 1303499 h 4361942"/>
              <a:gd name="connsiteX3705" fmla="*/ 1423850 w 4102080"/>
              <a:gd name="connsiteY3705" fmla="*/ 1307531 h 4361942"/>
              <a:gd name="connsiteX3706" fmla="*/ 1394281 w 4102080"/>
              <a:gd name="connsiteY3706" fmla="*/ 1297606 h 4361942"/>
              <a:gd name="connsiteX3707" fmla="*/ 1394281 w 4102080"/>
              <a:gd name="connsiteY3707" fmla="*/ 1287784 h 4361942"/>
              <a:gd name="connsiteX3708" fmla="*/ 1390353 w 4102080"/>
              <a:gd name="connsiteY3708" fmla="*/ 1279927 h 4361942"/>
              <a:gd name="connsiteX3709" fmla="*/ 1394281 w 4102080"/>
              <a:gd name="connsiteY3709" fmla="*/ 1270002 h 4361942"/>
              <a:gd name="connsiteX3710" fmla="*/ 1392317 w 4102080"/>
              <a:gd name="connsiteY3710" fmla="*/ 1254287 h 4361942"/>
              <a:gd name="connsiteX3711" fmla="*/ 1400175 w 4102080"/>
              <a:gd name="connsiteY3711" fmla="*/ 1240537 h 4361942"/>
              <a:gd name="connsiteX3712" fmla="*/ 1408032 w 4102080"/>
              <a:gd name="connsiteY3712" fmla="*/ 1228751 h 4361942"/>
              <a:gd name="connsiteX3713" fmla="*/ 1419818 w 4102080"/>
              <a:gd name="connsiteY3713" fmla="*/ 1224719 h 4361942"/>
              <a:gd name="connsiteX3714" fmla="*/ 1429743 w 4102080"/>
              <a:gd name="connsiteY3714" fmla="*/ 1218826 h 4361942"/>
              <a:gd name="connsiteX3715" fmla="*/ 1445458 w 4102080"/>
              <a:gd name="connsiteY3715" fmla="*/ 1218826 h 4361942"/>
              <a:gd name="connsiteX3716" fmla="*/ 1463241 w 4102080"/>
              <a:gd name="connsiteY3716" fmla="*/ 1214897 h 4361942"/>
              <a:gd name="connsiteX3717" fmla="*/ 1467066 w 4102080"/>
              <a:gd name="connsiteY3717" fmla="*/ 1209004 h 4361942"/>
              <a:gd name="connsiteX3718" fmla="*/ 1469134 w 4102080"/>
              <a:gd name="connsiteY3718" fmla="*/ 1193186 h 4361942"/>
              <a:gd name="connsiteX3719" fmla="*/ 1465102 w 4102080"/>
              <a:gd name="connsiteY3719" fmla="*/ 1191325 h 4361942"/>
              <a:gd name="connsiteX3720" fmla="*/ 1455280 w 4102080"/>
              <a:gd name="connsiteY3720" fmla="*/ 1195150 h 4361942"/>
              <a:gd name="connsiteX3721" fmla="*/ 1441529 w 4102080"/>
              <a:gd name="connsiteY3721" fmla="*/ 1207040 h 4361942"/>
              <a:gd name="connsiteX3722" fmla="*/ 1433672 w 4102080"/>
              <a:gd name="connsiteY3722" fmla="*/ 1207040 h 4361942"/>
              <a:gd name="connsiteX3723" fmla="*/ 1427676 w 4102080"/>
              <a:gd name="connsiteY3723" fmla="*/ 1203111 h 4361942"/>
              <a:gd name="connsiteX3724" fmla="*/ 1423850 w 4102080"/>
              <a:gd name="connsiteY3724" fmla="*/ 1195150 h 4361942"/>
              <a:gd name="connsiteX3725" fmla="*/ 1423850 w 4102080"/>
              <a:gd name="connsiteY3725" fmla="*/ 1185328 h 4361942"/>
              <a:gd name="connsiteX3726" fmla="*/ 1408032 w 4102080"/>
              <a:gd name="connsiteY3726" fmla="*/ 1193186 h 4361942"/>
              <a:gd name="connsiteX3727" fmla="*/ 1396246 w 4102080"/>
              <a:gd name="connsiteY3727" fmla="*/ 1203111 h 4361942"/>
              <a:gd name="connsiteX3728" fmla="*/ 1372570 w 4102080"/>
              <a:gd name="connsiteY3728" fmla="*/ 1228751 h 4361942"/>
              <a:gd name="connsiteX3729" fmla="*/ 1366677 w 4102080"/>
              <a:gd name="connsiteY3729" fmla="*/ 1232576 h 4361942"/>
              <a:gd name="connsiteX3730" fmla="*/ 1358820 w 4102080"/>
              <a:gd name="connsiteY3730" fmla="*/ 1236608 h 4361942"/>
              <a:gd name="connsiteX3731" fmla="*/ 1352927 w 4102080"/>
              <a:gd name="connsiteY3731" fmla="*/ 1234540 h 4361942"/>
              <a:gd name="connsiteX3732" fmla="*/ 1348895 w 4102080"/>
              <a:gd name="connsiteY3732" fmla="*/ 1230715 h 4361942"/>
              <a:gd name="connsiteX3733" fmla="*/ 1348895 w 4102080"/>
              <a:gd name="connsiteY3733" fmla="*/ 1222754 h 4361942"/>
              <a:gd name="connsiteX3734" fmla="*/ 1352927 w 4102080"/>
              <a:gd name="connsiteY3734" fmla="*/ 1216861 h 4361942"/>
              <a:gd name="connsiteX3735" fmla="*/ 1362748 w 4102080"/>
              <a:gd name="connsiteY3735" fmla="*/ 1203111 h 4361942"/>
              <a:gd name="connsiteX3736" fmla="*/ 1343105 w 4102080"/>
              <a:gd name="connsiteY3736" fmla="*/ 1207040 h 4361942"/>
              <a:gd name="connsiteX3737" fmla="*/ 1337108 w 4102080"/>
              <a:gd name="connsiteY3737" fmla="*/ 1205075 h 4361942"/>
              <a:gd name="connsiteX3738" fmla="*/ 1335247 w 4102080"/>
              <a:gd name="connsiteY3738" fmla="*/ 1193186 h 4361942"/>
              <a:gd name="connsiteX3739" fmla="*/ 1339073 w 4102080"/>
              <a:gd name="connsiteY3739" fmla="*/ 1185328 h 4361942"/>
              <a:gd name="connsiteX3740" fmla="*/ 1347033 w 4102080"/>
              <a:gd name="connsiteY3740" fmla="*/ 1181400 h 4361942"/>
              <a:gd name="connsiteX3741" fmla="*/ 1354891 w 4102080"/>
              <a:gd name="connsiteY3741" fmla="*/ 1177471 h 4361942"/>
              <a:gd name="connsiteX3742" fmla="*/ 1362748 w 4102080"/>
              <a:gd name="connsiteY3742" fmla="*/ 1173542 h 4361942"/>
              <a:gd name="connsiteX3743" fmla="*/ 1370606 w 4102080"/>
              <a:gd name="connsiteY3743" fmla="*/ 1163721 h 4361942"/>
              <a:gd name="connsiteX3744" fmla="*/ 1368641 w 4102080"/>
              <a:gd name="connsiteY3744" fmla="*/ 1161756 h 4361942"/>
              <a:gd name="connsiteX3745" fmla="*/ 1350962 w 4102080"/>
              <a:gd name="connsiteY3745" fmla="*/ 1163721 h 4361942"/>
              <a:gd name="connsiteX3746" fmla="*/ 1345069 w 4102080"/>
              <a:gd name="connsiteY3746" fmla="*/ 1159792 h 4361942"/>
              <a:gd name="connsiteX3747" fmla="*/ 1341037 w 4102080"/>
              <a:gd name="connsiteY3747" fmla="*/ 1151935 h 4361942"/>
              <a:gd name="connsiteX3748" fmla="*/ 1335247 w 4102080"/>
              <a:gd name="connsiteY3748" fmla="*/ 1140045 h 4361942"/>
              <a:gd name="connsiteX3749" fmla="*/ 1331215 w 4102080"/>
              <a:gd name="connsiteY3749" fmla="*/ 1130223 h 4361942"/>
              <a:gd name="connsiteX3750" fmla="*/ 1333180 w 4102080"/>
              <a:gd name="connsiteY3750" fmla="*/ 1128259 h 4361942"/>
              <a:gd name="connsiteX3751" fmla="*/ 1335247 w 4102080"/>
              <a:gd name="connsiteY3751" fmla="*/ 1128259 h 4361942"/>
              <a:gd name="connsiteX3752" fmla="*/ 1339073 w 4102080"/>
              <a:gd name="connsiteY3752" fmla="*/ 1124330 h 4361942"/>
              <a:gd name="connsiteX3753" fmla="*/ 1345069 w 4102080"/>
              <a:gd name="connsiteY3753" fmla="*/ 1128259 h 4361942"/>
              <a:gd name="connsiteX3754" fmla="*/ 1350962 w 4102080"/>
              <a:gd name="connsiteY3754" fmla="*/ 1126295 h 4361942"/>
              <a:gd name="connsiteX3755" fmla="*/ 1364713 w 4102080"/>
              <a:gd name="connsiteY3755" fmla="*/ 1124330 h 4361942"/>
              <a:gd name="connsiteX3756" fmla="*/ 1374638 w 4102080"/>
              <a:gd name="connsiteY3756" fmla="*/ 1126295 h 4361942"/>
              <a:gd name="connsiteX3757" fmla="*/ 1382495 w 4102080"/>
              <a:gd name="connsiteY3757" fmla="*/ 1132188 h 4361942"/>
              <a:gd name="connsiteX3758" fmla="*/ 1392317 w 4102080"/>
              <a:gd name="connsiteY3758" fmla="*/ 1134152 h 4361942"/>
              <a:gd name="connsiteX3759" fmla="*/ 1402139 w 4102080"/>
              <a:gd name="connsiteY3759" fmla="*/ 1130223 h 4361942"/>
              <a:gd name="connsiteX3760" fmla="*/ 1400175 w 4102080"/>
              <a:gd name="connsiteY3760" fmla="*/ 1138081 h 4361942"/>
              <a:gd name="connsiteX3761" fmla="*/ 1402139 w 4102080"/>
              <a:gd name="connsiteY3761" fmla="*/ 1147902 h 4361942"/>
              <a:gd name="connsiteX3762" fmla="*/ 1404103 w 4102080"/>
              <a:gd name="connsiteY3762" fmla="*/ 1153899 h 4361942"/>
              <a:gd name="connsiteX3763" fmla="*/ 1409996 w 4102080"/>
              <a:gd name="connsiteY3763" fmla="*/ 1157828 h 4361942"/>
              <a:gd name="connsiteX3764" fmla="*/ 1417854 w 4102080"/>
              <a:gd name="connsiteY3764" fmla="*/ 1155760 h 4361942"/>
              <a:gd name="connsiteX3765" fmla="*/ 1421886 w 4102080"/>
              <a:gd name="connsiteY3765" fmla="*/ 1147902 h 4361942"/>
              <a:gd name="connsiteX3766" fmla="*/ 1423850 w 4102080"/>
              <a:gd name="connsiteY3766" fmla="*/ 1130223 h 4361942"/>
              <a:gd name="connsiteX3767" fmla="*/ 1435636 w 4102080"/>
              <a:gd name="connsiteY3767" fmla="*/ 1112544 h 4361942"/>
              <a:gd name="connsiteX3768" fmla="*/ 1443494 w 4102080"/>
              <a:gd name="connsiteY3768" fmla="*/ 1114509 h 4361942"/>
              <a:gd name="connsiteX3769" fmla="*/ 1455280 w 4102080"/>
              <a:gd name="connsiteY3769" fmla="*/ 1120402 h 4361942"/>
              <a:gd name="connsiteX3770" fmla="*/ 1469134 w 4102080"/>
              <a:gd name="connsiteY3770" fmla="*/ 1118437 h 4361942"/>
              <a:gd name="connsiteX3771" fmla="*/ 1465102 w 4102080"/>
              <a:gd name="connsiteY3771" fmla="*/ 1112544 h 4361942"/>
              <a:gd name="connsiteX3772" fmla="*/ 1461277 w 4102080"/>
              <a:gd name="connsiteY3772" fmla="*/ 1106548 h 4361942"/>
              <a:gd name="connsiteX3773" fmla="*/ 1457244 w 4102080"/>
              <a:gd name="connsiteY3773" fmla="*/ 1104584 h 4361942"/>
              <a:gd name="connsiteX3774" fmla="*/ 1451351 w 4102080"/>
              <a:gd name="connsiteY3774" fmla="*/ 1102723 h 4361942"/>
              <a:gd name="connsiteX3775" fmla="*/ 1441529 w 4102080"/>
              <a:gd name="connsiteY3775" fmla="*/ 1102723 h 4361942"/>
              <a:gd name="connsiteX3776" fmla="*/ 1437601 w 4102080"/>
              <a:gd name="connsiteY3776" fmla="*/ 1096726 h 4361942"/>
              <a:gd name="connsiteX3777" fmla="*/ 1427676 w 4102080"/>
              <a:gd name="connsiteY3777" fmla="*/ 1094762 h 4361942"/>
              <a:gd name="connsiteX3778" fmla="*/ 1419818 w 4102080"/>
              <a:gd name="connsiteY3778" fmla="*/ 1096726 h 4361942"/>
              <a:gd name="connsiteX3779" fmla="*/ 1411961 w 4102080"/>
              <a:gd name="connsiteY3779" fmla="*/ 1096726 h 4361942"/>
              <a:gd name="connsiteX3780" fmla="*/ 1400175 w 4102080"/>
              <a:gd name="connsiteY3780" fmla="*/ 1094762 h 4361942"/>
              <a:gd name="connsiteX3781" fmla="*/ 1378463 w 4102080"/>
              <a:gd name="connsiteY3781" fmla="*/ 1086904 h 4361942"/>
              <a:gd name="connsiteX3782" fmla="*/ 1350962 w 4102080"/>
              <a:gd name="connsiteY3782" fmla="*/ 1065193 h 4361942"/>
              <a:gd name="connsiteX3783" fmla="*/ 1348895 w 4102080"/>
              <a:gd name="connsiteY3783" fmla="*/ 1057336 h 4361942"/>
              <a:gd name="connsiteX3784" fmla="*/ 1362748 w 4102080"/>
              <a:gd name="connsiteY3784" fmla="*/ 1037692 h 4361942"/>
              <a:gd name="connsiteX3785" fmla="*/ 1370606 w 4102080"/>
              <a:gd name="connsiteY3785" fmla="*/ 1029732 h 4361942"/>
              <a:gd name="connsiteX3786" fmla="*/ 1390353 w 4102080"/>
              <a:gd name="connsiteY3786" fmla="*/ 1023942 h 4361942"/>
              <a:gd name="connsiteX3787" fmla="*/ 1396246 w 4102080"/>
              <a:gd name="connsiteY3787" fmla="*/ 1019910 h 4361942"/>
              <a:gd name="connsiteX3788" fmla="*/ 1404103 w 4102080"/>
              <a:gd name="connsiteY3788" fmla="*/ 1014017 h 4361942"/>
              <a:gd name="connsiteX3789" fmla="*/ 1404245 w 4102080"/>
              <a:gd name="connsiteY3789" fmla="*/ 1013764 h 4361942"/>
              <a:gd name="connsiteX3790" fmla="*/ 1396436 w 4102080"/>
              <a:gd name="connsiteY3790" fmla="*/ 1019614 h 4361942"/>
              <a:gd name="connsiteX3791" fmla="*/ 1390539 w 4102080"/>
              <a:gd name="connsiteY3791" fmla="*/ 1023643 h 4361942"/>
              <a:gd name="connsiteX3792" fmla="*/ 1370778 w 4102080"/>
              <a:gd name="connsiteY3792" fmla="*/ 1029429 h 4361942"/>
              <a:gd name="connsiteX3793" fmla="*/ 1368813 w 4102080"/>
              <a:gd name="connsiteY3793" fmla="*/ 1023643 h 4361942"/>
              <a:gd name="connsiteX3794" fmla="*/ 1335397 w 4102080"/>
              <a:gd name="connsiteY3794" fmla="*/ 1019614 h 4361942"/>
              <a:gd name="connsiteX3795" fmla="*/ 1319568 w 4102080"/>
              <a:gd name="connsiteY3795" fmla="*/ 1039348 h 4361942"/>
              <a:gd name="connsiteX3796" fmla="*/ 1301773 w 4102080"/>
              <a:gd name="connsiteY3796" fmla="*/ 1027466 h 4361942"/>
              <a:gd name="connsiteX3797" fmla="*/ 1309636 w 4102080"/>
              <a:gd name="connsiteY3797" fmla="*/ 1011761 h 4361942"/>
              <a:gd name="connsiteX3798" fmla="*/ 1317602 w 4102080"/>
              <a:gd name="connsiteY3798" fmla="*/ 999983 h 4361942"/>
              <a:gd name="connsiteX3799" fmla="*/ 1311705 w 4102080"/>
              <a:gd name="connsiteY3799" fmla="*/ 990064 h 4361942"/>
              <a:gd name="connsiteX3800" fmla="*/ 1299808 w 4102080"/>
              <a:gd name="connsiteY3800" fmla="*/ 984278 h 4361942"/>
              <a:gd name="connsiteX3801" fmla="*/ 1289979 w 4102080"/>
              <a:gd name="connsiteY3801" fmla="*/ 978285 h 4361942"/>
              <a:gd name="connsiteX3802" fmla="*/ 1291945 w 4102080"/>
              <a:gd name="connsiteY3802" fmla="*/ 962580 h 4361942"/>
              <a:gd name="connsiteX3803" fmla="*/ 1289979 w 4102080"/>
              <a:gd name="connsiteY3803" fmla="*/ 950699 h 4361942"/>
              <a:gd name="connsiteX3804" fmla="*/ 1295980 w 4102080"/>
              <a:gd name="connsiteY3804" fmla="*/ 940883 h 4361942"/>
              <a:gd name="connsiteX3805" fmla="*/ 1313671 w 4102080"/>
              <a:gd name="connsiteY3805" fmla="*/ 934994 h 4361942"/>
              <a:gd name="connsiteX3806" fmla="*/ 1319568 w 4102080"/>
              <a:gd name="connsiteY3806" fmla="*/ 931068 h 4361942"/>
              <a:gd name="connsiteX3807" fmla="*/ 1321533 w 4102080"/>
              <a:gd name="connsiteY3807" fmla="*/ 925178 h 4361942"/>
              <a:gd name="connsiteX3808" fmla="*/ 1313671 w 4102080"/>
              <a:gd name="connsiteY3808" fmla="*/ 923215 h 4361942"/>
              <a:gd name="connsiteX3809" fmla="*/ 1309636 w 4102080"/>
              <a:gd name="connsiteY3809" fmla="*/ 929105 h 4361942"/>
              <a:gd name="connsiteX3810" fmla="*/ 1297945 w 4102080"/>
              <a:gd name="connsiteY3810" fmla="*/ 931068 h 4361942"/>
              <a:gd name="connsiteX3811" fmla="*/ 1293911 w 4102080"/>
              <a:gd name="connsiteY3811" fmla="*/ 923215 h 4361942"/>
              <a:gd name="connsiteX3812" fmla="*/ 1291945 w 4102080"/>
              <a:gd name="connsiteY3812" fmla="*/ 907510 h 4361942"/>
              <a:gd name="connsiteX3813" fmla="*/ 1295937 w 4102080"/>
              <a:gd name="connsiteY3813" fmla="*/ 887989 h 4361942"/>
              <a:gd name="connsiteX3814" fmla="*/ 1295857 w 4102080"/>
              <a:gd name="connsiteY3814" fmla="*/ 887989 h 4361942"/>
              <a:gd name="connsiteX3815" fmla="*/ 1291825 w 4102080"/>
              <a:gd name="connsiteY3815" fmla="*/ 880131 h 4361942"/>
              <a:gd name="connsiteX3816" fmla="*/ 1285932 w 4102080"/>
              <a:gd name="connsiteY3816" fmla="*/ 868345 h 4361942"/>
              <a:gd name="connsiteX3817" fmla="*/ 1282003 w 4102080"/>
              <a:gd name="connsiteY3817" fmla="*/ 858524 h 4361942"/>
              <a:gd name="connsiteX3818" fmla="*/ 1274145 w 4102080"/>
              <a:gd name="connsiteY3818" fmla="*/ 848598 h 4361942"/>
              <a:gd name="connsiteX3819" fmla="*/ 1266288 w 4102080"/>
              <a:gd name="connsiteY3819" fmla="*/ 840741 h 4361942"/>
              <a:gd name="connsiteX3820" fmla="*/ 1266288 w 4102080"/>
              <a:gd name="connsiteY3820" fmla="*/ 828955 h 4361942"/>
              <a:gd name="connsiteX3821" fmla="*/ 1264324 w 4102080"/>
              <a:gd name="connsiteY3821" fmla="*/ 813138 h 4361942"/>
              <a:gd name="connsiteX3822" fmla="*/ 1256466 w 4102080"/>
              <a:gd name="connsiteY3822" fmla="*/ 787601 h 4361942"/>
              <a:gd name="connsiteX3823" fmla="*/ 1248505 w 4102080"/>
              <a:gd name="connsiteY3823" fmla="*/ 718642 h 4361942"/>
              <a:gd name="connsiteX3824" fmla="*/ 1250470 w 4102080"/>
              <a:gd name="connsiteY3824" fmla="*/ 708820 h 4361942"/>
              <a:gd name="connsiteX3825" fmla="*/ 1258431 w 4102080"/>
              <a:gd name="connsiteY3825" fmla="*/ 706753 h 4361942"/>
              <a:gd name="connsiteX3826" fmla="*/ 1293789 w 4102080"/>
              <a:gd name="connsiteY3826" fmla="*/ 718642 h 4361942"/>
              <a:gd name="connsiteX3827" fmla="*/ 1305679 w 4102080"/>
              <a:gd name="connsiteY3827" fmla="*/ 716678 h 4361942"/>
              <a:gd name="connsiteX3828" fmla="*/ 1315500 w 4102080"/>
              <a:gd name="connsiteY3828" fmla="*/ 712749 h 4361942"/>
              <a:gd name="connsiteX3829" fmla="*/ 1323358 w 4102080"/>
              <a:gd name="connsiteY3829" fmla="*/ 710784 h 4361942"/>
              <a:gd name="connsiteX3830" fmla="*/ 1333180 w 4102080"/>
              <a:gd name="connsiteY3830" fmla="*/ 716678 h 4361942"/>
              <a:gd name="connsiteX3831" fmla="*/ 1335247 w 4102080"/>
              <a:gd name="connsiteY3831" fmla="*/ 726499 h 4361942"/>
              <a:gd name="connsiteX3832" fmla="*/ 1337108 w 4102080"/>
              <a:gd name="connsiteY3832" fmla="*/ 742318 h 4361942"/>
              <a:gd name="connsiteX3833" fmla="*/ 1337108 w 4102080"/>
              <a:gd name="connsiteY3833" fmla="*/ 758032 h 4361942"/>
              <a:gd name="connsiteX3834" fmla="*/ 1333180 w 4102080"/>
              <a:gd name="connsiteY3834" fmla="*/ 767855 h 4361942"/>
              <a:gd name="connsiteX3835" fmla="*/ 1333180 w 4102080"/>
              <a:gd name="connsiteY3835" fmla="*/ 787601 h 4361942"/>
              <a:gd name="connsiteX3836" fmla="*/ 1352927 w 4102080"/>
              <a:gd name="connsiteY3836" fmla="*/ 803315 h 4361942"/>
              <a:gd name="connsiteX3837" fmla="*/ 1378463 w 4102080"/>
              <a:gd name="connsiteY3837" fmla="*/ 815101 h 4361942"/>
              <a:gd name="connsiteX3838" fmla="*/ 1394281 w 4102080"/>
              <a:gd name="connsiteY3838" fmla="*/ 815101 h 4361942"/>
              <a:gd name="connsiteX3839" fmla="*/ 1380428 w 4102080"/>
              <a:gd name="connsiteY3839" fmla="*/ 803315 h 4361942"/>
              <a:gd name="connsiteX3840" fmla="*/ 1343105 w 4102080"/>
              <a:gd name="connsiteY3840" fmla="*/ 775711 h 4361942"/>
              <a:gd name="connsiteX3841" fmla="*/ 1354891 w 4102080"/>
              <a:gd name="connsiteY3841" fmla="*/ 746143 h 4361942"/>
              <a:gd name="connsiteX3842" fmla="*/ 1358820 w 4102080"/>
              <a:gd name="connsiteY3842" fmla="*/ 728463 h 4361942"/>
              <a:gd name="connsiteX3843" fmla="*/ 1354891 w 4102080"/>
              <a:gd name="connsiteY3843" fmla="*/ 716678 h 4361942"/>
              <a:gd name="connsiteX3844" fmla="*/ 1348895 w 4102080"/>
              <a:gd name="connsiteY3844" fmla="*/ 704891 h 4361942"/>
              <a:gd name="connsiteX3845" fmla="*/ 1348895 w 4102080"/>
              <a:gd name="connsiteY3845" fmla="*/ 696930 h 4361942"/>
              <a:gd name="connsiteX3846" fmla="*/ 1347033 w 4102080"/>
              <a:gd name="connsiteY3846" fmla="*/ 687109 h 4361942"/>
              <a:gd name="connsiteX3847" fmla="*/ 1350962 w 4102080"/>
              <a:gd name="connsiteY3847" fmla="*/ 671395 h 4361942"/>
              <a:gd name="connsiteX3848" fmla="*/ 1356855 w 4102080"/>
              <a:gd name="connsiteY3848" fmla="*/ 657541 h 4361942"/>
              <a:gd name="connsiteX3849" fmla="*/ 1352927 w 4102080"/>
              <a:gd name="connsiteY3849" fmla="*/ 651647 h 4361942"/>
              <a:gd name="connsiteX3850" fmla="*/ 1347033 w 4102080"/>
              <a:gd name="connsiteY3850" fmla="*/ 651647 h 4361942"/>
              <a:gd name="connsiteX3851" fmla="*/ 1337108 w 4102080"/>
              <a:gd name="connsiteY3851" fmla="*/ 659505 h 4361942"/>
              <a:gd name="connsiteX3852" fmla="*/ 1331215 w 4102080"/>
              <a:gd name="connsiteY3852" fmla="*/ 588685 h 4361942"/>
              <a:gd name="connsiteX3853" fmla="*/ 1335247 w 4102080"/>
              <a:gd name="connsiteY3853" fmla="*/ 568938 h 4361942"/>
              <a:gd name="connsiteX3854" fmla="*/ 1343105 w 4102080"/>
              <a:gd name="connsiteY3854" fmla="*/ 563046 h 4361942"/>
              <a:gd name="connsiteX3855" fmla="*/ 1354891 w 4102080"/>
              <a:gd name="connsiteY3855" fmla="*/ 561081 h 4361942"/>
              <a:gd name="connsiteX3856" fmla="*/ 1372570 w 4102080"/>
              <a:gd name="connsiteY3856" fmla="*/ 555188 h 4361942"/>
              <a:gd name="connsiteX3857" fmla="*/ 1398210 w 4102080"/>
              <a:gd name="connsiteY3857" fmla="*/ 535544 h 4361942"/>
              <a:gd name="connsiteX3858" fmla="*/ 1453316 w 4102080"/>
              <a:gd name="connsiteY3858" fmla="*/ 448907 h 4361942"/>
              <a:gd name="connsiteX3859" fmla="*/ 1465102 w 4102080"/>
              <a:gd name="connsiteY3859" fmla="*/ 438982 h 4361942"/>
              <a:gd name="connsiteX3860" fmla="*/ 1490742 w 4102080"/>
              <a:gd name="connsiteY3860" fmla="*/ 419338 h 4361942"/>
              <a:gd name="connsiteX3861" fmla="*/ 1500667 w 4102080"/>
              <a:gd name="connsiteY3861" fmla="*/ 405484 h 4361942"/>
              <a:gd name="connsiteX3862" fmla="*/ 1514418 w 4102080"/>
              <a:gd name="connsiteY3862" fmla="*/ 373951 h 4361942"/>
              <a:gd name="connsiteX3863" fmla="*/ 1522275 w 4102080"/>
              <a:gd name="connsiteY3863" fmla="*/ 352343 h 4361942"/>
              <a:gd name="connsiteX3864" fmla="*/ 1530133 w 4102080"/>
              <a:gd name="connsiteY3864" fmla="*/ 340557 h 4361942"/>
              <a:gd name="connsiteX3865" fmla="*/ 1543883 w 4102080"/>
              <a:gd name="connsiteY3865" fmla="*/ 348415 h 4361942"/>
              <a:gd name="connsiteX3866" fmla="*/ 1565594 w 4102080"/>
              <a:gd name="connsiteY3866" fmla="*/ 362165 h 4361942"/>
              <a:gd name="connsiteX3867" fmla="*/ 1575416 w 4102080"/>
              <a:gd name="connsiteY3867" fmla="*/ 368058 h 4361942"/>
              <a:gd name="connsiteX3868" fmla="*/ 1581309 w 4102080"/>
              <a:gd name="connsiteY3868" fmla="*/ 381912 h 4361942"/>
              <a:gd name="connsiteX3869" fmla="*/ 1589270 w 4102080"/>
              <a:gd name="connsiteY3869" fmla="*/ 387805 h 4361942"/>
              <a:gd name="connsiteX3870" fmla="*/ 1595163 w 4102080"/>
              <a:gd name="connsiteY3870" fmla="*/ 393698 h 4361942"/>
              <a:gd name="connsiteX3871" fmla="*/ 1599092 w 4102080"/>
              <a:gd name="connsiteY3871" fmla="*/ 407449 h 4361942"/>
              <a:gd name="connsiteX3872" fmla="*/ 1606949 w 4102080"/>
              <a:gd name="connsiteY3872" fmla="*/ 417270 h 4361942"/>
              <a:gd name="connsiteX3873" fmla="*/ 1607213 w 4102080"/>
              <a:gd name="connsiteY3873" fmla="*/ 417270 h 4361942"/>
              <a:gd name="connsiteX3874" fmla="*/ 1599408 w 4102080"/>
              <a:gd name="connsiteY3874" fmla="*/ 407514 h 4361942"/>
              <a:gd name="connsiteX3875" fmla="*/ 1595480 w 4102080"/>
              <a:gd name="connsiteY3875" fmla="*/ 393765 h 4361942"/>
              <a:gd name="connsiteX3876" fmla="*/ 1589587 w 4102080"/>
              <a:gd name="connsiteY3876" fmla="*/ 387873 h 4361942"/>
              <a:gd name="connsiteX3877" fmla="*/ 1581627 w 4102080"/>
              <a:gd name="connsiteY3877" fmla="*/ 381980 h 4361942"/>
              <a:gd name="connsiteX3878" fmla="*/ 1575734 w 4102080"/>
              <a:gd name="connsiteY3878" fmla="*/ 368127 h 4361942"/>
              <a:gd name="connsiteX3879" fmla="*/ 1565913 w 4102080"/>
              <a:gd name="connsiteY3879" fmla="*/ 362235 h 4361942"/>
              <a:gd name="connsiteX3880" fmla="*/ 1544204 w 4102080"/>
              <a:gd name="connsiteY3880" fmla="*/ 348486 h 4361942"/>
              <a:gd name="connsiteX3881" fmla="*/ 1530454 w 4102080"/>
              <a:gd name="connsiteY3881" fmla="*/ 340629 h 4361942"/>
              <a:gd name="connsiteX3882" fmla="*/ 1534382 w 4102080"/>
              <a:gd name="connsiteY3882" fmla="*/ 336597 h 4361942"/>
              <a:gd name="connsiteX3883" fmla="*/ 1569842 w 4102080"/>
              <a:gd name="connsiteY3883" fmla="*/ 307135 h 4361942"/>
              <a:gd name="connsiteX3884" fmla="*/ 1611194 w 4102080"/>
              <a:gd name="connsiteY3884" fmla="*/ 281497 h 4361942"/>
              <a:gd name="connsiteX3885" fmla="*/ 1656474 w 4102080"/>
              <a:gd name="connsiteY3885" fmla="*/ 263820 h 4361942"/>
              <a:gd name="connsiteX3886" fmla="*/ 1697826 w 4102080"/>
              <a:gd name="connsiteY3886" fmla="*/ 257824 h 4361942"/>
              <a:gd name="connsiteX3887" fmla="*/ 1717572 w 4102080"/>
              <a:gd name="connsiteY3887" fmla="*/ 261855 h 4361942"/>
              <a:gd name="connsiteX3888" fmla="*/ 1798208 w 4102080"/>
              <a:gd name="connsiteY3888" fmla="*/ 253999 h 4361942"/>
              <a:gd name="connsiteX3889" fmla="*/ 1859306 w 4102080"/>
              <a:gd name="connsiteY3889" fmla="*/ 273640 h 4361942"/>
              <a:gd name="connsiteX3890" fmla="*/ 1879051 w 4102080"/>
              <a:gd name="connsiteY3890" fmla="*/ 271676 h 4361942"/>
              <a:gd name="connsiteX3891" fmla="*/ 1918439 w 4102080"/>
              <a:gd name="connsiteY3891" fmla="*/ 259892 h 4361942"/>
              <a:gd name="connsiteX3892" fmla="*/ 2042391 w 4102080"/>
              <a:gd name="connsiteY3892" fmla="*/ 248003 h 4361942"/>
              <a:gd name="connsiteX3893" fmla="*/ 2048387 w 4102080"/>
              <a:gd name="connsiteY3893" fmla="*/ 252034 h 4361942"/>
              <a:gd name="connsiteX3894" fmla="*/ 2056244 w 4102080"/>
              <a:gd name="connsiteY3894" fmla="*/ 263820 h 4361942"/>
              <a:gd name="connsiteX3895" fmla="*/ 2064101 w 4102080"/>
              <a:gd name="connsiteY3895" fmla="*/ 271676 h 4361942"/>
              <a:gd name="connsiteX3896" fmla="*/ 2073922 w 4102080"/>
              <a:gd name="connsiteY3896" fmla="*/ 273640 h 4361942"/>
              <a:gd name="connsiteX3897" fmla="*/ 2117342 w 4102080"/>
              <a:gd name="connsiteY3897" fmla="*/ 265784 h 4361942"/>
              <a:gd name="connsiteX3898" fmla="*/ 2184229 w 4102080"/>
              <a:gd name="connsiteY3898" fmla="*/ 269713 h 4361942"/>
              <a:gd name="connsiteX3899" fmla="*/ 2229509 w 4102080"/>
              <a:gd name="connsiteY3899" fmla="*/ 265784 h 4361942"/>
              <a:gd name="connsiteX3900" fmla="*/ 2274790 w 4102080"/>
              <a:gd name="connsiteY3900" fmla="*/ 249967 h 4361942"/>
              <a:gd name="connsiteX3901" fmla="*/ 2316142 w 4102080"/>
              <a:gd name="connsiteY3901" fmla="*/ 222469 h 4361942"/>
              <a:gd name="connsiteX3902" fmla="*/ 2349637 w 4102080"/>
              <a:gd name="connsiteY3902" fmla="*/ 187010 h 4361942"/>
              <a:gd name="connsiteX3903" fmla="*/ 2365350 w 4102080"/>
              <a:gd name="connsiteY3903" fmla="*/ 165405 h 4361942"/>
              <a:gd name="connsiteX3904" fmla="*/ 2377239 w 4102080"/>
              <a:gd name="connsiteY3904" fmla="*/ 141731 h 4361942"/>
              <a:gd name="connsiteX3905" fmla="*/ 2387060 w 4102080"/>
              <a:gd name="connsiteY3905" fmla="*/ 116093 h 4361942"/>
              <a:gd name="connsiteX3906" fmla="*/ 2389024 w 4102080"/>
              <a:gd name="connsiteY3906" fmla="*/ 86631 h 4361942"/>
              <a:gd name="connsiteX3907" fmla="*/ 2383132 w 4102080"/>
              <a:gd name="connsiteY3907" fmla="*/ 59029 h 4361942"/>
              <a:gd name="connsiteX3908" fmla="*/ 2383132 w 4102080"/>
              <a:gd name="connsiteY3908" fmla="*/ 43213 h 4361942"/>
              <a:gd name="connsiteX3909" fmla="*/ 2387060 w 4102080"/>
              <a:gd name="connsiteY3909" fmla="*/ 33392 h 4361942"/>
              <a:gd name="connsiteX3910" fmla="*/ 2404738 w 4102080"/>
              <a:gd name="connsiteY3910" fmla="*/ 19642 h 436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</a:cxnLst>
            <a:rect l="l" t="t" r="r" b="b"/>
            <a:pathLst>
              <a:path w="4102080" h="4361942">
                <a:moveTo>
                  <a:pt x="1417730" y="4076196"/>
                </a:moveTo>
                <a:lnTo>
                  <a:pt x="1437476" y="4080128"/>
                </a:lnTo>
                <a:lnTo>
                  <a:pt x="1445333" y="4089956"/>
                </a:lnTo>
                <a:lnTo>
                  <a:pt x="1455154" y="4097922"/>
                </a:lnTo>
                <a:lnTo>
                  <a:pt x="1486685" y="4111682"/>
                </a:lnTo>
                <a:lnTo>
                  <a:pt x="1496506" y="4121510"/>
                </a:lnTo>
                <a:lnTo>
                  <a:pt x="1502502" y="4143236"/>
                </a:lnTo>
                <a:lnTo>
                  <a:pt x="1508395" y="4153064"/>
                </a:lnTo>
                <a:lnTo>
                  <a:pt x="1512323" y="4149029"/>
                </a:lnTo>
                <a:lnTo>
                  <a:pt x="1516252" y="4145201"/>
                </a:lnTo>
                <a:lnTo>
                  <a:pt x="1518216" y="4143236"/>
                </a:lnTo>
                <a:lnTo>
                  <a:pt x="1522145" y="4153064"/>
                </a:lnTo>
                <a:lnTo>
                  <a:pt x="1520180" y="4156995"/>
                </a:lnTo>
                <a:lnTo>
                  <a:pt x="1512323" y="4158961"/>
                </a:lnTo>
                <a:lnTo>
                  <a:pt x="1508395" y="4162892"/>
                </a:lnTo>
                <a:lnTo>
                  <a:pt x="1508395" y="4168789"/>
                </a:lnTo>
                <a:lnTo>
                  <a:pt x="1512323" y="4174790"/>
                </a:lnTo>
                <a:lnTo>
                  <a:pt x="1512323" y="4178618"/>
                </a:lnTo>
                <a:lnTo>
                  <a:pt x="1510359" y="4184618"/>
                </a:lnTo>
                <a:lnTo>
                  <a:pt x="1504363" y="4190515"/>
                </a:lnTo>
                <a:lnTo>
                  <a:pt x="1504363" y="4192481"/>
                </a:lnTo>
                <a:lnTo>
                  <a:pt x="1492578" y="4206240"/>
                </a:lnTo>
                <a:lnTo>
                  <a:pt x="1470971" y="4224035"/>
                </a:lnTo>
                <a:lnTo>
                  <a:pt x="1463114" y="4239760"/>
                </a:lnTo>
                <a:lnTo>
                  <a:pt x="1453189" y="4257451"/>
                </a:lnTo>
                <a:lnTo>
                  <a:pt x="1453189" y="4263452"/>
                </a:lnTo>
                <a:lnTo>
                  <a:pt x="1449261" y="4273280"/>
                </a:lnTo>
                <a:lnTo>
                  <a:pt x="1433547" y="4275246"/>
                </a:lnTo>
                <a:lnTo>
                  <a:pt x="1427551" y="4279177"/>
                </a:lnTo>
                <a:lnTo>
                  <a:pt x="1409873" y="4277211"/>
                </a:lnTo>
                <a:lnTo>
                  <a:pt x="1384338" y="4296868"/>
                </a:lnTo>
                <a:lnTo>
                  <a:pt x="1319311" y="4308765"/>
                </a:lnTo>
                <a:lnTo>
                  <a:pt x="1297704" y="4328422"/>
                </a:lnTo>
                <a:lnTo>
                  <a:pt x="1270102" y="4334319"/>
                </a:lnTo>
                <a:lnTo>
                  <a:pt x="1240535" y="4330388"/>
                </a:lnTo>
                <a:lnTo>
                  <a:pt x="1209004" y="4336285"/>
                </a:lnTo>
                <a:lnTo>
                  <a:pt x="1181401" y="4328422"/>
                </a:lnTo>
                <a:lnTo>
                  <a:pt x="1118442" y="4330388"/>
                </a:lnTo>
                <a:lnTo>
                  <a:pt x="1100763" y="4338250"/>
                </a:lnTo>
                <a:lnTo>
                  <a:pt x="1088875" y="4359976"/>
                </a:lnTo>
                <a:lnTo>
                  <a:pt x="1077089" y="4361942"/>
                </a:lnTo>
                <a:lnTo>
                  <a:pt x="1067268" y="4356045"/>
                </a:lnTo>
                <a:lnTo>
                  <a:pt x="1053518" y="4332353"/>
                </a:lnTo>
                <a:lnTo>
                  <a:pt x="1033772" y="4326456"/>
                </a:lnTo>
                <a:lnTo>
                  <a:pt x="1014130" y="4304731"/>
                </a:lnTo>
                <a:lnTo>
                  <a:pt x="1006170" y="4281143"/>
                </a:lnTo>
                <a:lnTo>
                  <a:pt x="1017955" y="4249589"/>
                </a:lnTo>
                <a:lnTo>
                  <a:pt x="1029844" y="4229932"/>
                </a:lnTo>
                <a:lnTo>
                  <a:pt x="1035737" y="4222069"/>
                </a:lnTo>
                <a:lnTo>
                  <a:pt x="1059411" y="4210172"/>
                </a:lnTo>
                <a:lnTo>
                  <a:pt x="1079053" y="4174790"/>
                </a:lnTo>
                <a:lnTo>
                  <a:pt x="1096732" y="4170755"/>
                </a:lnTo>
                <a:lnTo>
                  <a:pt x="1104588" y="4153064"/>
                </a:lnTo>
                <a:lnTo>
                  <a:pt x="1134155" y="4143236"/>
                </a:lnTo>
                <a:lnTo>
                  <a:pt x="1201147" y="4123476"/>
                </a:lnTo>
                <a:lnTo>
                  <a:pt x="1216964" y="4109716"/>
                </a:lnTo>
                <a:lnTo>
                  <a:pt x="1281887" y="4103819"/>
                </a:lnTo>
                <a:lnTo>
                  <a:pt x="1323240" y="4084059"/>
                </a:lnTo>
                <a:lnTo>
                  <a:pt x="1335128" y="4086025"/>
                </a:lnTo>
                <a:lnTo>
                  <a:pt x="1386302" y="4078162"/>
                </a:lnTo>
                <a:close/>
                <a:moveTo>
                  <a:pt x="1745010" y="3685941"/>
                </a:moveTo>
                <a:lnTo>
                  <a:pt x="1746974" y="3689766"/>
                </a:lnTo>
                <a:lnTo>
                  <a:pt x="1745010" y="3695762"/>
                </a:lnTo>
                <a:lnTo>
                  <a:pt x="1745010" y="3705583"/>
                </a:lnTo>
                <a:lnTo>
                  <a:pt x="1754831" y="3717369"/>
                </a:lnTo>
                <a:lnTo>
                  <a:pt x="1758759" y="3721297"/>
                </a:lnTo>
                <a:lnTo>
                  <a:pt x="1762687" y="3723261"/>
                </a:lnTo>
                <a:lnTo>
                  <a:pt x="1764651" y="3725329"/>
                </a:lnTo>
                <a:lnTo>
                  <a:pt x="1762687" y="3729154"/>
                </a:lnTo>
                <a:lnTo>
                  <a:pt x="1754831" y="3725329"/>
                </a:lnTo>
                <a:lnTo>
                  <a:pt x="1745010" y="3723261"/>
                </a:lnTo>
                <a:lnTo>
                  <a:pt x="1742942" y="3721297"/>
                </a:lnTo>
                <a:lnTo>
                  <a:pt x="1740978" y="3715404"/>
                </a:lnTo>
                <a:lnTo>
                  <a:pt x="1739014" y="3709512"/>
                </a:lnTo>
                <a:lnTo>
                  <a:pt x="1737050" y="3707548"/>
                </a:lnTo>
                <a:lnTo>
                  <a:pt x="1735086" y="3703619"/>
                </a:lnTo>
                <a:lnTo>
                  <a:pt x="1733121" y="3699691"/>
                </a:lnTo>
                <a:lnTo>
                  <a:pt x="1735086" y="3695762"/>
                </a:lnTo>
                <a:lnTo>
                  <a:pt x="1735086" y="3691731"/>
                </a:lnTo>
                <a:lnTo>
                  <a:pt x="1735086" y="3689766"/>
                </a:lnTo>
                <a:lnTo>
                  <a:pt x="1737050" y="3687906"/>
                </a:lnTo>
                <a:lnTo>
                  <a:pt x="1739014" y="3689766"/>
                </a:lnTo>
                <a:lnTo>
                  <a:pt x="1742942" y="3687906"/>
                </a:lnTo>
                <a:close/>
                <a:moveTo>
                  <a:pt x="319339" y="3658339"/>
                </a:moveTo>
                <a:lnTo>
                  <a:pt x="325128" y="3660303"/>
                </a:lnTo>
                <a:lnTo>
                  <a:pt x="331124" y="3668160"/>
                </a:lnTo>
                <a:lnTo>
                  <a:pt x="340945" y="3687906"/>
                </a:lnTo>
                <a:lnTo>
                  <a:pt x="340945" y="3693798"/>
                </a:lnTo>
                <a:lnTo>
                  <a:pt x="338980" y="3697727"/>
                </a:lnTo>
                <a:lnTo>
                  <a:pt x="337016" y="3697727"/>
                </a:lnTo>
                <a:lnTo>
                  <a:pt x="335052" y="3695762"/>
                </a:lnTo>
                <a:lnTo>
                  <a:pt x="331124" y="3693798"/>
                </a:lnTo>
                <a:lnTo>
                  <a:pt x="319339" y="3681910"/>
                </a:lnTo>
                <a:lnTo>
                  <a:pt x="311379" y="3677981"/>
                </a:lnTo>
                <a:lnTo>
                  <a:pt x="311379" y="3672088"/>
                </a:lnTo>
                <a:lnTo>
                  <a:pt x="313343" y="3664232"/>
                </a:lnTo>
                <a:close/>
                <a:moveTo>
                  <a:pt x="1248697" y="3593314"/>
                </a:moveTo>
                <a:lnTo>
                  <a:pt x="1258621" y="3593314"/>
                </a:lnTo>
                <a:lnTo>
                  <a:pt x="1272371" y="3601170"/>
                </a:lnTo>
                <a:lnTo>
                  <a:pt x="1276299" y="3601170"/>
                </a:lnTo>
                <a:lnTo>
                  <a:pt x="1280227" y="3601170"/>
                </a:lnTo>
                <a:lnTo>
                  <a:pt x="1288084" y="3601170"/>
                </a:lnTo>
                <a:lnTo>
                  <a:pt x="1292012" y="3601170"/>
                </a:lnTo>
                <a:lnTo>
                  <a:pt x="1298008" y="3603135"/>
                </a:lnTo>
                <a:lnTo>
                  <a:pt x="1303901" y="3611095"/>
                </a:lnTo>
                <a:lnTo>
                  <a:pt x="1301833" y="3615023"/>
                </a:lnTo>
                <a:lnTo>
                  <a:pt x="1298008" y="3611095"/>
                </a:lnTo>
                <a:lnTo>
                  <a:pt x="1296044" y="3611095"/>
                </a:lnTo>
                <a:lnTo>
                  <a:pt x="1296044" y="3615023"/>
                </a:lnTo>
                <a:lnTo>
                  <a:pt x="1292012" y="3612956"/>
                </a:lnTo>
                <a:lnTo>
                  <a:pt x="1286120" y="3611095"/>
                </a:lnTo>
                <a:lnTo>
                  <a:pt x="1280227" y="3611095"/>
                </a:lnTo>
                <a:lnTo>
                  <a:pt x="1278263" y="3612956"/>
                </a:lnTo>
                <a:lnTo>
                  <a:pt x="1274335" y="3618952"/>
                </a:lnTo>
                <a:lnTo>
                  <a:pt x="1268442" y="3622880"/>
                </a:lnTo>
                <a:lnTo>
                  <a:pt x="1262446" y="3628773"/>
                </a:lnTo>
                <a:lnTo>
                  <a:pt x="1252626" y="3634665"/>
                </a:lnTo>
                <a:lnTo>
                  <a:pt x="1238877" y="3634665"/>
                </a:lnTo>
                <a:lnTo>
                  <a:pt x="1232984" y="3624844"/>
                </a:lnTo>
                <a:lnTo>
                  <a:pt x="1231020" y="3612956"/>
                </a:lnTo>
                <a:lnTo>
                  <a:pt x="1236912" y="3601170"/>
                </a:lnTo>
                <a:close/>
                <a:moveTo>
                  <a:pt x="1321578" y="3579564"/>
                </a:moveTo>
                <a:lnTo>
                  <a:pt x="1327471" y="3579564"/>
                </a:lnTo>
                <a:lnTo>
                  <a:pt x="1339255" y="3585457"/>
                </a:lnTo>
                <a:lnTo>
                  <a:pt x="1341220" y="3593314"/>
                </a:lnTo>
                <a:lnTo>
                  <a:pt x="1333363" y="3597242"/>
                </a:lnTo>
                <a:lnTo>
                  <a:pt x="1333363" y="3603135"/>
                </a:lnTo>
                <a:lnTo>
                  <a:pt x="1339255" y="3612956"/>
                </a:lnTo>
                <a:lnTo>
                  <a:pt x="1341220" y="3615023"/>
                </a:lnTo>
                <a:lnTo>
                  <a:pt x="1345251" y="3618952"/>
                </a:lnTo>
                <a:lnTo>
                  <a:pt x="1343287" y="3620916"/>
                </a:lnTo>
                <a:lnTo>
                  <a:pt x="1339255" y="3620916"/>
                </a:lnTo>
                <a:lnTo>
                  <a:pt x="1339255" y="3626808"/>
                </a:lnTo>
                <a:lnTo>
                  <a:pt x="1339255" y="3634665"/>
                </a:lnTo>
                <a:lnTo>
                  <a:pt x="1335431" y="3640558"/>
                </a:lnTo>
                <a:lnTo>
                  <a:pt x="1329435" y="3642522"/>
                </a:lnTo>
                <a:lnTo>
                  <a:pt x="1325506" y="3640558"/>
                </a:lnTo>
                <a:lnTo>
                  <a:pt x="1323542" y="3636629"/>
                </a:lnTo>
                <a:lnTo>
                  <a:pt x="1321578" y="3634665"/>
                </a:lnTo>
                <a:lnTo>
                  <a:pt x="1317650" y="3632701"/>
                </a:lnTo>
                <a:lnTo>
                  <a:pt x="1315685" y="3622880"/>
                </a:lnTo>
                <a:lnTo>
                  <a:pt x="1321578" y="3605099"/>
                </a:lnTo>
                <a:lnTo>
                  <a:pt x="1321578" y="3595278"/>
                </a:lnTo>
                <a:lnTo>
                  <a:pt x="1317650" y="3591349"/>
                </a:lnTo>
                <a:lnTo>
                  <a:pt x="1315685" y="3587421"/>
                </a:lnTo>
                <a:lnTo>
                  <a:pt x="1321578" y="3581528"/>
                </a:lnTo>
                <a:close/>
                <a:moveTo>
                  <a:pt x="1477160" y="3565711"/>
                </a:moveTo>
                <a:lnTo>
                  <a:pt x="1486981" y="3569743"/>
                </a:lnTo>
                <a:lnTo>
                  <a:pt x="1494838" y="3579564"/>
                </a:lnTo>
                <a:lnTo>
                  <a:pt x="1500833" y="3585457"/>
                </a:lnTo>
                <a:lnTo>
                  <a:pt x="1504659" y="3589385"/>
                </a:lnTo>
                <a:lnTo>
                  <a:pt x="1502798" y="3599310"/>
                </a:lnTo>
                <a:lnTo>
                  <a:pt x="1500833" y="3603135"/>
                </a:lnTo>
                <a:lnTo>
                  <a:pt x="1496802" y="3611095"/>
                </a:lnTo>
                <a:lnTo>
                  <a:pt x="1488945" y="3615023"/>
                </a:lnTo>
                <a:lnTo>
                  <a:pt x="1479124" y="3615023"/>
                </a:lnTo>
                <a:lnTo>
                  <a:pt x="1473232" y="3611095"/>
                </a:lnTo>
                <a:lnTo>
                  <a:pt x="1467236" y="3607166"/>
                </a:lnTo>
                <a:lnTo>
                  <a:pt x="1461447" y="3607166"/>
                </a:lnTo>
                <a:lnTo>
                  <a:pt x="1459379" y="3611095"/>
                </a:lnTo>
                <a:lnTo>
                  <a:pt x="1457415" y="3609131"/>
                </a:lnTo>
                <a:lnTo>
                  <a:pt x="1455451" y="3597242"/>
                </a:lnTo>
                <a:lnTo>
                  <a:pt x="1459379" y="3589385"/>
                </a:lnTo>
                <a:lnTo>
                  <a:pt x="1459379" y="3581528"/>
                </a:lnTo>
                <a:lnTo>
                  <a:pt x="1463411" y="3575636"/>
                </a:lnTo>
                <a:lnTo>
                  <a:pt x="1467236" y="3571707"/>
                </a:lnTo>
                <a:close/>
                <a:moveTo>
                  <a:pt x="1266478" y="3549998"/>
                </a:moveTo>
                <a:lnTo>
                  <a:pt x="1272371" y="3551962"/>
                </a:lnTo>
                <a:lnTo>
                  <a:pt x="1276299" y="3553926"/>
                </a:lnTo>
                <a:lnTo>
                  <a:pt x="1290048" y="3555890"/>
                </a:lnTo>
                <a:lnTo>
                  <a:pt x="1298008" y="3559922"/>
                </a:lnTo>
                <a:lnTo>
                  <a:pt x="1299869" y="3561783"/>
                </a:lnTo>
                <a:lnTo>
                  <a:pt x="1303901" y="3565711"/>
                </a:lnTo>
                <a:lnTo>
                  <a:pt x="1303901" y="3573568"/>
                </a:lnTo>
                <a:lnTo>
                  <a:pt x="1299869" y="3577600"/>
                </a:lnTo>
                <a:lnTo>
                  <a:pt x="1298008" y="3585457"/>
                </a:lnTo>
                <a:lnTo>
                  <a:pt x="1288084" y="3587421"/>
                </a:lnTo>
                <a:lnTo>
                  <a:pt x="1282191" y="3587421"/>
                </a:lnTo>
                <a:lnTo>
                  <a:pt x="1286120" y="3593314"/>
                </a:lnTo>
                <a:lnTo>
                  <a:pt x="1282191" y="3595278"/>
                </a:lnTo>
                <a:lnTo>
                  <a:pt x="1272371" y="3593314"/>
                </a:lnTo>
                <a:lnTo>
                  <a:pt x="1266478" y="3589385"/>
                </a:lnTo>
                <a:lnTo>
                  <a:pt x="1266478" y="3585457"/>
                </a:lnTo>
                <a:lnTo>
                  <a:pt x="1262446" y="3585457"/>
                </a:lnTo>
                <a:lnTo>
                  <a:pt x="1260482" y="3583493"/>
                </a:lnTo>
                <a:lnTo>
                  <a:pt x="1258621" y="3581528"/>
                </a:lnTo>
                <a:lnTo>
                  <a:pt x="1262446" y="3571707"/>
                </a:lnTo>
                <a:lnTo>
                  <a:pt x="1264514" y="3567779"/>
                </a:lnTo>
                <a:lnTo>
                  <a:pt x="1264514" y="3565711"/>
                </a:lnTo>
                <a:lnTo>
                  <a:pt x="1264514" y="3563747"/>
                </a:lnTo>
                <a:lnTo>
                  <a:pt x="1264514" y="3561783"/>
                </a:lnTo>
                <a:lnTo>
                  <a:pt x="1266478" y="3561783"/>
                </a:lnTo>
                <a:lnTo>
                  <a:pt x="1268442" y="3559922"/>
                </a:lnTo>
                <a:lnTo>
                  <a:pt x="1268442" y="3557854"/>
                </a:lnTo>
                <a:lnTo>
                  <a:pt x="1264514" y="3551962"/>
                </a:lnTo>
                <a:close/>
                <a:moveTo>
                  <a:pt x="923783" y="3486936"/>
                </a:moveTo>
                <a:lnTo>
                  <a:pt x="947457" y="3490968"/>
                </a:lnTo>
                <a:lnTo>
                  <a:pt x="955313" y="3489004"/>
                </a:lnTo>
                <a:lnTo>
                  <a:pt x="961206" y="3492932"/>
                </a:lnTo>
                <a:lnTo>
                  <a:pt x="959242" y="3500789"/>
                </a:lnTo>
                <a:lnTo>
                  <a:pt x="961206" y="3506682"/>
                </a:lnTo>
                <a:lnTo>
                  <a:pt x="957278" y="3510610"/>
                </a:lnTo>
                <a:lnTo>
                  <a:pt x="951385" y="3512574"/>
                </a:lnTo>
                <a:lnTo>
                  <a:pt x="947457" y="3514539"/>
                </a:lnTo>
                <a:lnTo>
                  <a:pt x="945493" y="3512574"/>
                </a:lnTo>
                <a:lnTo>
                  <a:pt x="941564" y="3508646"/>
                </a:lnTo>
                <a:lnTo>
                  <a:pt x="939497" y="3508646"/>
                </a:lnTo>
                <a:lnTo>
                  <a:pt x="939497" y="3512574"/>
                </a:lnTo>
                <a:lnTo>
                  <a:pt x="933708" y="3514539"/>
                </a:lnTo>
                <a:lnTo>
                  <a:pt x="921819" y="3508646"/>
                </a:lnTo>
                <a:lnTo>
                  <a:pt x="915927" y="3502753"/>
                </a:lnTo>
                <a:lnTo>
                  <a:pt x="915927" y="3496861"/>
                </a:lnTo>
                <a:lnTo>
                  <a:pt x="919855" y="3492932"/>
                </a:lnTo>
                <a:lnTo>
                  <a:pt x="919855" y="3489004"/>
                </a:lnTo>
                <a:close/>
                <a:moveTo>
                  <a:pt x="1447594" y="3455509"/>
                </a:moveTo>
                <a:lnTo>
                  <a:pt x="1451523" y="3459437"/>
                </a:lnTo>
                <a:lnTo>
                  <a:pt x="1455451" y="3459437"/>
                </a:lnTo>
                <a:lnTo>
                  <a:pt x="1459379" y="3459437"/>
                </a:lnTo>
                <a:lnTo>
                  <a:pt x="1461447" y="3459437"/>
                </a:lnTo>
                <a:lnTo>
                  <a:pt x="1469304" y="3459437"/>
                </a:lnTo>
                <a:lnTo>
                  <a:pt x="1477160" y="3463366"/>
                </a:lnTo>
                <a:lnTo>
                  <a:pt x="1483053" y="3465330"/>
                </a:lnTo>
                <a:lnTo>
                  <a:pt x="1483053" y="3471223"/>
                </a:lnTo>
                <a:lnTo>
                  <a:pt x="1479124" y="3475151"/>
                </a:lnTo>
                <a:lnTo>
                  <a:pt x="1477160" y="3479080"/>
                </a:lnTo>
                <a:lnTo>
                  <a:pt x="1477160" y="3484972"/>
                </a:lnTo>
                <a:lnTo>
                  <a:pt x="1473232" y="3489004"/>
                </a:lnTo>
                <a:lnTo>
                  <a:pt x="1467236" y="3486936"/>
                </a:lnTo>
                <a:lnTo>
                  <a:pt x="1461447" y="3489004"/>
                </a:lnTo>
                <a:lnTo>
                  <a:pt x="1457415" y="3490968"/>
                </a:lnTo>
                <a:lnTo>
                  <a:pt x="1455451" y="3494897"/>
                </a:lnTo>
                <a:lnTo>
                  <a:pt x="1449559" y="3494897"/>
                </a:lnTo>
                <a:lnTo>
                  <a:pt x="1445630" y="3490968"/>
                </a:lnTo>
                <a:lnTo>
                  <a:pt x="1445630" y="3484972"/>
                </a:lnTo>
                <a:lnTo>
                  <a:pt x="1441702" y="3481147"/>
                </a:lnTo>
                <a:lnTo>
                  <a:pt x="1435809" y="3479080"/>
                </a:lnTo>
                <a:lnTo>
                  <a:pt x="1429917" y="3479080"/>
                </a:lnTo>
                <a:lnTo>
                  <a:pt x="1422060" y="3481147"/>
                </a:lnTo>
                <a:lnTo>
                  <a:pt x="1416065" y="3481147"/>
                </a:lnTo>
                <a:lnTo>
                  <a:pt x="1412136" y="3481147"/>
                </a:lnTo>
                <a:lnTo>
                  <a:pt x="1410172" y="3479080"/>
                </a:lnTo>
                <a:lnTo>
                  <a:pt x="1396423" y="3473187"/>
                </a:lnTo>
                <a:lnTo>
                  <a:pt x="1394459" y="3469258"/>
                </a:lnTo>
                <a:lnTo>
                  <a:pt x="1402315" y="3469258"/>
                </a:lnTo>
                <a:lnTo>
                  <a:pt x="1408208" y="3467294"/>
                </a:lnTo>
                <a:lnTo>
                  <a:pt x="1412136" y="3465330"/>
                </a:lnTo>
                <a:lnTo>
                  <a:pt x="1414204" y="3463366"/>
                </a:lnTo>
                <a:lnTo>
                  <a:pt x="1418029" y="3465330"/>
                </a:lnTo>
                <a:lnTo>
                  <a:pt x="1424025" y="3467294"/>
                </a:lnTo>
                <a:lnTo>
                  <a:pt x="1431881" y="3465330"/>
                </a:lnTo>
                <a:lnTo>
                  <a:pt x="1441702" y="3457473"/>
                </a:lnTo>
                <a:close/>
                <a:moveTo>
                  <a:pt x="1569683" y="3433799"/>
                </a:moveTo>
                <a:lnTo>
                  <a:pt x="1571647" y="3435764"/>
                </a:lnTo>
                <a:lnTo>
                  <a:pt x="1575575" y="3439692"/>
                </a:lnTo>
                <a:lnTo>
                  <a:pt x="1579607" y="3445585"/>
                </a:lnTo>
                <a:lnTo>
                  <a:pt x="1583432" y="3453545"/>
                </a:lnTo>
                <a:lnTo>
                  <a:pt x="1587463" y="3455509"/>
                </a:lnTo>
                <a:lnTo>
                  <a:pt x="1597284" y="3451581"/>
                </a:lnTo>
                <a:lnTo>
                  <a:pt x="1603177" y="3451581"/>
                </a:lnTo>
                <a:lnTo>
                  <a:pt x="1607105" y="3453545"/>
                </a:lnTo>
                <a:lnTo>
                  <a:pt x="1609069" y="3457473"/>
                </a:lnTo>
                <a:lnTo>
                  <a:pt x="1612997" y="3463366"/>
                </a:lnTo>
                <a:lnTo>
                  <a:pt x="1614962" y="3465330"/>
                </a:lnTo>
                <a:lnTo>
                  <a:pt x="1616926" y="3469258"/>
                </a:lnTo>
                <a:lnTo>
                  <a:pt x="1611033" y="3469258"/>
                </a:lnTo>
                <a:lnTo>
                  <a:pt x="1607105" y="3467294"/>
                </a:lnTo>
                <a:lnTo>
                  <a:pt x="1599248" y="3465330"/>
                </a:lnTo>
                <a:lnTo>
                  <a:pt x="1595320" y="3467294"/>
                </a:lnTo>
                <a:lnTo>
                  <a:pt x="1597284" y="3469258"/>
                </a:lnTo>
                <a:lnTo>
                  <a:pt x="1601213" y="3471223"/>
                </a:lnTo>
                <a:lnTo>
                  <a:pt x="1597284" y="3475151"/>
                </a:lnTo>
                <a:lnTo>
                  <a:pt x="1585396" y="3484972"/>
                </a:lnTo>
                <a:lnTo>
                  <a:pt x="1577539" y="3489004"/>
                </a:lnTo>
                <a:lnTo>
                  <a:pt x="1577539" y="3481147"/>
                </a:lnTo>
                <a:lnTo>
                  <a:pt x="1581467" y="3477115"/>
                </a:lnTo>
                <a:lnTo>
                  <a:pt x="1585396" y="3473187"/>
                </a:lnTo>
                <a:lnTo>
                  <a:pt x="1583432" y="3471223"/>
                </a:lnTo>
                <a:lnTo>
                  <a:pt x="1567718" y="3467294"/>
                </a:lnTo>
                <a:lnTo>
                  <a:pt x="1569683" y="3463366"/>
                </a:lnTo>
                <a:lnTo>
                  <a:pt x="1569683" y="3459437"/>
                </a:lnTo>
                <a:lnTo>
                  <a:pt x="1563790" y="3457473"/>
                </a:lnTo>
                <a:lnTo>
                  <a:pt x="1553866" y="3457473"/>
                </a:lnTo>
                <a:lnTo>
                  <a:pt x="1550041" y="3455509"/>
                </a:lnTo>
                <a:lnTo>
                  <a:pt x="1548077" y="3453545"/>
                </a:lnTo>
                <a:lnTo>
                  <a:pt x="1553866" y="3451581"/>
                </a:lnTo>
                <a:lnTo>
                  <a:pt x="1557898" y="3449616"/>
                </a:lnTo>
                <a:lnTo>
                  <a:pt x="1563790" y="3441760"/>
                </a:lnTo>
                <a:lnTo>
                  <a:pt x="1569683" y="3435764"/>
                </a:lnTo>
                <a:close/>
                <a:moveTo>
                  <a:pt x="1349076" y="3418086"/>
                </a:moveTo>
                <a:lnTo>
                  <a:pt x="1357036" y="3420050"/>
                </a:lnTo>
                <a:lnTo>
                  <a:pt x="1364893" y="3425943"/>
                </a:lnTo>
                <a:lnTo>
                  <a:pt x="1372750" y="3433799"/>
                </a:lnTo>
                <a:lnTo>
                  <a:pt x="1378642" y="3449616"/>
                </a:lnTo>
                <a:lnTo>
                  <a:pt x="1380606" y="3461402"/>
                </a:lnTo>
                <a:lnTo>
                  <a:pt x="1382674" y="3467294"/>
                </a:lnTo>
                <a:lnTo>
                  <a:pt x="1384638" y="3473187"/>
                </a:lnTo>
                <a:lnTo>
                  <a:pt x="1386602" y="3479080"/>
                </a:lnTo>
                <a:lnTo>
                  <a:pt x="1400351" y="3490968"/>
                </a:lnTo>
                <a:lnTo>
                  <a:pt x="1400351" y="3496861"/>
                </a:lnTo>
                <a:lnTo>
                  <a:pt x="1404279" y="3504718"/>
                </a:lnTo>
                <a:lnTo>
                  <a:pt x="1402315" y="3506682"/>
                </a:lnTo>
                <a:lnTo>
                  <a:pt x="1398387" y="3506682"/>
                </a:lnTo>
                <a:lnTo>
                  <a:pt x="1396423" y="3504718"/>
                </a:lnTo>
                <a:lnTo>
                  <a:pt x="1390530" y="3502753"/>
                </a:lnTo>
                <a:lnTo>
                  <a:pt x="1384638" y="3498825"/>
                </a:lnTo>
                <a:lnTo>
                  <a:pt x="1382674" y="3500789"/>
                </a:lnTo>
                <a:lnTo>
                  <a:pt x="1380606" y="3504718"/>
                </a:lnTo>
                <a:lnTo>
                  <a:pt x="1378642" y="3506682"/>
                </a:lnTo>
                <a:lnTo>
                  <a:pt x="1372750" y="3504718"/>
                </a:lnTo>
                <a:lnTo>
                  <a:pt x="1362929" y="3502753"/>
                </a:lnTo>
                <a:lnTo>
                  <a:pt x="1351144" y="3496861"/>
                </a:lnTo>
                <a:lnTo>
                  <a:pt x="1351144" y="3492932"/>
                </a:lnTo>
                <a:lnTo>
                  <a:pt x="1357036" y="3486936"/>
                </a:lnTo>
                <a:lnTo>
                  <a:pt x="1355072" y="3481147"/>
                </a:lnTo>
                <a:lnTo>
                  <a:pt x="1349076" y="3481147"/>
                </a:lnTo>
                <a:lnTo>
                  <a:pt x="1343287" y="3483111"/>
                </a:lnTo>
                <a:lnTo>
                  <a:pt x="1333363" y="3479080"/>
                </a:lnTo>
                <a:lnTo>
                  <a:pt x="1327471" y="3475151"/>
                </a:lnTo>
                <a:lnTo>
                  <a:pt x="1321578" y="3469258"/>
                </a:lnTo>
                <a:lnTo>
                  <a:pt x="1319614" y="3461402"/>
                </a:lnTo>
                <a:lnTo>
                  <a:pt x="1319614" y="3451581"/>
                </a:lnTo>
                <a:lnTo>
                  <a:pt x="1319614" y="3441760"/>
                </a:lnTo>
                <a:lnTo>
                  <a:pt x="1321578" y="3431835"/>
                </a:lnTo>
                <a:lnTo>
                  <a:pt x="1327471" y="3423978"/>
                </a:lnTo>
                <a:lnTo>
                  <a:pt x="1335431" y="3420050"/>
                </a:lnTo>
                <a:lnTo>
                  <a:pt x="1339255" y="3420050"/>
                </a:lnTo>
                <a:close/>
                <a:moveTo>
                  <a:pt x="1437774" y="3388519"/>
                </a:moveTo>
                <a:lnTo>
                  <a:pt x="1445630" y="3390484"/>
                </a:lnTo>
                <a:lnTo>
                  <a:pt x="1449559" y="3394515"/>
                </a:lnTo>
                <a:lnTo>
                  <a:pt x="1449559" y="3400305"/>
                </a:lnTo>
                <a:lnTo>
                  <a:pt x="1445630" y="3402372"/>
                </a:lnTo>
                <a:lnTo>
                  <a:pt x="1447594" y="3404336"/>
                </a:lnTo>
                <a:lnTo>
                  <a:pt x="1453487" y="3408161"/>
                </a:lnTo>
                <a:lnTo>
                  <a:pt x="1457415" y="3414157"/>
                </a:lnTo>
                <a:lnTo>
                  <a:pt x="1461447" y="3420050"/>
                </a:lnTo>
                <a:lnTo>
                  <a:pt x="1463411" y="3425943"/>
                </a:lnTo>
                <a:lnTo>
                  <a:pt x="1457415" y="3425943"/>
                </a:lnTo>
                <a:lnTo>
                  <a:pt x="1443666" y="3422014"/>
                </a:lnTo>
                <a:lnTo>
                  <a:pt x="1439738" y="3423978"/>
                </a:lnTo>
                <a:lnTo>
                  <a:pt x="1435809" y="3427907"/>
                </a:lnTo>
                <a:lnTo>
                  <a:pt x="1418029" y="3435764"/>
                </a:lnTo>
                <a:lnTo>
                  <a:pt x="1412136" y="3443724"/>
                </a:lnTo>
                <a:lnTo>
                  <a:pt x="1410172" y="3453545"/>
                </a:lnTo>
                <a:lnTo>
                  <a:pt x="1406244" y="3455509"/>
                </a:lnTo>
                <a:lnTo>
                  <a:pt x="1402315" y="3449616"/>
                </a:lnTo>
                <a:lnTo>
                  <a:pt x="1402315" y="3441760"/>
                </a:lnTo>
                <a:lnTo>
                  <a:pt x="1402315" y="3435764"/>
                </a:lnTo>
                <a:lnTo>
                  <a:pt x="1398387" y="3433799"/>
                </a:lnTo>
                <a:lnTo>
                  <a:pt x="1394459" y="3431835"/>
                </a:lnTo>
                <a:lnTo>
                  <a:pt x="1392495" y="3429871"/>
                </a:lnTo>
                <a:lnTo>
                  <a:pt x="1394459" y="3425943"/>
                </a:lnTo>
                <a:lnTo>
                  <a:pt x="1398387" y="3420050"/>
                </a:lnTo>
                <a:lnTo>
                  <a:pt x="1402315" y="3410229"/>
                </a:lnTo>
                <a:lnTo>
                  <a:pt x="1412136" y="3398340"/>
                </a:lnTo>
                <a:lnTo>
                  <a:pt x="1424025" y="3390484"/>
                </a:lnTo>
                <a:close/>
                <a:moveTo>
                  <a:pt x="1847353" y="3362985"/>
                </a:moveTo>
                <a:lnTo>
                  <a:pt x="1851281" y="3362985"/>
                </a:lnTo>
                <a:lnTo>
                  <a:pt x="1855209" y="3364949"/>
                </a:lnTo>
                <a:lnTo>
                  <a:pt x="1861102" y="3366913"/>
                </a:lnTo>
                <a:lnTo>
                  <a:pt x="1868959" y="3368774"/>
                </a:lnTo>
                <a:lnTo>
                  <a:pt x="1868959" y="3370841"/>
                </a:lnTo>
                <a:lnTo>
                  <a:pt x="1872990" y="3370841"/>
                </a:lnTo>
                <a:lnTo>
                  <a:pt x="1878883" y="3364949"/>
                </a:lnTo>
                <a:lnTo>
                  <a:pt x="1884775" y="3364949"/>
                </a:lnTo>
                <a:lnTo>
                  <a:pt x="1898525" y="3380662"/>
                </a:lnTo>
                <a:lnTo>
                  <a:pt x="1902453" y="3386555"/>
                </a:lnTo>
                <a:lnTo>
                  <a:pt x="1902453" y="3392448"/>
                </a:lnTo>
                <a:lnTo>
                  <a:pt x="1896560" y="3398340"/>
                </a:lnTo>
                <a:lnTo>
                  <a:pt x="1884775" y="3404336"/>
                </a:lnTo>
                <a:lnTo>
                  <a:pt x="1874955" y="3408161"/>
                </a:lnTo>
                <a:lnTo>
                  <a:pt x="1871026" y="3406301"/>
                </a:lnTo>
                <a:lnTo>
                  <a:pt x="1871026" y="3400305"/>
                </a:lnTo>
                <a:lnTo>
                  <a:pt x="1866995" y="3394515"/>
                </a:lnTo>
                <a:lnTo>
                  <a:pt x="1859138" y="3392448"/>
                </a:lnTo>
                <a:lnTo>
                  <a:pt x="1857174" y="3388519"/>
                </a:lnTo>
                <a:lnTo>
                  <a:pt x="1859138" y="3384591"/>
                </a:lnTo>
                <a:lnTo>
                  <a:pt x="1851281" y="3380662"/>
                </a:lnTo>
                <a:lnTo>
                  <a:pt x="1847353" y="3378698"/>
                </a:lnTo>
                <a:lnTo>
                  <a:pt x="1849317" y="3372806"/>
                </a:lnTo>
                <a:lnTo>
                  <a:pt x="1849317" y="3366913"/>
                </a:lnTo>
                <a:close/>
                <a:moveTo>
                  <a:pt x="1685878" y="3351096"/>
                </a:moveTo>
                <a:lnTo>
                  <a:pt x="1695699" y="3351096"/>
                </a:lnTo>
                <a:lnTo>
                  <a:pt x="1705623" y="3356989"/>
                </a:lnTo>
                <a:lnTo>
                  <a:pt x="1711412" y="3368774"/>
                </a:lnTo>
                <a:lnTo>
                  <a:pt x="1709448" y="3384591"/>
                </a:lnTo>
                <a:lnTo>
                  <a:pt x="1701591" y="3396376"/>
                </a:lnTo>
                <a:lnTo>
                  <a:pt x="1689807" y="3400305"/>
                </a:lnTo>
                <a:lnTo>
                  <a:pt x="1662205" y="3406301"/>
                </a:lnTo>
                <a:lnTo>
                  <a:pt x="1652384" y="3404336"/>
                </a:lnTo>
                <a:lnTo>
                  <a:pt x="1644527" y="3400305"/>
                </a:lnTo>
                <a:lnTo>
                  <a:pt x="1628814" y="3390484"/>
                </a:lnTo>
                <a:lnTo>
                  <a:pt x="1628814" y="3384591"/>
                </a:lnTo>
                <a:lnTo>
                  <a:pt x="1632639" y="3380662"/>
                </a:lnTo>
                <a:lnTo>
                  <a:pt x="1632639" y="3376734"/>
                </a:lnTo>
                <a:lnTo>
                  <a:pt x="1630778" y="3372806"/>
                </a:lnTo>
                <a:lnTo>
                  <a:pt x="1624782" y="3368774"/>
                </a:lnTo>
                <a:lnTo>
                  <a:pt x="1634707" y="3360917"/>
                </a:lnTo>
                <a:lnTo>
                  <a:pt x="1644527" y="3356989"/>
                </a:lnTo>
                <a:lnTo>
                  <a:pt x="1666237" y="3353060"/>
                </a:lnTo>
                <a:close/>
                <a:moveTo>
                  <a:pt x="2040357" y="3299923"/>
                </a:moveTo>
                <a:lnTo>
                  <a:pt x="2048214" y="3305816"/>
                </a:lnTo>
                <a:lnTo>
                  <a:pt x="2058035" y="3325561"/>
                </a:lnTo>
                <a:lnTo>
                  <a:pt x="2056071" y="3331454"/>
                </a:lnTo>
                <a:lnTo>
                  <a:pt x="2056071" y="3333418"/>
                </a:lnTo>
                <a:lnTo>
                  <a:pt x="2061963" y="3335382"/>
                </a:lnTo>
                <a:lnTo>
                  <a:pt x="2065892" y="3337347"/>
                </a:lnTo>
                <a:lnTo>
                  <a:pt x="2069820" y="3341275"/>
                </a:lnTo>
                <a:lnTo>
                  <a:pt x="2067959" y="3347168"/>
                </a:lnTo>
                <a:lnTo>
                  <a:pt x="2059999" y="3349132"/>
                </a:lnTo>
                <a:lnTo>
                  <a:pt x="2054107" y="3349132"/>
                </a:lnTo>
                <a:lnTo>
                  <a:pt x="2052143" y="3349132"/>
                </a:lnTo>
                <a:lnTo>
                  <a:pt x="2050178" y="3345203"/>
                </a:lnTo>
                <a:lnTo>
                  <a:pt x="2044286" y="3341275"/>
                </a:lnTo>
                <a:lnTo>
                  <a:pt x="2036429" y="3339311"/>
                </a:lnTo>
                <a:lnTo>
                  <a:pt x="2028573" y="3333418"/>
                </a:lnTo>
                <a:lnTo>
                  <a:pt x="2026505" y="3327526"/>
                </a:lnTo>
                <a:lnTo>
                  <a:pt x="2022577" y="3321530"/>
                </a:lnTo>
                <a:lnTo>
                  <a:pt x="2018648" y="3319565"/>
                </a:lnTo>
                <a:lnTo>
                  <a:pt x="2012756" y="3313673"/>
                </a:lnTo>
                <a:lnTo>
                  <a:pt x="2016684" y="3307780"/>
                </a:lnTo>
                <a:lnTo>
                  <a:pt x="2028573" y="3301888"/>
                </a:lnTo>
                <a:close/>
                <a:moveTo>
                  <a:pt x="1073473" y="3280178"/>
                </a:moveTo>
                <a:lnTo>
                  <a:pt x="1085258" y="3286174"/>
                </a:lnTo>
                <a:lnTo>
                  <a:pt x="1095079" y="3294031"/>
                </a:lnTo>
                <a:lnTo>
                  <a:pt x="1101075" y="3297959"/>
                </a:lnTo>
                <a:lnTo>
                  <a:pt x="1103039" y="3299923"/>
                </a:lnTo>
                <a:lnTo>
                  <a:pt x="1104900" y="3305816"/>
                </a:lnTo>
                <a:lnTo>
                  <a:pt x="1106967" y="3309744"/>
                </a:lnTo>
                <a:lnTo>
                  <a:pt x="1112860" y="3313673"/>
                </a:lnTo>
                <a:lnTo>
                  <a:pt x="1114824" y="3313673"/>
                </a:lnTo>
                <a:lnTo>
                  <a:pt x="1130641" y="3303852"/>
                </a:lnTo>
                <a:lnTo>
                  <a:pt x="1130641" y="3309744"/>
                </a:lnTo>
                <a:lnTo>
                  <a:pt x="1150282" y="3341275"/>
                </a:lnTo>
                <a:lnTo>
                  <a:pt x="1150282" y="3353060"/>
                </a:lnTo>
                <a:lnTo>
                  <a:pt x="1148318" y="3364949"/>
                </a:lnTo>
                <a:lnTo>
                  <a:pt x="1146354" y="3376734"/>
                </a:lnTo>
                <a:lnTo>
                  <a:pt x="1132501" y="3404336"/>
                </a:lnTo>
                <a:lnTo>
                  <a:pt x="1126609" y="3412193"/>
                </a:lnTo>
                <a:lnTo>
                  <a:pt x="1120716" y="3416122"/>
                </a:lnTo>
                <a:lnTo>
                  <a:pt x="1120716" y="3414157"/>
                </a:lnTo>
                <a:lnTo>
                  <a:pt x="1108932" y="3404336"/>
                </a:lnTo>
                <a:lnTo>
                  <a:pt x="1103039" y="3400305"/>
                </a:lnTo>
                <a:lnTo>
                  <a:pt x="1103039" y="3406301"/>
                </a:lnTo>
                <a:lnTo>
                  <a:pt x="1101075" y="3418086"/>
                </a:lnTo>
                <a:lnTo>
                  <a:pt x="1039979" y="3451581"/>
                </a:lnTo>
                <a:lnTo>
                  <a:pt x="1032122" y="3455509"/>
                </a:lnTo>
                <a:lnTo>
                  <a:pt x="1004521" y="3457473"/>
                </a:lnTo>
                <a:lnTo>
                  <a:pt x="996664" y="3455509"/>
                </a:lnTo>
                <a:lnTo>
                  <a:pt x="994700" y="3447549"/>
                </a:lnTo>
                <a:lnTo>
                  <a:pt x="998628" y="3441760"/>
                </a:lnTo>
                <a:lnTo>
                  <a:pt x="1004521" y="3437728"/>
                </a:lnTo>
                <a:lnTo>
                  <a:pt x="1006485" y="3433799"/>
                </a:lnTo>
                <a:lnTo>
                  <a:pt x="1002557" y="3427907"/>
                </a:lnTo>
                <a:lnTo>
                  <a:pt x="982915" y="3416122"/>
                </a:lnTo>
                <a:lnTo>
                  <a:pt x="982915" y="3433799"/>
                </a:lnTo>
                <a:lnTo>
                  <a:pt x="969063" y="3418086"/>
                </a:lnTo>
                <a:lnTo>
                  <a:pt x="976919" y="3390484"/>
                </a:lnTo>
                <a:lnTo>
                  <a:pt x="996664" y="3368774"/>
                </a:lnTo>
                <a:lnTo>
                  <a:pt x="1014445" y="3368774"/>
                </a:lnTo>
                <a:lnTo>
                  <a:pt x="1020338" y="3351096"/>
                </a:lnTo>
                <a:lnTo>
                  <a:pt x="1024266" y="3345203"/>
                </a:lnTo>
                <a:lnTo>
                  <a:pt x="1030158" y="3339311"/>
                </a:lnTo>
                <a:lnTo>
                  <a:pt x="1038015" y="3335382"/>
                </a:lnTo>
                <a:lnTo>
                  <a:pt x="1043907" y="3333418"/>
                </a:lnTo>
                <a:lnTo>
                  <a:pt x="1047836" y="3329386"/>
                </a:lnTo>
                <a:lnTo>
                  <a:pt x="1049800" y="3319565"/>
                </a:lnTo>
                <a:lnTo>
                  <a:pt x="1057657" y="3327526"/>
                </a:lnTo>
                <a:lnTo>
                  <a:pt x="1067581" y="3329386"/>
                </a:lnTo>
                <a:lnTo>
                  <a:pt x="1077402" y="3323597"/>
                </a:lnTo>
                <a:lnTo>
                  <a:pt x="1081330" y="3311709"/>
                </a:lnTo>
                <a:lnTo>
                  <a:pt x="1075437" y="3301888"/>
                </a:lnTo>
                <a:lnTo>
                  <a:pt x="1059724" y="3288138"/>
                </a:lnTo>
                <a:lnTo>
                  <a:pt x="1063652" y="3282142"/>
                </a:lnTo>
                <a:close/>
                <a:moveTo>
                  <a:pt x="947457" y="3240790"/>
                </a:moveTo>
                <a:lnTo>
                  <a:pt x="955313" y="3248751"/>
                </a:lnTo>
                <a:lnTo>
                  <a:pt x="959242" y="3252679"/>
                </a:lnTo>
                <a:lnTo>
                  <a:pt x="967098" y="3256607"/>
                </a:lnTo>
                <a:lnTo>
                  <a:pt x="967098" y="3264464"/>
                </a:lnTo>
                <a:lnTo>
                  <a:pt x="969063" y="3266428"/>
                </a:lnTo>
                <a:lnTo>
                  <a:pt x="971027" y="3270357"/>
                </a:lnTo>
                <a:lnTo>
                  <a:pt x="969063" y="3278317"/>
                </a:lnTo>
                <a:lnTo>
                  <a:pt x="967098" y="3286174"/>
                </a:lnTo>
                <a:lnTo>
                  <a:pt x="967098" y="3294031"/>
                </a:lnTo>
                <a:lnTo>
                  <a:pt x="963170" y="3297959"/>
                </a:lnTo>
                <a:lnTo>
                  <a:pt x="959242" y="3301888"/>
                </a:lnTo>
                <a:lnTo>
                  <a:pt x="953349" y="3307780"/>
                </a:lnTo>
                <a:lnTo>
                  <a:pt x="939497" y="3315740"/>
                </a:lnTo>
                <a:lnTo>
                  <a:pt x="933708" y="3315740"/>
                </a:lnTo>
                <a:lnTo>
                  <a:pt x="925851" y="3313673"/>
                </a:lnTo>
                <a:lnTo>
                  <a:pt x="923783" y="3309744"/>
                </a:lnTo>
                <a:lnTo>
                  <a:pt x="927712" y="3307780"/>
                </a:lnTo>
                <a:lnTo>
                  <a:pt x="931640" y="3307780"/>
                </a:lnTo>
                <a:lnTo>
                  <a:pt x="933708" y="3305816"/>
                </a:lnTo>
                <a:lnTo>
                  <a:pt x="937636" y="3301888"/>
                </a:lnTo>
                <a:lnTo>
                  <a:pt x="937636" y="3299923"/>
                </a:lnTo>
                <a:lnTo>
                  <a:pt x="923783" y="3295995"/>
                </a:lnTo>
                <a:lnTo>
                  <a:pt x="925851" y="3292067"/>
                </a:lnTo>
                <a:lnTo>
                  <a:pt x="935672" y="3290102"/>
                </a:lnTo>
                <a:lnTo>
                  <a:pt x="945493" y="3290102"/>
                </a:lnTo>
                <a:lnTo>
                  <a:pt x="951385" y="3284210"/>
                </a:lnTo>
                <a:lnTo>
                  <a:pt x="955313" y="3276353"/>
                </a:lnTo>
                <a:lnTo>
                  <a:pt x="951385" y="3268393"/>
                </a:lnTo>
                <a:lnTo>
                  <a:pt x="945493" y="3258572"/>
                </a:lnTo>
                <a:lnTo>
                  <a:pt x="941564" y="3244822"/>
                </a:lnTo>
                <a:close/>
                <a:moveTo>
                  <a:pt x="921819" y="3234898"/>
                </a:moveTo>
                <a:lnTo>
                  <a:pt x="929676" y="3252679"/>
                </a:lnTo>
                <a:lnTo>
                  <a:pt x="935672" y="3262500"/>
                </a:lnTo>
                <a:lnTo>
                  <a:pt x="941564" y="3274285"/>
                </a:lnTo>
                <a:lnTo>
                  <a:pt x="939497" y="3284210"/>
                </a:lnTo>
                <a:lnTo>
                  <a:pt x="933708" y="3286174"/>
                </a:lnTo>
                <a:lnTo>
                  <a:pt x="927712" y="3286174"/>
                </a:lnTo>
                <a:lnTo>
                  <a:pt x="921819" y="3288138"/>
                </a:lnTo>
                <a:lnTo>
                  <a:pt x="915927" y="3284210"/>
                </a:lnTo>
                <a:lnTo>
                  <a:pt x="913963" y="3256607"/>
                </a:lnTo>
                <a:lnTo>
                  <a:pt x="915927" y="3240790"/>
                </a:lnTo>
                <a:close/>
                <a:moveTo>
                  <a:pt x="2355327" y="3221209"/>
                </a:moveTo>
                <a:lnTo>
                  <a:pt x="2359359" y="3221209"/>
                </a:lnTo>
                <a:lnTo>
                  <a:pt x="2379002" y="3231030"/>
                </a:lnTo>
                <a:lnTo>
                  <a:pt x="2379002" y="3237025"/>
                </a:lnTo>
                <a:lnTo>
                  <a:pt x="2382931" y="3237025"/>
                </a:lnTo>
                <a:lnTo>
                  <a:pt x="2394717" y="3231030"/>
                </a:lnTo>
                <a:lnTo>
                  <a:pt x="2396682" y="3232994"/>
                </a:lnTo>
                <a:lnTo>
                  <a:pt x="2394717" y="3237025"/>
                </a:lnTo>
                <a:lnTo>
                  <a:pt x="2388824" y="3244882"/>
                </a:lnTo>
                <a:lnTo>
                  <a:pt x="2386860" y="3246846"/>
                </a:lnTo>
                <a:lnTo>
                  <a:pt x="2382931" y="3246846"/>
                </a:lnTo>
                <a:lnTo>
                  <a:pt x="2377038" y="3244882"/>
                </a:lnTo>
                <a:lnTo>
                  <a:pt x="2371145" y="3246846"/>
                </a:lnTo>
                <a:lnTo>
                  <a:pt x="2363184" y="3248810"/>
                </a:lnTo>
                <a:lnTo>
                  <a:pt x="2361323" y="3252739"/>
                </a:lnTo>
                <a:lnTo>
                  <a:pt x="2357291" y="3252739"/>
                </a:lnTo>
                <a:lnTo>
                  <a:pt x="2355327" y="3250775"/>
                </a:lnTo>
                <a:lnTo>
                  <a:pt x="2359359" y="3244882"/>
                </a:lnTo>
                <a:lnTo>
                  <a:pt x="2357291" y="3240850"/>
                </a:lnTo>
                <a:lnTo>
                  <a:pt x="2355327" y="3238990"/>
                </a:lnTo>
                <a:lnTo>
                  <a:pt x="2353363" y="3238990"/>
                </a:lnTo>
                <a:lnTo>
                  <a:pt x="2349434" y="3234958"/>
                </a:lnTo>
                <a:lnTo>
                  <a:pt x="2349434" y="3231030"/>
                </a:lnTo>
                <a:lnTo>
                  <a:pt x="2351502" y="3229065"/>
                </a:lnTo>
                <a:lnTo>
                  <a:pt x="2351502" y="3223173"/>
                </a:lnTo>
                <a:close/>
                <a:moveTo>
                  <a:pt x="531985" y="3183725"/>
                </a:moveTo>
                <a:lnTo>
                  <a:pt x="533949" y="3185689"/>
                </a:lnTo>
                <a:lnTo>
                  <a:pt x="535913" y="3191582"/>
                </a:lnTo>
                <a:lnTo>
                  <a:pt x="541806" y="3191582"/>
                </a:lnTo>
                <a:lnTo>
                  <a:pt x="549662" y="3189721"/>
                </a:lnTo>
                <a:lnTo>
                  <a:pt x="551627" y="3193546"/>
                </a:lnTo>
                <a:lnTo>
                  <a:pt x="545734" y="3199542"/>
                </a:lnTo>
                <a:lnTo>
                  <a:pt x="541806" y="3201506"/>
                </a:lnTo>
                <a:lnTo>
                  <a:pt x="539842" y="3207399"/>
                </a:lnTo>
                <a:lnTo>
                  <a:pt x="529918" y="3219184"/>
                </a:lnTo>
                <a:lnTo>
                  <a:pt x="527953" y="3225077"/>
                </a:lnTo>
                <a:lnTo>
                  <a:pt x="524128" y="3230969"/>
                </a:lnTo>
                <a:lnTo>
                  <a:pt x="520097" y="3236965"/>
                </a:lnTo>
                <a:lnTo>
                  <a:pt x="518133" y="3238930"/>
                </a:lnTo>
                <a:lnTo>
                  <a:pt x="512240" y="3236965"/>
                </a:lnTo>
                <a:lnTo>
                  <a:pt x="508312" y="3225077"/>
                </a:lnTo>
                <a:lnTo>
                  <a:pt x="508312" y="3215256"/>
                </a:lnTo>
                <a:lnTo>
                  <a:pt x="512240" y="3205435"/>
                </a:lnTo>
                <a:lnTo>
                  <a:pt x="516168" y="3195510"/>
                </a:lnTo>
                <a:lnTo>
                  <a:pt x="520097" y="3189721"/>
                </a:lnTo>
                <a:lnTo>
                  <a:pt x="526093" y="3185689"/>
                </a:lnTo>
                <a:close/>
                <a:moveTo>
                  <a:pt x="2063927" y="3168011"/>
                </a:moveTo>
                <a:lnTo>
                  <a:pt x="2071784" y="3171940"/>
                </a:lnTo>
                <a:lnTo>
                  <a:pt x="2071784" y="3179797"/>
                </a:lnTo>
                <a:lnTo>
                  <a:pt x="2069820" y="3187653"/>
                </a:lnTo>
                <a:lnTo>
                  <a:pt x="2061963" y="3195510"/>
                </a:lnTo>
                <a:lnTo>
                  <a:pt x="2067959" y="3197578"/>
                </a:lnTo>
                <a:lnTo>
                  <a:pt x="2073748" y="3205435"/>
                </a:lnTo>
                <a:lnTo>
                  <a:pt x="2079744" y="3217220"/>
                </a:lnTo>
                <a:lnTo>
                  <a:pt x="2083673" y="3236965"/>
                </a:lnTo>
                <a:lnTo>
                  <a:pt x="2085637" y="3248751"/>
                </a:lnTo>
                <a:lnTo>
                  <a:pt x="2083673" y="3260536"/>
                </a:lnTo>
                <a:lnTo>
                  <a:pt x="2077780" y="3270357"/>
                </a:lnTo>
                <a:lnTo>
                  <a:pt x="2071784" y="3278317"/>
                </a:lnTo>
                <a:lnTo>
                  <a:pt x="2063927" y="3278317"/>
                </a:lnTo>
                <a:lnTo>
                  <a:pt x="2058035" y="3274285"/>
                </a:lnTo>
                <a:lnTo>
                  <a:pt x="2034362" y="3250715"/>
                </a:lnTo>
                <a:lnTo>
                  <a:pt x="2032397" y="3240790"/>
                </a:lnTo>
                <a:lnTo>
                  <a:pt x="2036429" y="3227041"/>
                </a:lnTo>
                <a:lnTo>
                  <a:pt x="2038393" y="3223113"/>
                </a:lnTo>
                <a:lnTo>
                  <a:pt x="2050178" y="3213292"/>
                </a:lnTo>
                <a:lnTo>
                  <a:pt x="2052143" y="3209363"/>
                </a:lnTo>
                <a:lnTo>
                  <a:pt x="2058035" y="3189721"/>
                </a:lnTo>
                <a:lnTo>
                  <a:pt x="2048214" y="3179797"/>
                </a:lnTo>
                <a:lnTo>
                  <a:pt x="2048214" y="3171940"/>
                </a:lnTo>
                <a:lnTo>
                  <a:pt x="2056071" y="3169976"/>
                </a:lnTo>
                <a:close/>
                <a:moveTo>
                  <a:pt x="888325" y="3160155"/>
                </a:moveTo>
                <a:lnTo>
                  <a:pt x="890289" y="3162119"/>
                </a:lnTo>
                <a:lnTo>
                  <a:pt x="896285" y="3171940"/>
                </a:lnTo>
                <a:lnTo>
                  <a:pt x="904142" y="3179797"/>
                </a:lnTo>
                <a:lnTo>
                  <a:pt x="906106" y="3181761"/>
                </a:lnTo>
                <a:lnTo>
                  <a:pt x="906106" y="3187653"/>
                </a:lnTo>
                <a:lnTo>
                  <a:pt x="904142" y="3195510"/>
                </a:lnTo>
                <a:lnTo>
                  <a:pt x="902178" y="3201506"/>
                </a:lnTo>
                <a:lnTo>
                  <a:pt x="892254" y="3213292"/>
                </a:lnTo>
                <a:lnTo>
                  <a:pt x="888325" y="3217220"/>
                </a:lnTo>
                <a:lnTo>
                  <a:pt x="882433" y="3217220"/>
                </a:lnTo>
                <a:lnTo>
                  <a:pt x="876540" y="3217220"/>
                </a:lnTo>
                <a:lnTo>
                  <a:pt x="876540" y="3215256"/>
                </a:lnTo>
                <a:lnTo>
                  <a:pt x="866719" y="3209363"/>
                </a:lnTo>
                <a:lnTo>
                  <a:pt x="856899" y="3205435"/>
                </a:lnTo>
                <a:lnTo>
                  <a:pt x="852867" y="3205435"/>
                </a:lnTo>
                <a:lnTo>
                  <a:pt x="847078" y="3191582"/>
                </a:lnTo>
                <a:lnTo>
                  <a:pt x="852867" y="3185689"/>
                </a:lnTo>
                <a:lnTo>
                  <a:pt x="870648" y="3177832"/>
                </a:lnTo>
                <a:lnTo>
                  <a:pt x="882433" y="3162119"/>
                </a:lnTo>
                <a:close/>
                <a:moveTo>
                  <a:pt x="947457" y="3126660"/>
                </a:moveTo>
                <a:lnTo>
                  <a:pt x="953349" y="3128624"/>
                </a:lnTo>
                <a:lnTo>
                  <a:pt x="959242" y="3128624"/>
                </a:lnTo>
                <a:lnTo>
                  <a:pt x="963170" y="3126660"/>
                </a:lnTo>
                <a:lnTo>
                  <a:pt x="971027" y="3126660"/>
                </a:lnTo>
                <a:lnTo>
                  <a:pt x="978883" y="3126660"/>
                </a:lnTo>
                <a:lnTo>
                  <a:pt x="984879" y="3130588"/>
                </a:lnTo>
                <a:lnTo>
                  <a:pt x="988808" y="3134517"/>
                </a:lnTo>
                <a:lnTo>
                  <a:pt x="994700" y="3136481"/>
                </a:lnTo>
                <a:lnTo>
                  <a:pt x="1002557" y="3138445"/>
                </a:lnTo>
                <a:lnTo>
                  <a:pt x="1008449" y="3138445"/>
                </a:lnTo>
                <a:lnTo>
                  <a:pt x="1012481" y="3142373"/>
                </a:lnTo>
                <a:lnTo>
                  <a:pt x="1016306" y="3148266"/>
                </a:lnTo>
                <a:lnTo>
                  <a:pt x="1014445" y="3152194"/>
                </a:lnTo>
                <a:lnTo>
                  <a:pt x="1016306" y="3156123"/>
                </a:lnTo>
                <a:lnTo>
                  <a:pt x="1018270" y="3163980"/>
                </a:lnTo>
                <a:lnTo>
                  <a:pt x="1018270" y="3171940"/>
                </a:lnTo>
                <a:lnTo>
                  <a:pt x="1014445" y="3179797"/>
                </a:lnTo>
                <a:lnTo>
                  <a:pt x="1006485" y="3179797"/>
                </a:lnTo>
                <a:lnTo>
                  <a:pt x="998628" y="3171940"/>
                </a:lnTo>
                <a:lnTo>
                  <a:pt x="992736" y="3163980"/>
                </a:lnTo>
                <a:lnTo>
                  <a:pt x="984879" y="3163980"/>
                </a:lnTo>
                <a:lnTo>
                  <a:pt x="982915" y="3168011"/>
                </a:lnTo>
                <a:lnTo>
                  <a:pt x="978883" y="3168011"/>
                </a:lnTo>
                <a:lnTo>
                  <a:pt x="975058" y="3168011"/>
                </a:lnTo>
                <a:lnTo>
                  <a:pt x="971027" y="3166047"/>
                </a:lnTo>
                <a:lnTo>
                  <a:pt x="969063" y="3158190"/>
                </a:lnTo>
                <a:lnTo>
                  <a:pt x="963170" y="3148266"/>
                </a:lnTo>
                <a:lnTo>
                  <a:pt x="951385" y="3134517"/>
                </a:lnTo>
                <a:close/>
                <a:moveTo>
                  <a:pt x="896285" y="3110946"/>
                </a:moveTo>
                <a:lnTo>
                  <a:pt x="900110" y="3110946"/>
                </a:lnTo>
                <a:lnTo>
                  <a:pt x="902178" y="3110946"/>
                </a:lnTo>
                <a:lnTo>
                  <a:pt x="906106" y="3112807"/>
                </a:lnTo>
                <a:lnTo>
                  <a:pt x="908070" y="3118803"/>
                </a:lnTo>
                <a:lnTo>
                  <a:pt x="908070" y="3134517"/>
                </a:lnTo>
                <a:lnTo>
                  <a:pt x="904142" y="3134517"/>
                </a:lnTo>
                <a:lnTo>
                  <a:pt x="896285" y="3132552"/>
                </a:lnTo>
                <a:lnTo>
                  <a:pt x="894321" y="3130588"/>
                </a:lnTo>
                <a:lnTo>
                  <a:pt x="888325" y="3136481"/>
                </a:lnTo>
                <a:lnTo>
                  <a:pt x="878504" y="3138445"/>
                </a:lnTo>
                <a:lnTo>
                  <a:pt x="870648" y="3136481"/>
                </a:lnTo>
                <a:lnTo>
                  <a:pt x="866719" y="3138445"/>
                </a:lnTo>
                <a:lnTo>
                  <a:pt x="866719" y="3148266"/>
                </a:lnTo>
                <a:lnTo>
                  <a:pt x="862791" y="3158190"/>
                </a:lnTo>
                <a:lnTo>
                  <a:pt x="856899" y="3163980"/>
                </a:lnTo>
                <a:lnTo>
                  <a:pt x="848939" y="3168011"/>
                </a:lnTo>
                <a:lnTo>
                  <a:pt x="841082" y="3168011"/>
                </a:lnTo>
                <a:lnTo>
                  <a:pt x="835189" y="3162119"/>
                </a:lnTo>
                <a:lnTo>
                  <a:pt x="833225" y="3154159"/>
                </a:lnTo>
                <a:lnTo>
                  <a:pt x="831261" y="3142373"/>
                </a:lnTo>
                <a:lnTo>
                  <a:pt x="833225" y="3132552"/>
                </a:lnTo>
                <a:lnTo>
                  <a:pt x="839118" y="3126660"/>
                </a:lnTo>
                <a:lnTo>
                  <a:pt x="845010" y="3122731"/>
                </a:lnTo>
                <a:lnTo>
                  <a:pt x="852867" y="3118803"/>
                </a:lnTo>
                <a:lnTo>
                  <a:pt x="862791" y="3122731"/>
                </a:lnTo>
                <a:lnTo>
                  <a:pt x="874576" y="3118803"/>
                </a:lnTo>
                <a:close/>
                <a:moveTo>
                  <a:pt x="1000593" y="3097093"/>
                </a:moveTo>
                <a:lnTo>
                  <a:pt x="1006485" y="3099058"/>
                </a:lnTo>
                <a:lnTo>
                  <a:pt x="1010413" y="3106914"/>
                </a:lnTo>
                <a:lnTo>
                  <a:pt x="1012481" y="3108879"/>
                </a:lnTo>
                <a:lnTo>
                  <a:pt x="1010413" y="3110946"/>
                </a:lnTo>
                <a:lnTo>
                  <a:pt x="1008449" y="3116735"/>
                </a:lnTo>
                <a:lnTo>
                  <a:pt x="1008449" y="3126660"/>
                </a:lnTo>
                <a:lnTo>
                  <a:pt x="1004521" y="3132552"/>
                </a:lnTo>
                <a:lnTo>
                  <a:pt x="998628" y="3134517"/>
                </a:lnTo>
                <a:lnTo>
                  <a:pt x="990772" y="3128624"/>
                </a:lnTo>
                <a:lnTo>
                  <a:pt x="980951" y="3122731"/>
                </a:lnTo>
                <a:lnTo>
                  <a:pt x="971027" y="3118803"/>
                </a:lnTo>
                <a:lnTo>
                  <a:pt x="963170" y="3112807"/>
                </a:lnTo>
                <a:lnTo>
                  <a:pt x="969063" y="3108879"/>
                </a:lnTo>
                <a:lnTo>
                  <a:pt x="984879" y="3104950"/>
                </a:lnTo>
                <a:lnTo>
                  <a:pt x="994700" y="3101022"/>
                </a:lnTo>
                <a:close/>
                <a:moveTo>
                  <a:pt x="2432143" y="3075447"/>
                </a:moveTo>
                <a:lnTo>
                  <a:pt x="2441965" y="3079478"/>
                </a:lnTo>
                <a:lnTo>
                  <a:pt x="2449926" y="3085371"/>
                </a:lnTo>
                <a:lnTo>
                  <a:pt x="2453854" y="3087335"/>
                </a:lnTo>
                <a:lnTo>
                  <a:pt x="2459748" y="3085371"/>
                </a:lnTo>
                <a:lnTo>
                  <a:pt x="2469569" y="3083407"/>
                </a:lnTo>
                <a:lnTo>
                  <a:pt x="2481355" y="3081442"/>
                </a:lnTo>
                <a:lnTo>
                  <a:pt x="2487352" y="3087335"/>
                </a:lnTo>
                <a:lnTo>
                  <a:pt x="2489316" y="3099120"/>
                </a:lnTo>
                <a:lnTo>
                  <a:pt x="2487352" y="3105013"/>
                </a:lnTo>
                <a:lnTo>
                  <a:pt x="2489316" y="3108941"/>
                </a:lnTo>
                <a:lnTo>
                  <a:pt x="2485387" y="3112869"/>
                </a:lnTo>
                <a:lnTo>
                  <a:pt x="2479494" y="3111008"/>
                </a:lnTo>
                <a:lnTo>
                  <a:pt x="2477530" y="3112869"/>
                </a:lnTo>
                <a:lnTo>
                  <a:pt x="2477530" y="3114833"/>
                </a:lnTo>
                <a:lnTo>
                  <a:pt x="2483320" y="3114833"/>
                </a:lnTo>
                <a:lnTo>
                  <a:pt x="2487352" y="3118865"/>
                </a:lnTo>
                <a:lnTo>
                  <a:pt x="2485387" y="3124654"/>
                </a:lnTo>
                <a:lnTo>
                  <a:pt x="2479494" y="3132614"/>
                </a:lnTo>
                <a:lnTo>
                  <a:pt x="2467605" y="3132614"/>
                </a:lnTo>
                <a:lnTo>
                  <a:pt x="2463676" y="3126722"/>
                </a:lnTo>
                <a:lnTo>
                  <a:pt x="2459748" y="3120829"/>
                </a:lnTo>
                <a:lnTo>
                  <a:pt x="2455819" y="3120829"/>
                </a:lnTo>
                <a:lnTo>
                  <a:pt x="2455819" y="3114833"/>
                </a:lnTo>
                <a:lnTo>
                  <a:pt x="2453854" y="3111008"/>
                </a:lnTo>
                <a:lnTo>
                  <a:pt x="2445997" y="3108941"/>
                </a:lnTo>
                <a:lnTo>
                  <a:pt x="2443929" y="3106977"/>
                </a:lnTo>
                <a:lnTo>
                  <a:pt x="2449926" y="3101084"/>
                </a:lnTo>
                <a:lnTo>
                  <a:pt x="2449926" y="3095192"/>
                </a:lnTo>
                <a:lnTo>
                  <a:pt x="2443929" y="3091263"/>
                </a:lnTo>
                <a:lnTo>
                  <a:pt x="2432143" y="3085371"/>
                </a:lnTo>
                <a:lnTo>
                  <a:pt x="2424286" y="3089299"/>
                </a:lnTo>
                <a:lnTo>
                  <a:pt x="2420357" y="3089299"/>
                </a:lnTo>
                <a:lnTo>
                  <a:pt x="2418393" y="3083407"/>
                </a:lnTo>
                <a:lnTo>
                  <a:pt x="2424286" y="3077411"/>
                </a:lnTo>
                <a:close/>
                <a:moveTo>
                  <a:pt x="2351502" y="3073586"/>
                </a:moveTo>
                <a:lnTo>
                  <a:pt x="2359359" y="3075447"/>
                </a:lnTo>
                <a:lnTo>
                  <a:pt x="2369181" y="3085371"/>
                </a:lnTo>
                <a:lnTo>
                  <a:pt x="2373109" y="3091263"/>
                </a:lnTo>
                <a:lnTo>
                  <a:pt x="2371145" y="3097156"/>
                </a:lnTo>
                <a:lnTo>
                  <a:pt x="2363184" y="3097156"/>
                </a:lnTo>
                <a:lnTo>
                  <a:pt x="2359359" y="3097156"/>
                </a:lnTo>
                <a:lnTo>
                  <a:pt x="2361323" y="3103048"/>
                </a:lnTo>
                <a:lnTo>
                  <a:pt x="2359359" y="3105013"/>
                </a:lnTo>
                <a:lnTo>
                  <a:pt x="2351502" y="3105013"/>
                </a:lnTo>
                <a:lnTo>
                  <a:pt x="2347469" y="3103048"/>
                </a:lnTo>
                <a:lnTo>
                  <a:pt x="2341576" y="3097156"/>
                </a:lnTo>
                <a:lnTo>
                  <a:pt x="2337648" y="3091263"/>
                </a:lnTo>
                <a:lnTo>
                  <a:pt x="2337648" y="3087335"/>
                </a:lnTo>
                <a:lnTo>
                  <a:pt x="2341576" y="3079478"/>
                </a:lnTo>
                <a:close/>
                <a:moveTo>
                  <a:pt x="994700" y="3040028"/>
                </a:moveTo>
                <a:lnTo>
                  <a:pt x="998628" y="3041992"/>
                </a:lnTo>
                <a:lnTo>
                  <a:pt x="1000593" y="3047885"/>
                </a:lnTo>
                <a:lnTo>
                  <a:pt x="1002557" y="3051813"/>
                </a:lnTo>
                <a:lnTo>
                  <a:pt x="992736" y="3057706"/>
                </a:lnTo>
                <a:lnTo>
                  <a:pt x="996664" y="3069491"/>
                </a:lnTo>
                <a:lnTo>
                  <a:pt x="994700" y="3077348"/>
                </a:lnTo>
                <a:lnTo>
                  <a:pt x="990772" y="3079415"/>
                </a:lnTo>
                <a:lnTo>
                  <a:pt x="984879" y="3079415"/>
                </a:lnTo>
                <a:lnTo>
                  <a:pt x="978883" y="3085308"/>
                </a:lnTo>
                <a:lnTo>
                  <a:pt x="980951" y="3093165"/>
                </a:lnTo>
                <a:lnTo>
                  <a:pt x="976919" y="3101022"/>
                </a:lnTo>
                <a:lnTo>
                  <a:pt x="971027" y="3104950"/>
                </a:lnTo>
                <a:lnTo>
                  <a:pt x="965134" y="3104950"/>
                </a:lnTo>
                <a:lnTo>
                  <a:pt x="963170" y="3099058"/>
                </a:lnTo>
                <a:lnTo>
                  <a:pt x="963170" y="3097093"/>
                </a:lnTo>
                <a:lnTo>
                  <a:pt x="953349" y="3085308"/>
                </a:lnTo>
                <a:lnTo>
                  <a:pt x="949421" y="3077348"/>
                </a:lnTo>
                <a:lnTo>
                  <a:pt x="943528" y="3069491"/>
                </a:lnTo>
                <a:lnTo>
                  <a:pt x="945493" y="3063598"/>
                </a:lnTo>
                <a:lnTo>
                  <a:pt x="955313" y="3057706"/>
                </a:lnTo>
                <a:lnTo>
                  <a:pt x="963170" y="3057706"/>
                </a:lnTo>
                <a:lnTo>
                  <a:pt x="969063" y="3061634"/>
                </a:lnTo>
                <a:lnTo>
                  <a:pt x="975058" y="3061634"/>
                </a:lnTo>
                <a:lnTo>
                  <a:pt x="976919" y="3055742"/>
                </a:lnTo>
                <a:lnTo>
                  <a:pt x="976919" y="3047885"/>
                </a:lnTo>
                <a:lnTo>
                  <a:pt x="982915" y="3041992"/>
                </a:lnTo>
                <a:lnTo>
                  <a:pt x="990772" y="3041992"/>
                </a:lnTo>
                <a:close/>
                <a:moveTo>
                  <a:pt x="2215548" y="3010526"/>
                </a:moveTo>
                <a:lnTo>
                  <a:pt x="2217512" y="3020346"/>
                </a:lnTo>
                <a:lnTo>
                  <a:pt x="2213584" y="3032235"/>
                </a:lnTo>
                <a:lnTo>
                  <a:pt x="2211619" y="3042056"/>
                </a:lnTo>
                <a:lnTo>
                  <a:pt x="2211619" y="3047948"/>
                </a:lnTo>
                <a:lnTo>
                  <a:pt x="2215548" y="3051877"/>
                </a:lnTo>
                <a:lnTo>
                  <a:pt x="2219477" y="3042056"/>
                </a:lnTo>
                <a:lnTo>
                  <a:pt x="2227334" y="3030167"/>
                </a:lnTo>
                <a:lnTo>
                  <a:pt x="2233331" y="3030167"/>
                </a:lnTo>
                <a:lnTo>
                  <a:pt x="2235295" y="3034199"/>
                </a:lnTo>
                <a:lnTo>
                  <a:pt x="2239120" y="3038024"/>
                </a:lnTo>
                <a:lnTo>
                  <a:pt x="2241188" y="3040091"/>
                </a:lnTo>
                <a:lnTo>
                  <a:pt x="2243152" y="3049912"/>
                </a:lnTo>
                <a:lnTo>
                  <a:pt x="2246978" y="3061697"/>
                </a:lnTo>
                <a:lnTo>
                  <a:pt x="2251010" y="3067590"/>
                </a:lnTo>
                <a:lnTo>
                  <a:pt x="2252974" y="3069554"/>
                </a:lnTo>
                <a:lnTo>
                  <a:pt x="2256903" y="3075447"/>
                </a:lnTo>
                <a:lnTo>
                  <a:pt x="2249045" y="3077411"/>
                </a:lnTo>
                <a:lnTo>
                  <a:pt x="2221441" y="3069554"/>
                </a:lnTo>
                <a:lnTo>
                  <a:pt x="2203762" y="3075447"/>
                </a:lnTo>
                <a:lnTo>
                  <a:pt x="2195905" y="3073586"/>
                </a:lnTo>
                <a:lnTo>
                  <a:pt x="2185979" y="3067590"/>
                </a:lnTo>
                <a:lnTo>
                  <a:pt x="2180086" y="3055805"/>
                </a:lnTo>
                <a:lnTo>
                  <a:pt x="2184015" y="3044020"/>
                </a:lnTo>
                <a:lnTo>
                  <a:pt x="2193940" y="3032235"/>
                </a:lnTo>
                <a:lnTo>
                  <a:pt x="2197765" y="3022311"/>
                </a:lnTo>
                <a:lnTo>
                  <a:pt x="2203762" y="3014454"/>
                </a:lnTo>
                <a:close/>
                <a:moveTo>
                  <a:pt x="1095079" y="3010462"/>
                </a:moveTo>
                <a:lnTo>
                  <a:pt x="1106967" y="3012426"/>
                </a:lnTo>
                <a:lnTo>
                  <a:pt x="1118752" y="3018318"/>
                </a:lnTo>
                <a:lnTo>
                  <a:pt x="1126609" y="3028139"/>
                </a:lnTo>
                <a:lnTo>
                  <a:pt x="1126609" y="3032171"/>
                </a:lnTo>
                <a:lnTo>
                  <a:pt x="1120716" y="3032171"/>
                </a:lnTo>
                <a:lnTo>
                  <a:pt x="1110896" y="3040028"/>
                </a:lnTo>
                <a:lnTo>
                  <a:pt x="1108932" y="3041992"/>
                </a:lnTo>
                <a:lnTo>
                  <a:pt x="1108932" y="3047885"/>
                </a:lnTo>
                <a:lnTo>
                  <a:pt x="1110896" y="3051813"/>
                </a:lnTo>
                <a:lnTo>
                  <a:pt x="1114824" y="3051813"/>
                </a:lnTo>
                <a:lnTo>
                  <a:pt x="1124645" y="3051813"/>
                </a:lnTo>
                <a:lnTo>
                  <a:pt x="1136430" y="3057706"/>
                </a:lnTo>
                <a:lnTo>
                  <a:pt x="1138497" y="3073523"/>
                </a:lnTo>
                <a:lnTo>
                  <a:pt x="1124645" y="3085308"/>
                </a:lnTo>
                <a:lnTo>
                  <a:pt x="1118752" y="3083344"/>
                </a:lnTo>
                <a:lnTo>
                  <a:pt x="1122681" y="3077348"/>
                </a:lnTo>
                <a:lnTo>
                  <a:pt x="1124645" y="3073523"/>
                </a:lnTo>
                <a:lnTo>
                  <a:pt x="1122681" y="3071559"/>
                </a:lnTo>
                <a:lnTo>
                  <a:pt x="1104900" y="3059670"/>
                </a:lnTo>
                <a:lnTo>
                  <a:pt x="1101075" y="3059670"/>
                </a:lnTo>
                <a:lnTo>
                  <a:pt x="1083294" y="3061634"/>
                </a:lnTo>
                <a:lnTo>
                  <a:pt x="1073473" y="3065563"/>
                </a:lnTo>
                <a:lnTo>
                  <a:pt x="1063652" y="3067527"/>
                </a:lnTo>
                <a:lnTo>
                  <a:pt x="1055692" y="3065563"/>
                </a:lnTo>
                <a:lnTo>
                  <a:pt x="1051867" y="3059670"/>
                </a:lnTo>
                <a:lnTo>
                  <a:pt x="1055692" y="3055742"/>
                </a:lnTo>
                <a:lnTo>
                  <a:pt x="1065513" y="3055742"/>
                </a:lnTo>
                <a:lnTo>
                  <a:pt x="1079366" y="3049849"/>
                </a:lnTo>
                <a:lnTo>
                  <a:pt x="1081330" y="3047885"/>
                </a:lnTo>
                <a:lnTo>
                  <a:pt x="1083294" y="3045921"/>
                </a:lnTo>
                <a:lnTo>
                  <a:pt x="1085258" y="3041992"/>
                </a:lnTo>
                <a:lnTo>
                  <a:pt x="1093115" y="3040028"/>
                </a:lnTo>
                <a:lnTo>
                  <a:pt x="1095079" y="3034135"/>
                </a:lnTo>
                <a:lnTo>
                  <a:pt x="1097043" y="3028139"/>
                </a:lnTo>
                <a:lnTo>
                  <a:pt x="1091254" y="3022247"/>
                </a:lnTo>
                <a:lnTo>
                  <a:pt x="1089187" y="3014390"/>
                </a:lnTo>
                <a:close/>
                <a:moveTo>
                  <a:pt x="947457" y="3000641"/>
                </a:moveTo>
                <a:lnTo>
                  <a:pt x="955313" y="3006533"/>
                </a:lnTo>
                <a:lnTo>
                  <a:pt x="961206" y="3014390"/>
                </a:lnTo>
                <a:lnTo>
                  <a:pt x="961206" y="3026175"/>
                </a:lnTo>
                <a:lnTo>
                  <a:pt x="959242" y="3037960"/>
                </a:lnTo>
                <a:lnTo>
                  <a:pt x="955313" y="3047885"/>
                </a:lnTo>
                <a:lnTo>
                  <a:pt x="947457" y="3053777"/>
                </a:lnTo>
                <a:lnTo>
                  <a:pt x="937636" y="3055742"/>
                </a:lnTo>
                <a:lnTo>
                  <a:pt x="933708" y="3053777"/>
                </a:lnTo>
                <a:lnTo>
                  <a:pt x="927712" y="3051813"/>
                </a:lnTo>
                <a:lnTo>
                  <a:pt x="923783" y="3049849"/>
                </a:lnTo>
                <a:lnTo>
                  <a:pt x="902178" y="3053777"/>
                </a:lnTo>
                <a:lnTo>
                  <a:pt x="894321" y="3053777"/>
                </a:lnTo>
                <a:lnTo>
                  <a:pt x="894321" y="3049849"/>
                </a:lnTo>
                <a:lnTo>
                  <a:pt x="900110" y="3043956"/>
                </a:lnTo>
                <a:lnTo>
                  <a:pt x="911999" y="3024211"/>
                </a:lnTo>
                <a:lnTo>
                  <a:pt x="919855" y="3016354"/>
                </a:lnTo>
                <a:lnTo>
                  <a:pt x="925851" y="3016354"/>
                </a:lnTo>
                <a:lnTo>
                  <a:pt x="931640" y="3018318"/>
                </a:lnTo>
                <a:lnTo>
                  <a:pt x="935672" y="3018318"/>
                </a:lnTo>
                <a:lnTo>
                  <a:pt x="939497" y="3014390"/>
                </a:lnTo>
                <a:lnTo>
                  <a:pt x="941564" y="3002605"/>
                </a:lnTo>
                <a:close/>
                <a:moveTo>
                  <a:pt x="1051867" y="2996712"/>
                </a:moveTo>
                <a:lnTo>
                  <a:pt x="1063652" y="2996712"/>
                </a:lnTo>
                <a:lnTo>
                  <a:pt x="1067581" y="2998573"/>
                </a:lnTo>
                <a:lnTo>
                  <a:pt x="1067581" y="3000641"/>
                </a:lnTo>
                <a:lnTo>
                  <a:pt x="1065513" y="3008497"/>
                </a:lnTo>
                <a:lnTo>
                  <a:pt x="1063652" y="3010462"/>
                </a:lnTo>
                <a:lnTo>
                  <a:pt x="1057657" y="3014390"/>
                </a:lnTo>
                <a:lnTo>
                  <a:pt x="1049800" y="3014390"/>
                </a:lnTo>
                <a:lnTo>
                  <a:pt x="1045872" y="3006533"/>
                </a:lnTo>
                <a:lnTo>
                  <a:pt x="1047836" y="2998573"/>
                </a:lnTo>
                <a:close/>
                <a:moveTo>
                  <a:pt x="2138732" y="2992848"/>
                </a:moveTo>
                <a:lnTo>
                  <a:pt x="2148553" y="2994812"/>
                </a:lnTo>
                <a:lnTo>
                  <a:pt x="2158375" y="3002669"/>
                </a:lnTo>
                <a:lnTo>
                  <a:pt x="2162407" y="3012490"/>
                </a:lnTo>
                <a:lnTo>
                  <a:pt x="2162407" y="3024275"/>
                </a:lnTo>
                <a:lnTo>
                  <a:pt x="2156514" y="3034199"/>
                </a:lnTo>
                <a:lnTo>
                  <a:pt x="2142660" y="3049912"/>
                </a:lnTo>
                <a:lnTo>
                  <a:pt x="2144625" y="3053841"/>
                </a:lnTo>
                <a:lnTo>
                  <a:pt x="2146589" y="3067590"/>
                </a:lnTo>
                <a:lnTo>
                  <a:pt x="2150518" y="3075447"/>
                </a:lnTo>
                <a:lnTo>
                  <a:pt x="2156514" y="3079478"/>
                </a:lnTo>
                <a:lnTo>
                  <a:pt x="2170265" y="3083407"/>
                </a:lnTo>
                <a:lnTo>
                  <a:pt x="2178122" y="3097156"/>
                </a:lnTo>
                <a:lnTo>
                  <a:pt x="2191872" y="3095192"/>
                </a:lnTo>
                <a:lnTo>
                  <a:pt x="2207691" y="3089299"/>
                </a:lnTo>
                <a:lnTo>
                  <a:pt x="2221441" y="3087335"/>
                </a:lnTo>
                <a:lnTo>
                  <a:pt x="2245117" y="3089299"/>
                </a:lnTo>
                <a:lnTo>
                  <a:pt x="2249045" y="3091263"/>
                </a:lnTo>
                <a:lnTo>
                  <a:pt x="2251010" y="3101084"/>
                </a:lnTo>
                <a:lnTo>
                  <a:pt x="2249045" y="3108941"/>
                </a:lnTo>
                <a:lnTo>
                  <a:pt x="2246978" y="3116798"/>
                </a:lnTo>
                <a:lnTo>
                  <a:pt x="2245117" y="3126722"/>
                </a:lnTo>
                <a:lnTo>
                  <a:pt x="2246978" y="3144399"/>
                </a:lnTo>
                <a:lnTo>
                  <a:pt x="2245117" y="3152256"/>
                </a:lnTo>
                <a:lnTo>
                  <a:pt x="2241188" y="3156184"/>
                </a:lnTo>
                <a:lnTo>
                  <a:pt x="2237156" y="3160216"/>
                </a:lnTo>
                <a:lnTo>
                  <a:pt x="2243152" y="3175929"/>
                </a:lnTo>
                <a:lnTo>
                  <a:pt x="2239120" y="3183786"/>
                </a:lnTo>
                <a:lnTo>
                  <a:pt x="2229298" y="3185750"/>
                </a:lnTo>
                <a:lnTo>
                  <a:pt x="2219477" y="3179858"/>
                </a:lnTo>
                <a:lnTo>
                  <a:pt x="2209655" y="3175929"/>
                </a:lnTo>
                <a:lnTo>
                  <a:pt x="2197765" y="3181822"/>
                </a:lnTo>
                <a:lnTo>
                  <a:pt x="2187944" y="3181822"/>
                </a:lnTo>
                <a:lnTo>
                  <a:pt x="2180086" y="3168073"/>
                </a:lnTo>
                <a:lnTo>
                  <a:pt x="2174193" y="3134578"/>
                </a:lnTo>
                <a:lnTo>
                  <a:pt x="2162407" y="3130650"/>
                </a:lnTo>
                <a:lnTo>
                  <a:pt x="2154550" y="3136543"/>
                </a:lnTo>
                <a:lnTo>
                  <a:pt x="2148553" y="3148328"/>
                </a:lnTo>
                <a:lnTo>
                  <a:pt x="2146589" y="3166109"/>
                </a:lnTo>
                <a:lnTo>
                  <a:pt x="2142660" y="3172001"/>
                </a:lnTo>
                <a:lnTo>
                  <a:pt x="2132839" y="3172001"/>
                </a:lnTo>
                <a:lnTo>
                  <a:pt x="2123017" y="3170037"/>
                </a:lnTo>
                <a:lnTo>
                  <a:pt x="2117124" y="3166109"/>
                </a:lnTo>
                <a:lnTo>
                  <a:pt x="2113092" y="3158252"/>
                </a:lnTo>
                <a:lnTo>
                  <a:pt x="2113092" y="3152256"/>
                </a:lnTo>
                <a:lnTo>
                  <a:pt x="2113092" y="3146363"/>
                </a:lnTo>
                <a:lnTo>
                  <a:pt x="2111127" y="3134578"/>
                </a:lnTo>
                <a:lnTo>
                  <a:pt x="2093448" y="3077411"/>
                </a:lnTo>
                <a:lnTo>
                  <a:pt x="2091484" y="3063662"/>
                </a:lnTo>
                <a:lnTo>
                  <a:pt x="2091484" y="3049912"/>
                </a:lnTo>
                <a:lnTo>
                  <a:pt x="2099341" y="3034199"/>
                </a:lnTo>
                <a:lnTo>
                  <a:pt x="2105234" y="3030167"/>
                </a:lnTo>
                <a:lnTo>
                  <a:pt x="2109163" y="3030167"/>
                </a:lnTo>
                <a:lnTo>
                  <a:pt x="2113092" y="3028203"/>
                </a:lnTo>
                <a:lnTo>
                  <a:pt x="2117124" y="3010526"/>
                </a:lnTo>
                <a:lnTo>
                  <a:pt x="2120949" y="3004633"/>
                </a:lnTo>
                <a:lnTo>
                  <a:pt x="2130874" y="2996776"/>
                </a:lnTo>
                <a:close/>
                <a:moveTo>
                  <a:pt x="2660628" y="2918003"/>
                </a:moveTo>
                <a:lnTo>
                  <a:pt x="2672414" y="2923895"/>
                </a:lnTo>
                <a:lnTo>
                  <a:pt x="2674378" y="2929788"/>
                </a:lnTo>
                <a:lnTo>
                  <a:pt x="2674378" y="2937644"/>
                </a:lnTo>
                <a:lnTo>
                  <a:pt x="2670450" y="2967210"/>
                </a:lnTo>
                <a:lnTo>
                  <a:pt x="2670450" y="2971139"/>
                </a:lnTo>
                <a:lnTo>
                  <a:pt x="2674378" y="2980960"/>
                </a:lnTo>
                <a:lnTo>
                  <a:pt x="2678307" y="2988816"/>
                </a:lnTo>
                <a:lnTo>
                  <a:pt x="2680271" y="2996776"/>
                </a:lnTo>
                <a:lnTo>
                  <a:pt x="2680271" y="3006597"/>
                </a:lnTo>
                <a:lnTo>
                  <a:pt x="2678307" y="3016418"/>
                </a:lnTo>
                <a:lnTo>
                  <a:pt x="2668485" y="3044020"/>
                </a:lnTo>
                <a:lnTo>
                  <a:pt x="2680271" y="3038024"/>
                </a:lnTo>
                <a:lnTo>
                  <a:pt x="2688129" y="3034199"/>
                </a:lnTo>
                <a:lnTo>
                  <a:pt x="2690197" y="3036060"/>
                </a:lnTo>
                <a:lnTo>
                  <a:pt x="2690197" y="3049912"/>
                </a:lnTo>
                <a:lnTo>
                  <a:pt x="2690197" y="3057769"/>
                </a:lnTo>
                <a:lnTo>
                  <a:pt x="2686165" y="3067590"/>
                </a:lnTo>
                <a:lnTo>
                  <a:pt x="2680271" y="3073586"/>
                </a:lnTo>
                <a:lnTo>
                  <a:pt x="2672414" y="3069554"/>
                </a:lnTo>
                <a:lnTo>
                  <a:pt x="2676343" y="3081442"/>
                </a:lnTo>
                <a:lnTo>
                  <a:pt x="2684304" y="3099120"/>
                </a:lnTo>
                <a:lnTo>
                  <a:pt x="2686165" y="3111008"/>
                </a:lnTo>
                <a:lnTo>
                  <a:pt x="2680271" y="3112869"/>
                </a:lnTo>
                <a:lnTo>
                  <a:pt x="2668485" y="3108941"/>
                </a:lnTo>
                <a:lnTo>
                  <a:pt x="2656699" y="3103048"/>
                </a:lnTo>
                <a:lnTo>
                  <a:pt x="2648739" y="3097156"/>
                </a:lnTo>
                <a:lnTo>
                  <a:pt x="2646774" y="3108941"/>
                </a:lnTo>
                <a:lnTo>
                  <a:pt x="2644913" y="3114833"/>
                </a:lnTo>
                <a:lnTo>
                  <a:pt x="2634988" y="3126722"/>
                </a:lnTo>
                <a:lnTo>
                  <a:pt x="2631059" y="3138507"/>
                </a:lnTo>
                <a:lnTo>
                  <a:pt x="2638917" y="3144399"/>
                </a:lnTo>
                <a:lnTo>
                  <a:pt x="2648739" y="3148328"/>
                </a:lnTo>
                <a:lnTo>
                  <a:pt x="2654735" y="3154220"/>
                </a:lnTo>
                <a:lnTo>
                  <a:pt x="2644913" y="3162180"/>
                </a:lnTo>
                <a:lnTo>
                  <a:pt x="2597562" y="3177894"/>
                </a:lnTo>
                <a:lnTo>
                  <a:pt x="2583812" y="3177894"/>
                </a:lnTo>
                <a:lnTo>
                  <a:pt x="2605523" y="3162180"/>
                </a:lnTo>
                <a:lnTo>
                  <a:pt x="2595701" y="3158252"/>
                </a:lnTo>
                <a:lnTo>
                  <a:pt x="2591669" y="3150395"/>
                </a:lnTo>
                <a:lnTo>
                  <a:pt x="2593633" y="3142435"/>
                </a:lnTo>
                <a:lnTo>
                  <a:pt x="2595701" y="3130650"/>
                </a:lnTo>
                <a:lnTo>
                  <a:pt x="2575954" y="3140471"/>
                </a:lnTo>
                <a:lnTo>
                  <a:pt x="2569958" y="3136543"/>
                </a:lnTo>
                <a:lnTo>
                  <a:pt x="2568097" y="3126722"/>
                </a:lnTo>
                <a:lnTo>
                  <a:pt x="2568097" y="3118865"/>
                </a:lnTo>
                <a:lnTo>
                  <a:pt x="2572026" y="3112869"/>
                </a:lnTo>
                <a:lnTo>
                  <a:pt x="2587740" y="3111008"/>
                </a:lnTo>
                <a:lnTo>
                  <a:pt x="2591669" y="3101084"/>
                </a:lnTo>
                <a:lnTo>
                  <a:pt x="2593633" y="3089299"/>
                </a:lnTo>
                <a:lnTo>
                  <a:pt x="2595701" y="3075447"/>
                </a:lnTo>
                <a:lnTo>
                  <a:pt x="2587740" y="3069554"/>
                </a:lnTo>
                <a:lnTo>
                  <a:pt x="2581847" y="3077411"/>
                </a:lnTo>
                <a:lnTo>
                  <a:pt x="2558172" y="3089299"/>
                </a:lnTo>
                <a:lnTo>
                  <a:pt x="2546386" y="3097156"/>
                </a:lnTo>
                <a:lnTo>
                  <a:pt x="2540493" y="3085371"/>
                </a:lnTo>
                <a:lnTo>
                  <a:pt x="2530567" y="3075447"/>
                </a:lnTo>
                <a:lnTo>
                  <a:pt x="2522710" y="3063662"/>
                </a:lnTo>
                <a:lnTo>
                  <a:pt x="2520746" y="3049912"/>
                </a:lnTo>
                <a:lnTo>
                  <a:pt x="2524778" y="3040091"/>
                </a:lnTo>
                <a:lnTo>
                  <a:pt x="2534600" y="3032235"/>
                </a:lnTo>
                <a:lnTo>
                  <a:pt x="2544421" y="3024275"/>
                </a:lnTo>
                <a:lnTo>
                  <a:pt x="2552279" y="3022311"/>
                </a:lnTo>
                <a:lnTo>
                  <a:pt x="2575954" y="3016418"/>
                </a:lnTo>
                <a:lnTo>
                  <a:pt x="2583812" y="3016418"/>
                </a:lnTo>
                <a:lnTo>
                  <a:pt x="2593633" y="3020346"/>
                </a:lnTo>
                <a:lnTo>
                  <a:pt x="2601491" y="3026239"/>
                </a:lnTo>
                <a:lnTo>
                  <a:pt x="2611416" y="3030167"/>
                </a:lnTo>
                <a:lnTo>
                  <a:pt x="2623202" y="3032235"/>
                </a:lnTo>
                <a:lnTo>
                  <a:pt x="2623202" y="3026239"/>
                </a:lnTo>
                <a:lnTo>
                  <a:pt x="2611416" y="3018382"/>
                </a:lnTo>
                <a:lnTo>
                  <a:pt x="2603559" y="3006597"/>
                </a:lnTo>
                <a:lnTo>
                  <a:pt x="2601491" y="2992848"/>
                </a:lnTo>
                <a:lnTo>
                  <a:pt x="2599526" y="2980960"/>
                </a:lnTo>
                <a:lnTo>
                  <a:pt x="2609348" y="2980960"/>
                </a:lnTo>
                <a:lnTo>
                  <a:pt x="2654735" y="2955425"/>
                </a:lnTo>
                <a:lnTo>
                  <a:pt x="2646774" y="2941573"/>
                </a:lnTo>
                <a:lnTo>
                  <a:pt x="2650806" y="2925859"/>
                </a:lnTo>
                <a:close/>
                <a:moveTo>
                  <a:pt x="996664" y="2898192"/>
                </a:moveTo>
                <a:lnTo>
                  <a:pt x="1002557" y="2902120"/>
                </a:lnTo>
                <a:lnTo>
                  <a:pt x="1010413" y="2900156"/>
                </a:lnTo>
                <a:lnTo>
                  <a:pt x="1016306" y="2902120"/>
                </a:lnTo>
                <a:lnTo>
                  <a:pt x="1018270" y="2906152"/>
                </a:lnTo>
                <a:lnTo>
                  <a:pt x="1020338" y="2909977"/>
                </a:lnTo>
                <a:lnTo>
                  <a:pt x="1020338" y="2914009"/>
                </a:lnTo>
                <a:lnTo>
                  <a:pt x="1020338" y="2921865"/>
                </a:lnTo>
                <a:lnTo>
                  <a:pt x="1018270" y="2923830"/>
                </a:lnTo>
                <a:lnTo>
                  <a:pt x="1014445" y="2925794"/>
                </a:lnTo>
                <a:lnTo>
                  <a:pt x="1010413" y="2925794"/>
                </a:lnTo>
                <a:lnTo>
                  <a:pt x="1004521" y="2917937"/>
                </a:lnTo>
                <a:lnTo>
                  <a:pt x="1002557" y="2915973"/>
                </a:lnTo>
                <a:lnTo>
                  <a:pt x="998628" y="2917937"/>
                </a:lnTo>
                <a:lnTo>
                  <a:pt x="996664" y="2917937"/>
                </a:lnTo>
                <a:lnTo>
                  <a:pt x="994700" y="2914009"/>
                </a:lnTo>
                <a:lnTo>
                  <a:pt x="992736" y="2914009"/>
                </a:lnTo>
                <a:lnTo>
                  <a:pt x="988808" y="2914009"/>
                </a:lnTo>
                <a:lnTo>
                  <a:pt x="988808" y="2911941"/>
                </a:lnTo>
                <a:lnTo>
                  <a:pt x="992736" y="2908013"/>
                </a:lnTo>
                <a:lnTo>
                  <a:pt x="990772" y="2906152"/>
                </a:lnTo>
                <a:lnTo>
                  <a:pt x="988808" y="2908013"/>
                </a:lnTo>
                <a:lnTo>
                  <a:pt x="984879" y="2906152"/>
                </a:lnTo>
                <a:lnTo>
                  <a:pt x="986843" y="2902120"/>
                </a:lnTo>
                <a:lnTo>
                  <a:pt x="992736" y="2900156"/>
                </a:lnTo>
                <a:close/>
                <a:moveTo>
                  <a:pt x="2733516" y="2896293"/>
                </a:moveTo>
                <a:lnTo>
                  <a:pt x="2741373" y="2896293"/>
                </a:lnTo>
                <a:lnTo>
                  <a:pt x="2747266" y="2898258"/>
                </a:lnTo>
                <a:lnTo>
                  <a:pt x="2751195" y="2908078"/>
                </a:lnTo>
                <a:lnTo>
                  <a:pt x="2751195" y="2927824"/>
                </a:lnTo>
                <a:lnTo>
                  <a:pt x="2749230" y="2943537"/>
                </a:lnTo>
                <a:lnTo>
                  <a:pt x="2745302" y="2949430"/>
                </a:lnTo>
                <a:lnTo>
                  <a:pt x="2741373" y="2951394"/>
                </a:lnTo>
                <a:lnTo>
                  <a:pt x="2739409" y="2947465"/>
                </a:lnTo>
                <a:lnTo>
                  <a:pt x="2735377" y="2933716"/>
                </a:lnTo>
                <a:lnTo>
                  <a:pt x="2731551" y="2927824"/>
                </a:lnTo>
                <a:lnTo>
                  <a:pt x="2729587" y="2923895"/>
                </a:lnTo>
                <a:lnTo>
                  <a:pt x="2729587" y="2918003"/>
                </a:lnTo>
                <a:lnTo>
                  <a:pt x="2727519" y="2912007"/>
                </a:lnTo>
                <a:lnTo>
                  <a:pt x="2725555" y="2906218"/>
                </a:lnTo>
                <a:lnTo>
                  <a:pt x="2725555" y="2900222"/>
                </a:lnTo>
                <a:close/>
                <a:moveTo>
                  <a:pt x="1018270" y="2860768"/>
                </a:moveTo>
                <a:lnTo>
                  <a:pt x="1026230" y="2862733"/>
                </a:lnTo>
                <a:lnTo>
                  <a:pt x="1032122" y="2868729"/>
                </a:lnTo>
                <a:lnTo>
                  <a:pt x="1038015" y="2866764"/>
                </a:lnTo>
                <a:lnTo>
                  <a:pt x="1043907" y="2862733"/>
                </a:lnTo>
                <a:lnTo>
                  <a:pt x="1047836" y="2864697"/>
                </a:lnTo>
                <a:lnTo>
                  <a:pt x="1049800" y="2868729"/>
                </a:lnTo>
                <a:lnTo>
                  <a:pt x="1051867" y="2868729"/>
                </a:lnTo>
                <a:lnTo>
                  <a:pt x="1055692" y="2866764"/>
                </a:lnTo>
                <a:lnTo>
                  <a:pt x="1057657" y="2872554"/>
                </a:lnTo>
                <a:lnTo>
                  <a:pt x="1053832" y="2876585"/>
                </a:lnTo>
                <a:lnTo>
                  <a:pt x="1047836" y="2876585"/>
                </a:lnTo>
                <a:lnTo>
                  <a:pt x="1043907" y="2880514"/>
                </a:lnTo>
                <a:lnTo>
                  <a:pt x="1043907" y="2884442"/>
                </a:lnTo>
                <a:lnTo>
                  <a:pt x="1051867" y="2892299"/>
                </a:lnTo>
                <a:lnTo>
                  <a:pt x="1057657" y="2894263"/>
                </a:lnTo>
                <a:lnTo>
                  <a:pt x="1065513" y="2894263"/>
                </a:lnTo>
                <a:lnTo>
                  <a:pt x="1067581" y="2900156"/>
                </a:lnTo>
                <a:lnTo>
                  <a:pt x="1069545" y="2908013"/>
                </a:lnTo>
                <a:lnTo>
                  <a:pt x="1073473" y="2911941"/>
                </a:lnTo>
                <a:lnTo>
                  <a:pt x="1075437" y="2917937"/>
                </a:lnTo>
                <a:lnTo>
                  <a:pt x="1071509" y="2925794"/>
                </a:lnTo>
                <a:lnTo>
                  <a:pt x="1069545" y="2927758"/>
                </a:lnTo>
                <a:lnTo>
                  <a:pt x="1067581" y="2925794"/>
                </a:lnTo>
                <a:lnTo>
                  <a:pt x="1059724" y="2923830"/>
                </a:lnTo>
                <a:lnTo>
                  <a:pt x="1057657" y="2919798"/>
                </a:lnTo>
                <a:lnTo>
                  <a:pt x="1055692" y="2914009"/>
                </a:lnTo>
                <a:lnTo>
                  <a:pt x="1055692" y="2908013"/>
                </a:lnTo>
                <a:lnTo>
                  <a:pt x="1055692" y="2904084"/>
                </a:lnTo>
                <a:lnTo>
                  <a:pt x="1051867" y="2902120"/>
                </a:lnTo>
                <a:lnTo>
                  <a:pt x="1034087" y="2900156"/>
                </a:lnTo>
                <a:lnTo>
                  <a:pt x="1032122" y="2896227"/>
                </a:lnTo>
                <a:lnTo>
                  <a:pt x="1026230" y="2896227"/>
                </a:lnTo>
                <a:lnTo>
                  <a:pt x="1022302" y="2894263"/>
                </a:lnTo>
                <a:lnTo>
                  <a:pt x="1020338" y="2892299"/>
                </a:lnTo>
                <a:lnTo>
                  <a:pt x="1016306" y="2890335"/>
                </a:lnTo>
                <a:lnTo>
                  <a:pt x="1012481" y="2886406"/>
                </a:lnTo>
                <a:lnTo>
                  <a:pt x="1006485" y="2870589"/>
                </a:lnTo>
                <a:lnTo>
                  <a:pt x="1010413" y="2862733"/>
                </a:lnTo>
                <a:close/>
                <a:moveTo>
                  <a:pt x="1000593" y="2827377"/>
                </a:moveTo>
                <a:lnTo>
                  <a:pt x="1010413" y="2831202"/>
                </a:lnTo>
                <a:lnTo>
                  <a:pt x="990772" y="2843090"/>
                </a:lnTo>
                <a:lnTo>
                  <a:pt x="984879" y="2848983"/>
                </a:lnTo>
                <a:lnTo>
                  <a:pt x="984879" y="2856840"/>
                </a:lnTo>
                <a:lnTo>
                  <a:pt x="988808" y="2864697"/>
                </a:lnTo>
                <a:lnTo>
                  <a:pt x="996664" y="2878550"/>
                </a:lnTo>
                <a:lnTo>
                  <a:pt x="988808" y="2882478"/>
                </a:lnTo>
                <a:lnTo>
                  <a:pt x="982915" y="2890335"/>
                </a:lnTo>
                <a:lnTo>
                  <a:pt x="976919" y="2898192"/>
                </a:lnTo>
                <a:lnTo>
                  <a:pt x="975058" y="2904084"/>
                </a:lnTo>
                <a:lnTo>
                  <a:pt x="971027" y="2906152"/>
                </a:lnTo>
                <a:lnTo>
                  <a:pt x="953349" y="2900156"/>
                </a:lnTo>
                <a:lnTo>
                  <a:pt x="947457" y="2902120"/>
                </a:lnTo>
                <a:lnTo>
                  <a:pt x="945493" y="2900156"/>
                </a:lnTo>
                <a:lnTo>
                  <a:pt x="943528" y="2898192"/>
                </a:lnTo>
                <a:lnTo>
                  <a:pt x="941564" y="2896227"/>
                </a:lnTo>
                <a:lnTo>
                  <a:pt x="939497" y="2896227"/>
                </a:lnTo>
                <a:lnTo>
                  <a:pt x="943528" y="2870589"/>
                </a:lnTo>
                <a:lnTo>
                  <a:pt x="947457" y="2862733"/>
                </a:lnTo>
                <a:lnTo>
                  <a:pt x="951385" y="2860768"/>
                </a:lnTo>
                <a:lnTo>
                  <a:pt x="959242" y="2858804"/>
                </a:lnTo>
                <a:lnTo>
                  <a:pt x="967098" y="2854876"/>
                </a:lnTo>
                <a:lnTo>
                  <a:pt x="969063" y="2848983"/>
                </a:lnTo>
                <a:lnTo>
                  <a:pt x="975058" y="2839162"/>
                </a:lnTo>
                <a:lnTo>
                  <a:pt x="986843" y="2831202"/>
                </a:lnTo>
                <a:close/>
                <a:moveTo>
                  <a:pt x="1510654" y="2742606"/>
                </a:moveTo>
                <a:lnTo>
                  <a:pt x="1492873" y="2748602"/>
                </a:lnTo>
                <a:lnTo>
                  <a:pt x="1475196" y="2752530"/>
                </a:lnTo>
                <a:lnTo>
                  <a:pt x="1451523" y="2744570"/>
                </a:lnTo>
                <a:lnTo>
                  <a:pt x="1437774" y="2758423"/>
                </a:lnTo>
                <a:lnTo>
                  <a:pt x="1455451" y="2797810"/>
                </a:lnTo>
                <a:lnTo>
                  <a:pt x="1455472" y="2797823"/>
                </a:lnTo>
                <a:lnTo>
                  <a:pt x="1437904" y="2758540"/>
                </a:lnTo>
                <a:lnTo>
                  <a:pt x="1451632" y="2744659"/>
                </a:lnTo>
                <a:lnTo>
                  <a:pt x="1475268" y="2752636"/>
                </a:lnTo>
                <a:lnTo>
                  <a:pt x="1492918" y="2748699"/>
                </a:lnTo>
                <a:lnTo>
                  <a:pt x="1510671" y="2742691"/>
                </a:lnTo>
                <a:lnTo>
                  <a:pt x="1544009" y="2754500"/>
                </a:lnTo>
                <a:lnTo>
                  <a:pt x="1555853" y="2792022"/>
                </a:lnTo>
                <a:lnTo>
                  <a:pt x="1555933" y="2791918"/>
                </a:lnTo>
                <a:lnTo>
                  <a:pt x="1544045" y="2754391"/>
                </a:lnTo>
                <a:close/>
                <a:moveTo>
                  <a:pt x="1874799" y="2679533"/>
                </a:moveTo>
                <a:lnTo>
                  <a:pt x="1851128" y="2693281"/>
                </a:lnTo>
                <a:lnTo>
                  <a:pt x="1833452" y="2713024"/>
                </a:lnTo>
                <a:lnTo>
                  <a:pt x="1813709" y="2716952"/>
                </a:lnTo>
                <a:lnTo>
                  <a:pt x="1792105" y="2716952"/>
                </a:lnTo>
                <a:lnTo>
                  <a:pt x="1768434" y="2718916"/>
                </a:lnTo>
                <a:lnTo>
                  <a:pt x="1742799" y="2718916"/>
                </a:lnTo>
                <a:lnTo>
                  <a:pt x="1732980" y="2713024"/>
                </a:lnTo>
                <a:lnTo>
                  <a:pt x="1723160" y="2705065"/>
                </a:lnTo>
                <a:lnTo>
                  <a:pt x="1711273" y="2707029"/>
                </a:lnTo>
                <a:lnTo>
                  <a:pt x="1697525" y="2707029"/>
                </a:lnTo>
                <a:lnTo>
                  <a:pt x="1677885" y="2711060"/>
                </a:lnTo>
                <a:lnTo>
                  <a:pt x="1660106" y="2722844"/>
                </a:lnTo>
                <a:lnTo>
                  <a:pt x="1634605" y="2718921"/>
                </a:lnTo>
                <a:lnTo>
                  <a:pt x="1634707" y="2719035"/>
                </a:lnTo>
                <a:lnTo>
                  <a:pt x="1660241" y="2722964"/>
                </a:lnTo>
                <a:lnTo>
                  <a:pt x="1678021" y="2711179"/>
                </a:lnTo>
                <a:lnTo>
                  <a:pt x="1697663" y="2707147"/>
                </a:lnTo>
                <a:lnTo>
                  <a:pt x="1711412" y="2707147"/>
                </a:lnTo>
                <a:lnTo>
                  <a:pt x="1723301" y="2705183"/>
                </a:lnTo>
                <a:lnTo>
                  <a:pt x="1733121" y="2713143"/>
                </a:lnTo>
                <a:lnTo>
                  <a:pt x="1742942" y="2719035"/>
                </a:lnTo>
                <a:lnTo>
                  <a:pt x="1768580" y="2719035"/>
                </a:lnTo>
                <a:lnTo>
                  <a:pt x="1792253" y="2717071"/>
                </a:lnTo>
                <a:lnTo>
                  <a:pt x="1813859" y="2717071"/>
                </a:lnTo>
                <a:lnTo>
                  <a:pt x="1833604" y="2713143"/>
                </a:lnTo>
                <a:lnTo>
                  <a:pt x="1851281" y="2693397"/>
                </a:lnTo>
                <a:lnTo>
                  <a:pt x="1874955" y="2679648"/>
                </a:lnTo>
                <a:lnTo>
                  <a:pt x="1918233" y="2695349"/>
                </a:lnTo>
                <a:lnTo>
                  <a:pt x="1918109" y="2695245"/>
                </a:lnTo>
                <a:close/>
                <a:moveTo>
                  <a:pt x="2989552" y="2648493"/>
                </a:moveTo>
                <a:lnTo>
                  <a:pt x="2993430" y="2671861"/>
                </a:lnTo>
                <a:lnTo>
                  <a:pt x="2993451" y="2671882"/>
                </a:lnTo>
                <a:lnTo>
                  <a:pt x="2989573" y="2648509"/>
                </a:lnTo>
                <a:close/>
                <a:moveTo>
                  <a:pt x="2004714" y="2614615"/>
                </a:moveTo>
                <a:lnTo>
                  <a:pt x="2000803" y="2638187"/>
                </a:lnTo>
                <a:lnTo>
                  <a:pt x="1973204" y="2669713"/>
                </a:lnTo>
                <a:lnTo>
                  <a:pt x="1969276" y="2691317"/>
                </a:lnTo>
                <a:lnTo>
                  <a:pt x="1967312" y="2711060"/>
                </a:lnTo>
                <a:lnTo>
                  <a:pt x="1953470" y="2724799"/>
                </a:lnTo>
                <a:lnTo>
                  <a:pt x="1953624" y="2724928"/>
                </a:lnTo>
                <a:lnTo>
                  <a:pt x="1953623" y="2724941"/>
                </a:lnTo>
                <a:lnTo>
                  <a:pt x="1967420" y="2711248"/>
                </a:lnTo>
                <a:lnTo>
                  <a:pt x="1969384" y="2691503"/>
                </a:lnTo>
                <a:lnTo>
                  <a:pt x="1973313" y="2669897"/>
                </a:lnTo>
                <a:lnTo>
                  <a:pt x="2000917" y="2638367"/>
                </a:lnTo>
                <a:lnTo>
                  <a:pt x="2004846" y="2614693"/>
                </a:lnTo>
                <a:close/>
                <a:moveTo>
                  <a:pt x="1595192" y="2602732"/>
                </a:moveTo>
                <a:lnTo>
                  <a:pt x="1577413" y="2604696"/>
                </a:lnTo>
                <a:lnTo>
                  <a:pt x="1571521" y="2612552"/>
                </a:lnTo>
                <a:lnTo>
                  <a:pt x="1565629" y="2618444"/>
                </a:lnTo>
                <a:lnTo>
                  <a:pt x="1561701" y="2628263"/>
                </a:lnTo>
                <a:lnTo>
                  <a:pt x="1559737" y="2640151"/>
                </a:lnTo>
                <a:lnTo>
                  <a:pt x="1540136" y="2640151"/>
                </a:lnTo>
                <a:lnTo>
                  <a:pt x="1540220" y="2640260"/>
                </a:lnTo>
                <a:lnTo>
                  <a:pt x="1559862" y="2640260"/>
                </a:lnTo>
                <a:lnTo>
                  <a:pt x="1561826" y="2628372"/>
                </a:lnTo>
                <a:lnTo>
                  <a:pt x="1565754" y="2618551"/>
                </a:lnTo>
                <a:lnTo>
                  <a:pt x="1571647" y="2612658"/>
                </a:lnTo>
                <a:lnTo>
                  <a:pt x="1577539" y="2604801"/>
                </a:lnTo>
                <a:lnTo>
                  <a:pt x="1595269" y="2602843"/>
                </a:lnTo>
                <a:close/>
                <a:moveTo>
                  <a:pt x="1467120" y="2577097"/>
                </a:moveTo>
                <a:lnTo>
                  <a:pt x="1455336" y="2588881"/>
                </a:lnTo>
                <a:lnTo>
                  <a:pt x="1433733" y="2587020"/>
                </a:lnTo>
                <a:lnTo>
                  <a:pt x="1417918" y="2602732"/>
                </a:lnTo>
                <a:lnTo>
                  <a:pt x="1417918" y="2612552"/>
                </a:lnTo>
                <a:lnTo>
                  <a:pt x="1417918" y="2624439"/>
                </a:lnTo>
                <a:lnTo>
                  <a:pt x="1412026" y="2632295"/>
                </a:lnTo>
                <a:lnTo>
                  <a:pt x="1404170" y="2638187"/>
                </a:lnTo>
                <a:lnTo>
                  <a:pt x="1404170" y="2648006"/>
                </a:lnTo>
                <a:lnTo>
                  <a:pt x="1406134" y="2655862"/>
                </a:lnTo>
                <a:lnTo>
                  <a:pt x="1400242" y="2667646"/>
                </a:lnTo>
                <a:lnTo>
                  <a:pt x="1390422" y="2673641"/>
                </a:lnTo>
                <a:lnTo>
                  <a:pt x="1380499" y="2679533"/>
                </a:lnTo>
                <a:lnTo>
                  <a:pt x="1368715" y="2683461"/>
                </a:lnTo>
                <a:lnTo>
                  <a:pt x="1360859" y="2689353"/>
                </a:lnTo>
                <a:lnTo>
                  <a:pt x="1351039" y="2695245"/>
                </a:lnTo>
                <a:lnTo>
                  <a:pt x="1329332" y="2699173"/>
                </a:lnTo>
                <a:lnTo>
                  <a:pt x="1309589" y="2705065"/>
                </a:lnTo>
                <a:lnTo>
                  <a:pt x="1289950" y="2711060"/>
                </a:lnTo>
                <a:lnTo>
                  <a:pt x="1272379" y="2705100"/>
                </a:lnTo>
                <a:lnTo>
                  <a:pt x="1272371" y="2705183"/>
                </a:lnTo>
                <a:lnTo>
                  <a:pt x="1290048" y="2711179"/>
                </a:lnTo>
                <a:lnTo>
                  <a:pt x="1309690" y="2705183"/>
                </a:lnTo>
                <a:lnTo>
                  <a:pt x="1329435" y="2699290"/>
                </a:lnTo>
                <a:lnTo>
                  <a:pt x="1351144" y="2695362"/>
                </a:lnTo>
                <a:lnTo>
                  <a:pt x="1360965" y="2689469"/>
                </a:lnTo>
                <a:lnTo>
                  <a:pt x="1368821" y="2683576"/>
                </a:lnTo>
                <a:lnTo>
                  <a:pt x="1380606" y="2679648"/>
                </a:lnTo>
                <a:lnTo>
                  <a:pt x="1390530" y="2673755"/>
                </a:lnTo>
                <a:lnTo>
                  <a:pt x="1400351" y="2667759"/>
                </a:lnTo>
                <a:lnTo>
                  <a:pt x="1406244" y="2655974"/>
                </a:lnTo>
                <a:lnTo>
                  <a:pt x="1404279" y="2648117"/>
                </a:lnTo>
                <a:lnTo>
                  <a:pt x="1404279" y="2638296"/>
                </a:lnTo>
                <a:lnTo>
                  <a:pt x="1412136" y="2632404"/>
                </a:lnTo>
                <a:lnTo>
                  <a:pt x="1418029" y="2624547"/>
                </a:lnTo>
                <a:lnTo>
                  <a:pt x="1418029" y="2612658"/>
                </a:lnTo>
                <a:lnTo>
                  <a:pt x="1418029" y="2602837"/>
                </a:lnTo>
                <a:lnTo>
                  <a:pt x="1433845" y="2587124"/>
                </a:lnTo>
                <a:lnTo>
                  <a:pt x="1455451" y="2588984"/>
                </a:lnTo>
                <a:lnTo>
                  <a:pt x="1467236" y="2577199"/>
                </a:lnTo>
                <a:lnTo>
                  <a:pt x="1479124" y="2577199"/>
                </a:lnTo>
                <a:lnTo>
                  <a:pt x="1488945" y="2583195"/>
                </a:lnTo>
                <a:lnTo>
                  <a:pt x="1508589" y="2598828"/>
                </a:lnTo>
                <a:lnTo>
                  <a:pt x="1508570" y="2598804"/>
                </a:lnTo>
                <a:lnTo>
                  <a:pt x="1488827" y="2583092"/>
                </a:lnTo>
                <a:lnTo>
                  <a:pt x="1479007" y="2577097"/>
                </a:lnTo>
                <a:close/>
                <a:moveTo>
                  <a:pt x="1979122" y="2535985"/>
                </a:moveTo>
                <a:lnTo>
                  <a:pt x="1981060" y="2545674"/>
                </a:lnTo>
                <a:lnTo>
                  <a:pt x="1983024" y="2555493"/>
                </a:lnTo>
                <a:lnTo>
                  <a:pt x="1989019" y="2573169"/>
                </a:lnTo>
                <a:lnTo>
                  <a:pt x="1989019" y="2594876"/>
                </a:lnTo>
                <a:lnTo>
                  <a:pt x="1994808" y="2608624"/>
                </a:lnTo>
                <a:lnTo>
                  <a:pt x="1994859" y="2608654"/>
                </a:lnTo>
                <a:lnTo>
                  <a:pt x="1989131" y="2595052"/>
                </a:lnTo>
                <a:lnTo>
                  <a:pt x="1989131" y="2573342"/>
                </a:lnTo>
                <a:lnTo>
                  <a:pt x="1983135" y="2555665"/>
                </a:lnTo>
                <a:lnTo>
                  <a:pt x="1981170" y="2545844"/>
                </a:lnTo>
                <a:lnTo>
                  <a:pt x="1979206" y="2536023"/>
                </a:lnTo>
                <a:close/>
                <a:moveTo>
                  <a:pt x="1099031" y="2451093"/>
                </a:moveTo>
                <a:lnTo>
                  <a:pt x="1102959" y="2453057"/>
                </a:lnTo>
                <a:lnTo>
                  <a:pt x="1102959" y="2459052"/>
                </a:lnTo>
                <a:lnTo>
                  <a:pt x="1100995" y="2464944"/>
                </a:lnTo>
                <a:lnTo>
                  <a:pt x="1089108" y="2474764"/>
                </a:lnTo>
                <a:lnTo>
                  <a:pt x="1081252" y="2482620"/>
                </a:lnTo>
                <a:lnTo>
                  <a:pt x="1075360" y="2486548"/>
                </a:lnTo>
                <a:lnTo>
                  <a:pt x="1073396" y="2488512"/>
                </a:lnTo>
                <a:lnTo>
                  <a:pt x="1069468" y="2490476"/>
                </a:lnTo>
                <a:lnTo>
                  <a:pt x="1067504" y="2486548"/>
                </a:lnTo>
                <a:lnTo>
                  <a:pt x="1065437" y="2482620"/>
                </a:lnTo>
                <a:lnTo>
                  <a:pt x="1067504" y="2476728"/>
                </a:lnTo>
                <a:lnTo>
                  <a:pt x="1073396" y="2472800"/>
                </a:lnTo>
                <a:lnTo>
                  <a:pt x="1069468" y="2470836"/>
                </a:lnTo>
                <a:lnTo>
                  <a:pt x="1071432" y="2468872"/>
                </a:lnTo>
                <a:lnTo>
                  <a:pt x="1075360" y="2466908"/>
                </a:lnTo>
                <a:lnTo>
                  <a:pt x="1077324" y="2462877"/>
                </a:lnTo>
                <a:lnTo>
                  <a:pt x="1081252" y="2460913"/>
                </a:lnTo>
                <a:lnTo>
                  <a:pt x="1083216" y="2460913"/>
                </a:lnTo>
                <a:lnTo>
                  <a:pt x="1081252" y="2457088"/>
                </a:lnTo>
                <a:lnTo>
                  <a:pt x="1085180" y="2457088"/>
                </a:lnTo>
                <a:lnTo>
                  <a:pt x="1093036" y="2457088"/>
                </a:lnTo>
                <a:lnTo>
                  <a:pt x="1096964" y="2453057"/>
                </a:lnTo>
                <a:close/>
                <a:moveTo>
                  <a:pt x="3099699" y="2445565"/>
                </a:moveTo>
                <a:lnTo>
                  <a:pt x="3040606" y="2457446"/>
                </a:lnTo>
                <a:lnTo>
                  <a:pt x="3040762" y="2457499"/>
                </a:lnTo>
                <a:lnTo>
                  <a:pt x="3099878" y="2445614"/>
                </a:lnTo>
                <a:close/>
                <a:moveTo>
                  <a:pt x="2546255" y="2445557"/>
                </a:moveTo>
                <a:lnTo>
                  <a:pt x="2546244" y="2445565"/>
                </a:lnTo>
                <a:lnTo>
                  <a:pt x="2530564" y="2469034"/>
                </a:lnTo>
                <a:lnTo>
                  <a:pt x="2530567" y="2469035"/>
                </a:lnTo>
                <a:close/>
                <a:moveTo>
                  <a:pt x="2967668" y="2400278"/>
                </a:moveTo>
                <a:lnTo>
                  <a:pt x="2946059" y="2404207"/>
                </a:lnTo>
                <a:lnTo>
                  <a:pt x="2918453" y="2414029"/>
                </a:lnTo>
                <a:lnTo>
                  <a:pt x="2896845" y="2431813"/>
                </a:lnTo>
                <a:lnTo>
                  <a:pt x="2898809" y="2441636"/>
                </a:lnTo>
                <a:lnTo>
                  <a:pt x="2904702" y="2453423"/>
                </a:lnTo>
                <a:lnTo>
                  <a:pt x="2900773" y="2461281"/>
                </a:lnTo>
                <a:lnTo>
                  <a:pt x="2890848" y="2461281"/>
                </a:lnTo>
                <a:lnTo>
                  <a:pt x="2875132" y="2471207"/>
                </a:lnTo>
                <a:lnTo>
                  <a:pt x="2859551" y="2482894"/>
                </a:lnTo>
                <a:lnTo>
                  <a:pt x="2861508" y="2514314"/>
                </a:lnTo>
                <a:lnTo>
                  <a:pt x="2845690" y="2547808"/>
                </a:lnTo>
                <a:lnTo>
                  <a:pt x="2845777" y="2547980"/>
                </a:lnTo>
                <a:lnTo>
                  <a:pt x="2861546" y="2514585"/>
                </a:lnTo>
                <a:lnTo>
                  <a:pt x="2859581" y="2483043"/>
                </a:lnTo>
                <a:lnTo>
                  <a:pt x="2875300" y="2471254"/>
                </a:lnTo>
                <a:lnTo>
                  <a:pt x="2891019" y="2461326"/>
                </a:lnTo>
                <a:lnTo>
                  <a:pt x="2900947" y="2461326"/>
                </a:lnTo>
                <a:lnTo>
                  <a:pt x="2904877" y="2453466"/>
                </a:lnTo>
                <a:lnTo>
                  <a:pt x="2898982" y="2441677"/>
                </a:lnTo>
                <a:lnTo>
                  <a:pt x="2897017" y="2431852"/>
                </a:lnTo>
                <a:lnTo>
                  <a:pt x="2918631" y="2414064"/>
                </a:lnTo>
                <a:lnTo>
                  <a:pt x="2946242" y="2404240"/>
                </a:lnTo>
                <a:lnTo>
                  <a:pt x="2967815" y="2400318"/>
                </a:lnTo>
                <a:close/>
                <a:moveTo>
                  <a:pt x="2591752" y="2303787"/>
                </a:moveTo>
                <a:lnTo>
                  <a:pt x="2591713" y="2303826"/>
                </a:lnTo>
                <a:lnTo>
                  <a:pt x="2613242" y="2305671"/>
                </a:lnTo>
                <a:lnTo>
                  <a:pt x="2650669" y="2315597"/>
                </a:lnTo>
                <a:lnTo>
                  <a:pt x="2650806" y="2315528"/>
                </a:lnTo>
                <a:lnTo>
                  <a:pt x="2613480" y="2305646"/>
                </a:lnTo>
                <a:close/>
                <a:moveTo>
                  <a:pt x="2680181" y="2266396"/>
                </a:moveTo>
                <a:lnTo>
                  <a:pt x="2686029" y="2268345"/>
                </a:lnTo>
                <a:lnTo>
                  <a:pt x="2686084" y="2268280"/>
                </a:lnTo>
                <a:lnTo>
                  <a:pt x="2680422" y="2266396"/>
                </a:lnTo>
                <a:close/>
                <a:moveTo>
                  <a:pt x="2540418" y="2236854"/>
                </a:moveTo>
                <a:lnTo>
                  <a:pt x="2546244" y="2240739"/>
                </a:lnTo>
                <a:lnTo>
                  <a:pt x="2544279" y="2248597"/>
                </a:lnTo>
                <a:lnTo>
                  <a:pt x="2542315" y="2254594"/>
                </a:lnTo>
                <a:lnTo>
                  <a:pt x="2530425" y="2256455"/>
                </a:lnTo>
                <a:lnTo>
                  <a:pt x="2520603" y="2256455"/>
                </a:lnTo>
                <a:lnTo>
                  <a:pt x="2512745" y="2270310"/>
                </a:lnTo>
                <a:lnTo>
                  <a:pt x="2516777" y="2284061"/>
                </a:lnTo>
                <a:lnTo>
                  <a:pt x="2526599" y="2287990"/>
                </a:lnTo>
                <a:lnTo>
                  <a:pt x="2536422" y="2297813"/>
                </a:lnTo>
                <a:lnTo>
                  <a:pt x="2544279" y="2313633"/>
                </a:lnTo>
                <a:lnTo>
                  <a:pt x="2554102" y="2321491"/>
                </a:lnTo>
                <a:lnTo>
                  <a:pt x="2561959" y="2327384"/>
                </a:lnTo>
                <a:lnTo>
                  <a:pt x="2569817" y="2331417"/>
                </a:lnTo>
                <a:lnTo>
                  <a:pt x="2569921" y="2331313"/>
                </a:lnTo>
                <a:lnTo>
                  <a:pt x="2562161" y="2327337"/>
                </a:lnTo>
                <a:lnTo>
                  <a:pt x="2554298" y="2321450"/>
                </a:lnTo>
                <a:lnTo>
                  <a:pt x="2544469" y="2313600"/>
                </a:lnTo>
                <a:lnTo>
                  <a:pt x="2536605" y="2297796"/>
                </a:lnTo>
                <a:lnTo>
                  <a:pt x="2526776" y="2287983"/>
                </a:lnTo>
                <a:lnTo>
                  <a:pt x="2516947" y="2284058"/>
                </a:lnTo>
                <a:lnTo>
                  <a:pt x="2512912" y="2270321"/>
                </a:lnTo>
                <a:lnTo>
                  <a:pt x="2520775" y="2256480"/>
                </a:lnTo>
                <a:lnTo>
                  <a:pt x="2530605" y="2256480"/>
                </a:lnTo>
                <a:lnTo>
                  <a:pt x="2542503" y="2254620"/>
                </a:lnTo>
                <a:lnTo>
                  <a:pt x="2544469" y="2248629"/>
                </a:lnTo>
                <a:lnTo>
                  <a:pt x="2546435" y="2240779"/>
                </a:lnTo>
                <a:lnTo>
                  <a:pt x="2540537" y="2236854"/>
                </a:lnTo>
                <a:close/>
                <a:moveTo>
                  <a:pt x="2150353" y="2185724"/>
                </a:moveTo>
                <a:lnTo>
                  <a:pt x="2146447" y="2236504"/>
                </a:lnTo>
                <a:lnTo>
                  <a:pt x="2122879" y="2262139"/>
                </a:lnTo>
                <a:lnTo>
                  <a:pt x="2116987" y="2279815"/>
                </a:lnTo>
                <a:lnTo>
                  <a:pt x="2085460" y="2295526"/>
                </a:lnTo>
                <a:lnTo>
                  <a:pt x="2067785" y="2301522"/>
                </a:lnTo>
                <a:lnTo>
                  <a:pt x="2059825" y="2299558"/>
                </a:lnTo>
                <a:lnTo>
                  <a:pt x="2053933" y="2303486"/>
                </a:lnTo>
                <a:lnTo>
                  <a:pt x="2042046" y="2331085"/>
                </a:lnTo>
                <a:lnTo>
                  <a:pt x="2026335" y="2344729"/>
                </a:lnTo>
                <a:lnTo>
                  <a:pt x="2012587" y="2358580"/>
                </a:lnTo>
                <a:lnTo>
                  <a:pt x="2004731" y="2380287"/>
                </a:lnTo>
                <a:lnTo>
                  <a:pt x="2002767" y="2403855"/>
                </a:lnTo>
                <a:lnTo>
                  <a:pt x="1994808" y="2421530"/>
                </a:lnTo>
                <a:lnTo>
                  <a:pt x="1984988" y="2441273"/>
                </a:lnTo>
                <a:lnTo>
                  <a:pt x="1977132" y="2464944"/>
                </a:lnTo>
                <a:lnTo>
                  <a:pt x="1971240" y="2490476"/>
                </a:lnTo>
                <a:lnTo>
                  <a:pt x="1963384" y="2508255"/>
                </a:lnTo>
                <a:lnTo>
                  <a:pt x="1961420" y="2527894"/>
                </a:lnTo>
                <a:lnTo>
                  <a:pt x="1961539" y="2527948"/>
                </a:lnTo>
                <a:lnTo>
                  <a:pt x="1963491" y="2508421"/>
                </a:lnTo>
                <a:lnTo>
                  <a:pt x="1971348" y="2490640"/>
                </a:lnTo>
                <a:lnTo>
                  <a:pt x="1977242" y="2465106"/>
                </a:lnTo>
                <a:lnTo>
                  <a:pt x="1985099" y="2441433"/>
                </a:lnTo>
                <a:lnTo>
                  <a:pt x="1994921" y="2421688"/>
                </a:lnTo>
                <a:lnTo>
                  <a:pt x="2002881" y="2404010"/>
                </a:lnTo>
                <a:lnTo>
                  <a:pt x="2004846" y="2380440"/>
                </a:lnTo>
                <a:lnTo>
                  <a:pt x="2012703" y="2358731"/>
                </a:lnTo>
                <a:lnTo>
                  <a:pt x="2026454" y="2344878"/>
                </a:lnTo>
                <a:lnTo>
                  <a:pt x="2042168" y="2331232"/>
                </a:lnTo>
                <a:lnTo>
                  <a:pt x="2054058" y="2303631"/>
                </a:lnTo>
                <a:lnTo>
                  <a:pt x="2059951" y="2299702"/>
                </a:lnTo>
                <a:lnTo>
                  <a:pt x="2067912" y="2301667"/>
                </a:lnTo>
                <a:lnTo>
                  <a:pt x="2085591" y="2295671"/>
                </a:lnTo>
                <a:lnTo>
                  <a:pt x="2117124" y="2279957"/>
                </a:lnTo>
                <a:lnTo>
                  <a:pt x="2123017" y="2262280"/>
                </a:lnTo>
                <a:lnTo>
                  <a:pt x="2146431" y="2236814"/>
                </a:lnTo>
                <a:lnTo>
                  <a:pt x="2146429" y="2236810"/>
                </a:lnTo>
                <a:lnTo>
                  <a:pt x="2150358" y="2185732"/>
                </a:lnTo>
                <a:close/>
                <a:moveTo>
                  <a:pt x="1886404" y="2157844"/>
                </a:moveTo>
                <a:lnTo>
                  <a:pt x="1870765" y="2161753"/>
                </a:lnTo>
                <a:lnTo>
                  <a:pt x="1870871" y="2161770"/>
                </a:lnTo>
                <a:lnTo>
                  <a:pt x="1886575" y="2157844"/>
                </a:lnTo>
                <a:close/>
                <a:moveTo>
                  <a:pt x="2654598" y="2138481"/>
                </a:moveTo>
                <a:lnTo>
                  <a:pt x="2619135" y="2140342"/>
                </a:lnTo>
                <a:lnTo>
                  <a:pt x="2577778" y="2146339"/>
                </a:lnTo>
                <a:lnTo>
                  <a:pt x="2548208" y="2171877"/>
                </a:lnTo>
                <a:lnTo>
                  <a:pt x="2552137" y="2209203"/>
                </a:lnTo>
                <a:lnTo>
                  <a:pt x="2540351" y="2221094"/>
                </a:lnTo>
                <a:lnTo>
                  <a:pt x="2534457" y="2236810"/>
                </a:lnTo>
                <a:lnTo>
                  <a:pt x="2534657" y="2236810"/>
                </a:lnTo>
                <a:lnTo>
                  <a:pt x="2540537" y="2221154"/>
                </a:lnTo>
                <a:lnTo>
                  <a:pt x="2552332" y="2209275"/>
                </a:lnTo>
                <a:lnTo>
                  <a:pt x="2548400" y="2171987"/>
                </a:lnTo>
                <a:lnTo>
                  <a:pt x="2577991" y="2146474"/>
                </a:lnTo>
                <a:lnTo>
                  <a:pt x="2619377" y="2140483"/>
                </a:lnTo>
                <a:lnTo>
                  <a:pt x="2654790" y="2138628"/>
                </a:lnTo>
                <a:close/>
                <a:moveTo>
                  <a:pt x="1955085" y="2122555"/>
                </a:moveTo>
                <a:lnTo>
                  <a:pt x="1939536" y="2138205"/>
                </a:lnTo>
                <a:lnTo>
                  <a:pt x="1923824" y="2151952"/>
                </a:lnTo>
                <a:lnTo>
                  <a:pt x="1904087" y="2157842"/>
                </a:lnTo>
                <a:lnTo>
                  <a:pt x="1904258" y="2157842"/>
                </a:lnTo>
                <a:lnTo>
                  <a:pt x="1924001" y="2151950"/>
                </a:lnTo>
                <a:lnTo>
                  <a:pt x="1939713" y="2138202"/>
                </a:lnTo>
                <a:lnTo>
                  <a:pt x="1955155" y="2122660"/>
                </a:lnTo>
                <a:close/>
                <a:moveTo>
                  <a:pt x="2175911" y="2077597"/>
                </a:moveTo>
                <a:lnTo>
                  <a:pt x="2175900" y="2077611"/>
                </a:lnTo>
                <a:lnTo>
                  <a:pt x="2171972" y="2087538"/>
                </a:lnTo>
                <a:lnTo>
                  <a:pt x="2166113" y="2107073"/>
                </a:lnTo>
                <a:lnTo>
                  <a:pt x="2166177" y="2106945"/>
                </a:lnTo>
                <a:lnTo>
                  <a:pt x="2172070" y="2087300"/>
                </a:lnTo>
                <a:close/>
                <a:moveTo>
                  <a:pt x="1752540" y="2049624"/>
                </a:moveTo>
                <a:lnTo>
                  <a:pt x="1740652" y="2059443"/>
                </a:lnTo>
                <a:lnTo>
                  <a:pt x="1732796" y="2073190"/>
                </a:lnTo>
                <a:lnTo>
                  <a:pt x="1719048" y="2077118"/>
                </a:lnTo>
                <a:lnTo>
                  <a:pt x="1709124" y="2081046"/>
                </a:lnTo>
                <a:lnTo>
                  <a:pt x="1699304" y="2083010"/>
                </a:lnTo>
                <a:lnTo>
                  <a:pt x="1663848" y="2090865"/>
                </a:lnTo>
                <a:lnTo>
                  <a:pt x="1646172" y="2096860"/>
                </a:lnTo>
                <a:lnTo>
                  <a:pt x="1626701" y="2100652"/>
                </a:lnTo>
                <a:lnTo>
                  <a:pt x="1626719" y="2100680"/>
                </a:lnTo>
                <a:lnTo>
                  <a:pt x="1646358" y="2096856"/>
                </a:lnTo>
                <a:lnTo>
                  <a:pt x="1664034" y="2090861"/>
                </a:lnTo>
                <a:lnTo>
                  <a:pt x="1699489" y="2083005"/>
                </a:lnTo>
                <a:lnTo>
                  <a:pt x="1709309" y="2081041"/>
                </a:lnTo>
                <a:lnTo>
                  <a:pt x="1719232" y="2077113"/>
                </a:lnTo>
                <a:lnTo>
                  <a:pt x="1732980" y="2073185"/>
                </a:lnTo>
                <a:lnTo>
                  <a:pt x="1740835" y="2059437"/>
                </a:lnTo>
                <a:lnTo>
                  <a:pt x="1752624" y="2049699"/>
                </a:lnTo>
                <a:close/>
                <a:moveTo>
                  <a:pt x="2179951" y="2024355"/>
                </a:moveTo>
                <a:lnTo>
                  <a:pt x="2179828" y="2024462"/>
                </a:lnTo>
                <a:lnTo>
                  <a:pt x="2183756" y="2046073"/>
                </a:lnTo>
                <a:lnTo>
                  <a:pt x="2183756" y="2057965"/>
                </a:lnTo>
                <a:lnTo>
                  <a:pt x="2181814" y="2069620"/>
                </a:lnTo>
                <a:lnTo>
                  <a:pt x="2181892" y="2069516"/>
                </a:lnTo>
                <a:lnTo>
                  <a:pt x="2183857" y="2057729"/>
                </a:lnTo>
                <a:lnTo>
                  <a:pt x="2183857" y="2045838"/>
                </a:lnTo>
                <a:close/>
                <a:moveTo>
                  <a:pt x="1921860" y="2020264"/>
                </a:moveTo>
                <a:lnTo>
                  <a:pt x="1921860" y="2047660"/>
                </a:lnTo>
                <a:lnTo>
                  <a:pt x="1921928" y="2047977"/>
                </a:lnTo>
                <a:lnTo>
                  <a:pt x="1921928" y="2020533"/>
                </a:lnTo>
                <a:close/>
                <a:moveTo>
                  <a:pt x="2093301" y="1910123"/>
                </a:moveTo>
                <a:lnTo>
                  <a:pt x="2093207" y="1910202"/>
                </a:lnTo>
                <a:lnTo>
                  <a:pt x="2097135" y="1949599"/>
                </a:lnTo>
                <a:lnTo>
                  <a:pt x="2122770" y="1943705"/>
                </a:lnTo>
                <a:lnTo>
                  <a:pt x="2138481" y="1947634"/>
                </a:lnTo>
                <a:lnTo>
                  <a:pt x="2158121" y="1963351"/>
                </a:lnTo>
                <a:lnTo>
                  <a:pt x="2170008" y="1969348"/>
                </a:lnTo>
                <a:lnTo>
                  <a:pt x="2203499" y="1961490"/>
                </a:lnTo>
                <a:lnTo>
                  <a:pt x="2217247" y="1973278"/>
                </a:lnTo>
                <a:lnTo>
                  <a:pt x="2225059" y="2014303"/>
                </a:lnTo>
                <a:lnTo>
                  <a:pt x="2225213" y="2014303"/>
                </a:lnTo>
                <a:lnTo>
                  <a:pt x="2217355" y="1973048"/>
                </a:lnTo>
                <a:lnTo>
                  <a:pt x="2203604" y="1961261"/>
                </a:lnTo>
                <a:lnTo>
                  <a:pt x="2170105" y="1969119"/>
                </a:lnTo>
                <a:lnTo>
                  <a:pt x="2158215" y="1963122"/>
                </a:lnTo>
                <a:lnTo>
                  <a:pt x="2138571" y="1947406"/>
                </a:lnTo>
                <a:lnTo>
                  <a:pt x="2122856" y="1943477"/>
                </a:lnTo>
                <a:lnTo>
                  <a:pt x="2097214" y="1949371"/>
                </a:lnTo>
                <a:close/>
                <a:moveTo>
                  <a:pt x="1742619" y="1856730"/>
                </a:moveTo>
                <a:lnTo>
                  <a:pt x="1744683" y="1913702"/>
                </a:lnTo>
                <a:lnTo>
                  <a:pt x="1758432" y="1958975"/>
                </a:lnTo>
                <a:lnTo>
                  <a:pt x="1758439" y="1958973"/>
                </a:lnTo>
                <a:lnTo>
                  <a:pt x="1744803" y="1914053"/>
                </a:lnTo>
                <a:lnTo>
                  <a:pt x="1742736" y="1856965"/>
                </a:lnTo>
                <a:close/>
                <a:moveTo>
                  <a:pt x="1902064" y="1831379"/>
                </a:moveTo>
                <a:lnTo>
                  <a:pt x="1900152" y="1844862"/>
                </a:lnTo>
                <a:lnTo>
                  <a:pt x="1890332" y="1854682"/>
                </a:lnTo>
                <a:lnTo>
                  <a:pt x="1882476" y="1866465"/>
                </a:lnTo>
                <a:lnTo>
                  <a:pt x="1876481" y="1878249"/>
                </a:lnTo>
                <a:lnTo>
                  <a:pt x="1862836" y="1905846"/>
                </a:lnTo>
                <a:lnTo>
                  <a:pt x="1854876" y="1937372"/>
                </a:lnTo>
                <a:lnTo>
                  <a:pt x="1852912" y="1958975"/>
                </a:lnTo>
                <a:lnTo>
                  <a:pt x="1854876" y="1982645"/>
                </a:lnTo>
                <a:lnTo>
                  <a:pt x="1854909" y="1982639"/>
                </a:lnTo>
                <a:lnTo>
                  <a:pt x="1852983" y="1959422"/>
                </a:lnTo>
                <a:lnTo>
                  <a:pt x="1854947" y="1937811"/>
                </a:lnTo>
                <a:lnTo>
                  <a:pt x="1862906" y="1906273"/>
                </a:lnTo>
                <a:lnTo>
                  <a:pt x="1876550" y="1878664"/>
                </a:lnTo>
                <a:lnTo>
                  <a:pt x="1882546" y="1866876"/>
                </a:lnTo>
                <a:lnTo>
                  <a:pt x="1890401" y="1855088"/>
                </a:lnTo>
                <a:lnTo>
                  <a:pt x="1900221" y="1845265"/>
                </a:lnTo>
                <a:lnTo>
                  <a:pt x="1902185" y="1831409"/>
                </a:lnTo>
                <a:close/>
                <a:moveTo>
                  <a:pt x="2118860" y="1772348"/>
                </a:moveTo>
                <a:lnTo>
                  <a:pt x="2118842" y="1772366"/>
                </a:lnTo>
                <a:lnTo>
                  <a:pt x="2112847" y="1790048"/>
                </a:lnTo>
                <a:lnTo>
                  <a:pt x="2108919" y="1833374"/>
                </a:lnTo>
                <a:lnTo>
                  <a:pt x="2104991" y="1853124"/>
                </a:lnTo>
                <a:lnTo>
                  <a:pt x="2108919" y="1866876"/>
                </a:lnTo>
                <a:lnTo>
                  <a:pt x="2116858" y="1880594"/>
                </a:lnTo>
                <a:lnTo>
                  <a:pt x="2116962" y="1880406"/>
                </a:lnTo>
                <a:lnTo>
                  <a:pt x="2109001" y="1866654"/>
                </a:lnTo>
                <a:lnTo>
                  <a:pt x="2105072" y="1852903"/>
                </a:lnTo>
                <a:lnTo>
                  <a:pt x="2109001" y="1833154"/>
                </a:lnTo>
                <a:lnTo>
                  <a:pt x="2112930" y="1789831"/>
                </a:lnTo>
                <a:close/>
                <a:moveTo>
                  <a:pt x="1766780" y="1758236"/>
                </a:moveTo>
                <a:lnTo>
                  <a:pt x="1725426" y="1770018"/>
                </a:lnTo>
                <a:lnTo>
                  <a:pt x="1695858" y="1777976"/>
                </a:lnTo>
                <a:lnTo>
                  <a:pt x="1695496" y="1778070"/>
                </a:lnTo>
                <a:lnTo>
                  <a:pt x="1695543" y="1778143"/>
                </a:lnTo>
                <a:lnTo>
                  <a:pt x="1725056" y="1770194"/>
                </a:lnTo>
                <a:lnTo>
                  <a:pt x="1766411" y="1758404"/>
                </a:lnTo>
                <a:lnTo>
                  <a:pt x="1782102" y="1760366"/>
                </a:lnTo>
                <a:lnTo>
                  <a:pt x="1782157" y="1760158"/>
                </a:lnTo>
                <a:close/>
                <a:moveTo>
                  <a:pt x="2065739" y="1691429"/>
                </a:moveTo>
                <a:lnTo>
                  <a:pt x="2065608" y="1691505"/>
                </a:lnTo>
                <a:lnTo>
                  <a:pt x="2073464" y="1709290"/>
                </a:lnTo>
                <a:lnTo>
                  <a:pt x="2099099" y="1713220"/>
                </a:lnTo>
                <a:lnTo>
                  <a:pt x="2130575" y="1760399"/>
                </a:lnTo>
                <a:lnTo>
                  <a:pt x="2130713" y="1760260"/>
                </a:lnTo>
                <a:lnTo>
                  <a:pt x="2099179" y="1713009"/>
                </a:lnTo>
                <a:lnTo>
                  <a:pt x="2073538" y="1709080"/>
                </a:lnTo>
                <a:close/>
                <a:moveTo>
                  <a:pt x="1136143" y="1653849"/>
                </a:moveTo>
                <a:lnTo>
                  <a:pt x="1146066" y="1667596"/>
                </a:lnTo>
                <a:lnTo>
                  <a:pt x="1146066" y="1673487"/>
                </a:lnTo>
                <a:lnTo>
                  <a:pt x="1143999" y="1679379"/>
                </a:lnTo>
                <a:lnTo>
                  <a:pt x="1138210" y="1683307"/>
                </a:lnTo>
                <a:lnTo>
                  <a:pt x="1140174" y="1689302"/>
                </a:lnTo>
                <a:lnTo>
                  <a:pt x="1149994" y="1712869"/>
                </a:lnTo>
                <a:lnTo>
                  <a:pt x="1151958" y="1720724"/>
                </a:lnTo>
                <a:lnTo>
                  <a:pt x="1149994" y="1728683"/>
                </a:lnTo>
                <a:lnTo>
                  <a:pt x="1151958" y="1734575"/>
                </a:lnTo>
                <a:lnTo>
                  <a:pt x="1159814" y="1738502"/>
                </a:lnTo>
                <a:lnTo>
                  <a:pt x="1165706" y="1748322"/>
                </a:lnTo>
                <a:lnTo>
                  <a:pt x="1151958" y="1748322"/>
                </a:lnTo>
                <a:lnTo>
                  <a:pt x="1151958" y="1754214"/>
                </a:lnTo>
                <a:lnTo>
                  <a:pt x="1155886" y="1754214"/>
                </a:lnTo>
                <a:lnTo>
                  <a:pt x="1165706" y="1760105"/>
                </a:lnTo>
                <a:lnTo>
                  <a:pt x="1165706" y="1764136"/>
                </a:lnTo>
                <a:lnTo>
                  <a:pt x="1163742" y="1768064"/>
                </a:lnTo>
                <a:lnTo>
                  <a:pt x="1165706" y="1775920"/>
                </a:lnTo>
                <a:lnTo>
                  <a:pt x="1171599" y="1791631"/>
                </a:lnTo>
                <a:lnTo>
                  <a:pt x="1179558" y="1805481"/>
                </a:lnTo>
                <a:lnTo>
                  <a:pt x="1183383" y="1817265"/>
                </a:lnTo>
                <a:lnTo>
                  <a:pt x="1177594" y="1815301"/>
                </a:lnTo>
                <a:lnTo>
                  <a:pt x="1148030" y="1815301"/>
                </a:lnTo>
                <a:lnTo>
                  <a:pt x="1138210" y="1815301"/>
                </a:lnTo>
                <a:lnTo>
                  <a:pt x="1136143" y="1801450"/>
                </a:lnTo>
                <a:lnTo>
                  <a:pt x="1140174" y="1797522"/>
                </a:lnTo>
                <a:lnTo>
                  <a:pt x="1146066" y="1793595"/>
                </a:lnTo>
                <a:lnTo>
                  <a:pt x="1148030" y="1785739"/>
                </a:lnTo>
                <a:lnTo>
                  <a:pt x="1132214" y="1795559"/>
                </a:lnTo>
                <a:lnTo>
                  <a:pt x="1124358" y="1793595"/>
                </a:lnTo>
                <a:lnTo>
                  <a:pt x="1126322" y="1779847"/>
                </a:lnTo>
                <a:lnTo>
                  <a:pt x="1138210" y="1764136"/>
                </a:lnTo>
                <a:lnTo>
                  <a:pt x="1134178" y="1760105"/>
                </a:lnTo>
                <a:lnTo>
                  <a:pt x="1126322" y="1769925"/>
                </a:lnTo>
                <a:lnTo>
                  <a:pt x="1122394" y="1762069"/>
                </a:lnTo>
                <a:lnTo>
                  <a:pt x="1116502" y="1766100"/>
                </a:lnTo>
                <a:lnTo>
                  <a:pt x="1118466" y="1746358"/>
                </a:lnTo>
                <a:lnTo>
                  <a:pt x="1116502" y="1716900"/>
                </a:lnTo>
                <a:lnTo>
                  <a:pt x="1114538" y="1699121"/>
                </a:lnTo>
                <a:lnTo>
                  <a:pt x="1106682" y="1677519"/>
                </a:lnTo>
                <a:lnTo>
                  <a:pt x="1112574" y="1669560"/>
                </a:lnTo>
                <a:lnTo>
                  <a:pt x="1124358" y="1657776"/>
                </a:lnTo>
                <a:close/>
                <a:moveTo>
                  <a:pt x="2112930" y="1628480"/>
                </a:moveTo>
                <a:lnTo>
                  <a:pt x="2112847" y="1628533"/>
                </a:lnTo>
                <a:lnTo>
                  <a:pt x="2112847" y="1638460"/>
                </a:lnTo>
                <a:lnTo>
                  <a:pt x="2112847" y="1646278"/>
                </a:lnTo>
                <a:lnTo>
                  <a:pt x="2112930" y="1646112"/>
                </a:lnTo>
                <a:lnTo>
                  <a:pt x="2112930" y="1638254"/>
                </a:lnTo>
                <a:close/>
                <a:moveTo>
                  <a:pt x="1620536" y="1586870"/>
                </a:moveTo>
                <a:lnTo>
                  <a:pt x="1604823" y="1630179"/>
                </a:lnTo>
                <a:lnTo>
                  <a:pt x="1606787" y="1752250"/>
                </a:lnTo>
                <a:lnTo>
                  <a:pt x="1596967" y="1762069"/>
                </a:lnTo>
                <a:lnTo>
                  <a:pt x="1591075" y="1777884"/>
                </a:lnTo>
                <a:lnTo>
                  <a:pt x="1650100" y="1789667"/>
                </a:lnTo>
                <a:lnTo>
                  <a:pt x="1650108" y="1789665"/>
                </a:lnTo>
                <a:lnTo>
                  <a:pt x="1591542" y="1777976"/>
                </a:lnTo>
                <a:lnTo>
                  <a:pt x="1597435" y="1762163"/>
                </a:lnTo>
                <a:lnTo>
                  <a:pt x="1607257" y="1752345"/>
                </a:lnTo>
                <a:lnTo>
                  <a:pt x="1605292" y="1630290"/>
                </a:lnTo>
                <a:lnTo>
                  <a:pt x="1620984" y="1587051"/>
                </a:lnTo>
                <a:close/>
                <a:moveTo>
                  <a:pt x="2233169" y="1533835"/>
                </a:moveTo>
                <a:lnTo>
                  <a:pt x="2233062" y="1534023"/>
                </a:lnTo>
                <a:lnTo>
                  <a:pt x="2225103" y="1551808"/>
                </a:lnTo>
                <a:lnTo>
                  <a:pt x="2219211" y="1567525"/>
                </a:lnTo>
                <a:lnTo>
                  <a:pt x="2233062" y="1583242"/>
                </a:lnTo>
                <a:lnTo>
                  <a:pt x="2240816" y="1600796"/>
                </a:lnTo>
                <a:lnTo>
                  <a:pt x="2241032" y="1600825"/>
                </a:lnTo>
                <a:lnTo>
                  <a:pt x="2233174" y="1583041"/>
                </a:lnTo>
                <a:lnTo>
                  <a:pt x="2219320" y="1567325"/>
                </a:lnTo>
                <a:lnTo>
                  <a:pt x="2225213" y="1551608"/>
                </a:lnTo>
                <a:close/>
                <a:moveTo>
                  <a:pt x="2240918" y="1520270"/>
                </a:moveTo>
                <a:lnTo>
                  <a:pt x="2236973" y="1527176"/>
                </a:lnTo>
                <a:lnTo>
                  <a:pt x="2240919" y="1520271"/>
                </a:lnTo>
                <a:close/>
                <a:moveTo>
                  <a:pt x="1772242" y="1520243"/>
                </a:moveTo>
                <a:lnTo>
                  <a:pt x="1774144" y="1527850"/>
                </a:lnTo>
                <a:lnTo>
                  <a:pt x="1772180" y="1537669"/>
                </a:lnTo>
                <a:lnTo>
                  <a:pt x="1768252" y="1545525"/>
                </a:lnTo>
                <a:lnTo>
                  <a:pt x="1766288" y="1555344"/>
                </a:lnTo>
                <a:lnTo>
                  <a:pt x="1766288" y="1561339"/>
                </a:lnTo>
                <a:lnTo>
                  <a:pt x="1762360" y="1567231"/>
                </a:lnTo>
                <a:lnTo>
                  <a:pt x="1756468" y="1569195"/>
                </a:lnTo>
                <a:lnTo>
                  <a:pt x="1750472" y="1569195"/>
                </a:lnTo>
                <a:lnTo>
                  <a:pt x="1744683" y="1575086"/>
                </a:lnTo>
                <a:lnTo>
                  <a:pt x="1730832" y="1598756"/>
                </a:lnTo>
                <a:lnTo>
                  <a:pt x="1713201" y="1624221"/>
                </a:lnTo>
                <a:lnTo>
                  <a:pt x="1713431" y="1624314"/>
                </a:lnTo>
                <a:lnTo>
                  <a:pt x="1730907" y="1599063"/>
                </a:lnTo>
                <a:lnTo>
                  <a:pt x="1744758" y="1575384"/>
                </a:lnTo>
                <a:lnTo>
                  <a:pt x="1750546" y="1569490"/>
                </a:lnTo>
                <a:lnTo>
                  <a:pt x="1756542" y="1569490"/>
                </a:lnTo>
                <a:lnTo>
                  <a:pt x="1762434" y="1567525"/>
                </a:lnTo>
                <a:lnTo>
                  <a:pt x="1766361" y="1561631"/>
                </a:lnTo>
                <a:lnTo>
                  <a:pt x="1766361" y="1555634"/>
                </a:lnTo>
                <a:lnTo>
                  <a:pt x="1768325" y="1545811"/>
                </a:lnTo>
                <a:lnTo>
                  <a:pt x="1772253" y="1537952"/>
                </a:lnTo>
                <a:lnTo>
                  <a:pt x="1774217" y="1528129"/>
                </a:lnTo>
                <a:lnTo>
                  <a:pt x="1772253" y="1520270"/>
                </a:lnTo>
                <a:close/>
                <a:moveTo>
                  <a:pt x="1762360" y="1488677"/>
                </a:moveTo>
                <a:lnTo>
                  <a:pt x="1762360" y="1506144"/>
                </a:lnTo>
                <a:lnTo>
                  <a:pt x="1762434" y="1506193"/>
                </a:lnTo>
                <a:lnTo>
                  <a:pt x="1762434" y="1488732"/>
                </a:lnTo>
                <a:close/>
                <a:moveTo>
                  <a:pt x="3040542" y="1484684"/>
                </a:moveTo>
                <a:lnTo>
                  <a:pt x="3036630" y="1502289"/>
                </a:lnTo>
                <a:lnTo>
                  <a:pt x="3042523" y="1508182"/>
                </a:lnTo>
                <a:lnTo>
                  <a:pt x="3048417" y="1514076"/>
                </a:lnTo>
                <a:lnTo>
                  <a:pt x="3040559" y="1533824"/>
                </a:lnTo>
                <a:lnTo>
                  <a:pt x="3032701" y="1555434"/>
                </a:lnTo>
                <a:lnTo>
                  <a:pt x="3034665" y="1579112"/>
                </a:lnTo>
                <a:lnTo>
                  <a:pt x="3038594" y="1598860"/>
                </a:lnTo>
                <a:lnTo>
                  <a:pt x="3042523" y="1616541"/>
                </a:lnTo>
                <a:lnTo>
                  <a:pt x="3034665" y="1636186"/>
                </a:lnTo>
                <a:lnTo>
                  <a:pt x="3079951" y="1652005"/>
                </a:lnTo>
                <a:lnTo>
                  <a:pt x="3079984" y="1651992"/>
                </a:lnTo>
                <a:lnTo>
                  <a:pt x="3034942" y="1636259"/>
                </a:lnTo>
                <a:lnTo>
                  <a:pt x="3042799" y="1616617"/>
                </a:lnTo>
                <a:lnTo>
                  <a:pt x="3038871" y="1598940"/>
                </a:lnTo>
                <a:lnTo>
                  <a:pt x="3034942" y="1579195"/>
                </a:lnTo>
                <a:lnTo>
                  <a:pt x="3032978" y="1555521"/>
                </a:lnTo>
                <a:lnTo>
                  <a:pt x="3040835" y="1533915"/>
                </a:lnTo>
                <a:lnTo>
                  <a:pt x="3048692" y="1514170"/>
                </a:lnTo>
                <a:lnTo>
                  <a:pt x="3042799" y="1508278"/>
                </a:lnTo>
                <a:lnTo>
                  <a:pt x="3036907" y="1502385"/>
                </a:lnTo>
                <a:lnTo>
                  <a:pt x="3040835" y="1484708"/>
                </a:lnTo>
                <a:close/>
                <a:moveTo>
                  <a:pt x="2349202" y="1482779"/>
                </a:moveTo>
                <a:lnTo>
                  <a:pt x="2349143" y="1482838"/>
                </a:lnTo>
                <a:lnTo>
                  <a:pt x="2343251" y="1492662"/>
                </a:lnTo>
                <a:lnTo>
                  <a:pt x="2339323" y="1506414"/>
                </a:lnTo>
                <a:lnTo>
                  <a:pt x="2335461" y="1518005"/>
                </a:lnTo>
                <a:lnTo>
                  <a:pt x="2335532" y="1518005"/>
                </a:lnTo>
                <a:lnTo>
                  <a:pt x="2339461" y="1506218"/>
                </a:lnTo>
                <a:lnTo>
                  <a:pt x="2343390" y="1492466"/>
                </a:lnTo>
                <a:close/>
                <a:moveTo>
                  <a:pt x="1764947" y="1420446"/>
                </a:moveTo>
                <a:lnTo>
                  <a:pt x="1750658" y="1427563"/>
                </a:lnTo>
                <a:lnTo>
                  <a:pt x="1721192" y="1435524"/>
                </a:lnTo>
                <a:lnTo>
                  <a:pt x="1721097" y="1435511"/>
                </a:lnTo>
                <a:lnTo>
                  <a:pt x="1721128" y="1435572"/>
                </a:lnTo>
                <a:lnTo>
                  <a:pt x="1750546" y="1427621"/>
                </a:lnTo>
                <a:close/>
                <a:moveTo>
                  <a:pt x="2504804" y="1409880"/>
                </a:moveTo>
                <a:lnTo>
                  <a:pt x="2504710" y="1409939"/>
                </a:lnTo>
                <a:lnTo>
                  <a:pt x="2490858" y="1431551"/>
                </a:lnTo>
                <a:lnTo>
                  <a:pt x="2485070" y="1445407"/>
                </a:lnTo>
                <a:lnTo>
                  <a:pt x="2475147" y="1461124"/>
                </a:lnTo>
                <a:lnTo>
                  <a:pt x="2481039" y="1468982"/>
                </a:lnTo>
                <a:lnTo>
                  <a:pt x="2488998" y="1476841"/>
                </a:lnTo>
                <a:lnTo>
                  <a:pt x="2479221" y="1508240"/>
                </a:lnTo>
                <a:lnTo>
                  <a:pt x="2479350" y="1508182"/>
                </a:lnTo>
                <a:lnTo>
                  <a:pt x="2489172" y="1476647"/>
                </a:lnTo>
                <a:lnTo>
                  <a:pt x="2481211" y="1468789"/>
                </a:lnTo>
                <a:lnTo>
                  <a:pt x="2475317" y="1460931"/>
                </a:lnTo>
                <a:lnTo>
                  <a:pt x="2485243" y="1445215"/>
                </a:lnTo>
                <a:lnTo>
                  <a:pt x="2491033" y="1431360"/>
                </a:lnTo>
                <a:close/>
                <a:moveTo>
                  <a:pt x="1799855" y="1405998"/>
                </a:moveTo>
                <a:lnTo>
                  <a:pt x="1778262" y="1413813"/>
                </a:lnTo>
                <a:lnTo>
                  <a:pt x="1778162" y="1413863"/>
                </a:lnTo>
                <a:lnTo>
                  <a:pt x="1799852" y="1406010"/>
                </a:lnTo>
                <a:close/>
                <a:moveTo>
                  <a:pt x="2530402" y="1386133"/>
                </a:moveTo>
                <a:lnTo>
                  <a:pt x="2530241" y="1386260"/>
                </a:lnTo>
                <a:lnTo>
                  <a:pt x="2526454" y="1396090"/>
                </a:lnTo>
                <a:lnTo>
                  <a:pt x="2526599" y="1395998"/>
                </a:lnTo>
                <a:close/>
                <a:moveTo>
                  <a:pt x="1833344" y="1364648"/>
                </a:moveTo>
                <a:lnTo>
                  <a:pt x="1817653" y="1370494"/>
                </a:lnTo>
                <a:lnTo>
                  <a:pt x="1817649" y="1370498"/>
                </a:lnTo>
                <a:lnTo>
                  <a:pt x="1833343" y="1364649"/>
                </a:lnTo>
                <a:close/>
                <a:moveTo>
                  <a:pt x="2595408" y="1335045"/>
                </a:moveTo>
                <a:lnTo>
                  <a:pt x="2595362" y="1335076"/>
                </a:lnTo>
                <a:lnTo>
                  <a:pt x="2579658" y="1350683"/>
                </a:lnTo>
                <a:lnTo>
                  <a:pt x="2579743" y="1350608"/>
                </a:lnTo>
                <a:close/>
                <a:moveTo>
                  <a:pt x="1857043" y="1329139"/>
                </a:moveTo>
                <a:lnTo>
                  <a:pt x="1856986" y="1329207"/>
                </a:lnTo>
                <a:lnTo>
                  <a:pt x="1868694" y="1333111"/>
                </a:lnTo>
                <a:lnTo>
                  <a:pt x="1872726" y="1337040"/>
                </a:lnTo>
                <a:lnTo>
                  <a:pt x="1872828" y="1336964"/>
                </a:lnTo>
                <a:lnTo>
                  <a:pt x="1868829" y="1333068"/>
                </a:lnTo>
                <a:close/>
                <a:moveTo>
                  <a:pt x="2950146" y="1309345"/>
                </a:moveTo>
                <a:lnTo>
                  <a:pt x="2969632" y="1321037"/>
                </a:lnTo>
                <a:lnTo>
                  <a:pt x="2977593" y="1338821"/>
                </a:lnTo>
                <a:lnTo>
                  <a:pt x="2961774" y="1350608"/>
                </a:lnTo>
                <a:lnTo>
                  <a:pt x="2942130" y="1342750"/>
                </a:lnTo>
                <a:lnTo>
                  <a:pt x="2930240" y="1348643"/>
                </a:lnTo>
                <a:lnTo>
                  <a:pt x="2918453" y="1356605"/>
                </a:lnTo>
                <a:lnTo>
                  <a:pt x="2914525" y="1376250"/>
                </a:lnTo>
                <a:lnTo>
                  <a:pt x="2916489" y="1403856"/>
                </a:lnTo>
                <a:lnTo>
                  <a:pt x="2930240" y="1423502"/>
                </a:lnTo>
                <a:lnTo>
                  <a:pt x="2951952" y="1433428"/>
                </a:lnTo>
                <a:lnTo>
                  <a:pt x="2957845" y="1451108"/>
                </a:lnTo>
                <a:lnTo>
                  <a:pt x="2963739" y="1466824"/>
                </a:lnTo>
                <a:lnTo>
                  <a:pt x="2977593" y="1472821"/>
                </a:lnTo>
                <a:lnTo>
                  <a:pt x="2991344" y="1480679"/>
                </a:lnTo>
                <a:lnTo>
                  <a:pt x="2991468" y="1480689"/>
                </a:lnTo>
                <a:lnTo>
                  <a:pt x="2977877" y="1472923"/>
                </a:lnTo>
                <a:lnTo>
                  <a:pt x="2964024" y="1466927"/>
                </a:lnTo>
                <a:lnTo>
                  <a:pt x="2958131" y="1451213"/>
                </a:lnTo>
                <a:lnTo>
                  <a:pt x="2952238" y="1433536"/>
                </a:lnTo>
                <a:lnTo>
                  <a:pt x="2930529" y="1423612"/>
                </a:lnTo>
                <a:lnTo>
                  <a:pt x="2916779" y="1403970"/>
                </a:lnTo>
                <a:lnTo>
                  <a:pt x="2914815" y="1376368"/>
                </a:lnTo>
                <a:lnTo>
                  <a:pt x="2918743" y="1356726"/>
                </a:lnTo>
                <a:lnTo>
                  <a:pt x="2930529" y="1348766"/>
                </a:lnTo>
                <a:lnTo>
                  <a:pt x="2942417" y="1342874"/>
                </a:lnTo>
                <a:lnTo>
                  <a:pt x="2962059" y="1350730"/>
                </a:lnTo>
                <a:lnTo>
                  <a:pt x="2977877" y="1338945"/>
                </a:lnTo>
                <a:lnTo>
                  <a:pt x="2969916" y="1321164"/>
                </a:lnTo>
                <a:lnTo>
                  <a:pt x="2950274" y="1309379"/>
                </a:lnTo>
                <a:close/>
                <a:moveTo>
                  <a:pt x="2869482" y="1305443"/>
                </a:moveTo>
                <a:lnTo>
                  <a:pt x="2892812" y="1317211"/>
                </a:lnTo>
                <a:lnTo>
                  <a:pt x="2892838" y="1317205"/>
                </a:lnTo>
                <a:lnTo>
                  <a:pt x="2869534" y="1305451"/>
                </a:lnTo>
                <a:close/>
                <a:moveTo>
                  <a:pt x="2814329" y="1293666"/>
                </a:moveTo>
                <a:lnTo>
                  <a:pt x="2814316" y="1293676"/>
                </a:lnTo>
                <a:lnTo>
                  <a:pt x="2821989" y="1297463"/>
                </a:lnTo>
                <a:lnTo>
                  <a:pt x="2827882" y="1305321"/>
                </a:lnTo>
                <a:lnTo>
                  <a:pt x="2828084" y="1305321"/>
                </a:lnTo>
                <a:lnTo>
                  <a:pt x="2822290" y="1297594"/>
                </a:lnTo>
                <a:close/>
                <a:moveTo>
                  <a:pt x="2765062" y="1281768"/>
                </a:moveTo>
                <a:lnTo>
                  <a:pt x="2776704" y="1287640"/>
                </a:lnTo>
                <a:lnTo>
                  <a:pt x="2774636" y="1301392"/>
                </a:lnTo>
                <a:lnTo>
                  <a:pt x="2776704" y="1315247"/>
                </a:lnTo>
                <a:lnTo>
                  <a:pt x="2776974" y="1315139"/>
                </a:lnTo>
                <a:lnTo>
                  <a:pt x="2774942" y="1301523"/>
                </a:lnTo>
                <a:lnTo>
                  <a:pt x="2777009" y="1287774"/>
                </a:lnTo>
                <a:lnTo>
                  <a:pt x="2765121" y="1281778"/>
                </a:lnTo>
                <a:close/>
                <a:moveTo>
                  <a:pt x="2518973" y="1275989"/>
                </a:moveTo>
                <a:lnTo>
                  <a:pt x="2518853" y="1276033"/>
                </a:lnTo>
                <a:lnTo>
                  <a:pt x="2534272" y="1276033"/>
                </a:lnTo>
                <a:lnTo>
                  <a:pt x="2549984" y="1287821"/>
                </a:lnTo>
                <a:lnTo>
                  <a:pt x="2565799" y="1299609"/>
                </a:lnTo>
                <a:lnTo>
                  <a:pt x="2583475" y="1303538"/>
                </a:lnTo>
                <a:lnTo>
                  <a:pt x="2599187" y="1305503"/>
                </a:lnTo>
                <a:lnTo>
                  <a:pt x="2613038" y="1311397"/>
                </a:lnTo>
                <a:lnTo>
                  <a:pt x="2626786" y="1319359"/>
                </a:lnTo>
                <a:lnTo>
                  <a:pt x="2619082" y="1327065"/>
                </a:lnTo>
                <a:lnTo>
                  <a:pt x="2619135" y="1327034"/>
                </a:lnTo>
                <a:lnTo>
                  <a:pt x="2626993" y="1319176"/>
                </a:lnTo>
                <a:lnTo>
                  <a:pt x="2642811" y="1327034"/>
                </a:lnTo>
                <a:lnTo>
                  <a:pt x="2658527" y="1334892"/>
                </a:lnTo>
                <a:lnTo>
                  <a:pt x="2658640" y="1334914"/>
                </a:lnTo>
                <a:lnTo>
                  <a:pt x="2643132" y="1327160"/>
                </a:lnTo>
                <a:lnTo>
                  <a:pt x="2627315" y="1319304"/>
                </a:lnTo>
                <a:lnTo>
                  <a:pt x="2613566" y="1311344"/>
                </a:lnTo>
                <a:lnTo>
                  <a:pt x="2599713" y="1305451"/>
                </a:lnTo>
                <a:lnTo>
                  <a:pt x="2583999" y="1303487"/>
                </a:lnTo>
                <a:lnTo>
                  <a:pt x="2566321" y="1299559"/>
                </a:lnTo>
                <a:lnTo>
                  <a:pt x="2550504" y="1287774"/>
                </a:lnTo>
                <a:lnTo>
                  <a:pt x="2534790" y="1275989"/>
                </a:lnTo>
                <a:close/>
                <a:moveTo>
                  <a:pt x="2743281" y="1262136"/>
                </a:moveTo>
                <a:lnTo>
                  <a:pt x="2753027" y="1279782"/>
                </a:lnTo>
                <a:lnTo>
                  <a:pt x="2753283" y="1279823"/>
                </a:lnTo>
                <a:lnTo>
                  <a:pt x="2743514" y="1262136"/>
                </a:lnTo>
                <a:close/>
                <a:moveTo>
                  <a:pt x="2454050" y="1242494"/>
                </a:moveTo>
                <a:lnTo>
                  <a:pt x="2453561" y="1242555"/>
                </a:lnTo>
                <a:lnTo>
                  <a:pt x="2459435" y="1250389"/>
                </a:lnTo>
                <a:lnTo>
                  <a:pt x="2459435" y="1260212"/>
                </a:lnTo>
                <a:lnTo>
                  <a:pt x="2471219" y="1273965"/>
                </a:lnTo>
                <a:lnTo>
                  <a:pt x="2477214" y="1285856"/>
                </a:lnTo>
                <a:lnTo>
                  <a:pt x="2477706" y="1285774"/>
                </a:lnTo>
                <a:lnTo>
                  <a:pt x="2471728" y="1273921"/>
                </a:lnTo>
                <a:lnTo>
                  <a:pt x="2459943" y="1260172"/>
                </a:lnTo>
                <a:lnTo>
                  <a:pt x="2459943" y="1250351"/>
                </a:lnTo>
                <a:close/>
                <a:moveTo>
                  <a:pt x="2099561" y="1236602"/>
                </a:moveTo>
                <a:lnTo>
                  <a:pt x="2099292" y="1236656"/>
                </a:lnTo>
                <a:lnTo>
                  <a:pt x="2118842" y="1238601"/>
                </a:lnTo>
                <a:lnTo>
                  <a:pt x="2124734" y="1240566"/>
                </a:lnTo>
                <a:lnTo>
                  <a:pt x="2130626" y="1244495"/>
                </a:lnTo>
                <a:lnTo>
                  <a:pt x="2130834" y="1244287"/>
                </a:lnTo>
                <a:lnTo>
                  <a:pt x="2125199" y="1240530"/>
                </a:lnTo>
                <a:lnTo>
                  <a:pt x="2119306" y="1238566"/>
                </a:lnTo>
                <a:close/>
                <a:moveTo>
                  <a:pt x="2085811" y="1201143"/>
                </a:moveTo>
                <a:lnTo>
                  <a:pt x="2085345" y="1201210"/>
                </a:lnTo>
                <a:lnTo>
                  <a:pt x="2079459" y="1240566"/>
                </a:lnTo>
                <a:lnTo>
                  <a:pt x="2079927" y="1240472"/>
                </a:lnTo>
                <a:close/>
                <a:moveTo>
                  <a:pt x="2284714" y="1187291"/>
                </a:moveTo>
                <a:lnTo>
                  <a:pt x="2284612" y="1187364"/>
                </a:lnTo>
                <a:lnTo>
                  <a:pt x="2299940" y="1189381"/>
                </a:lnTo>
                <a:lnTo>
                  <a:pt x="2300078" y="1189312"/>
                </a:lnTo>
                <a:close/>
                <a:moveTo>
                  <a:pt x="2328030" y="1171577"/>
                </a:moveTo>
                <a:lnTo>
                  <a:pt x="2327846" y="1171715"/>
                </a:lnTo>
                <a:lnTo>
                  <a:pt x="2362891" y="1185349"/>
                </a:lnTo>
                <a:lnTo>
                  <a:pt x="2400413" y="1191346"/>
                </a:lnTo>
                <a:lnTo>
                  <a:pt x="2412196" y="1193207"/>
                </a:lnTo>
                <a:lnTo>
                  <a:pt x="2404237" y="1210992"/>
                </a:lnTo>
                <a:lnTo>
                  <a:pt x="2386561" y="1224745"/>
                </a:lnTo>
                <a:lnTo>
                  <a:pt x="2374778" y="1242530"/>
                </a:lnTo>
                <a:lnTo>
                  <a:pt x="2382634" y="1250389"/>
                </a:lnTo>
                <a:lnTo>
                  <a:pt x="2390489" y="1254318"/>
                </a:lnTo>
                <a:lnTo>
                  <a:pt x="2396381" y="1256283"/>
                </a:lnTo>
                <a:lnTo>
                  <a:pt x="2396587" y="1256145"/>
                </a:lnTo>
                <a:lnTo>
                  <a:pt x="2390989" y="1254279"/>
                </a:lnTo>
                <a:lnTo>
                  <a:pt x="2383132" y="1250351"/>
                </a:lnTo>
                <a:lnTo>
                  <a:pt x="2375275" y="1242494"/>
                </a:lnTo>
                <a:lnTo>
                  <a:pt x="2387060" y="1224713"/>
                </a:lnTo>
                <a:lnTo>
                  <a:pt x="2404738" y="1210964"/>
                </a:lnTo>
                <a:lnTo>
                  <a:pt x="2412698" y="1193183"/>
                </a:lnTo>
                <a:lnTo>
                  <a:pt x="2400913" y="1191322"/>
                </a:lnTo>
                <a:lnTo>
                  <a:pt x="2363386" y="1185326"/>
                </a:lnTo>
                <a:close/>
                <a:moveTo>
                  <a:pt x="2196117" y="1159792"/>
                </a:moveTo>
                <a:lnTo>
                  <a:pt x="2195732" y="1159905"/>
                </a:lnTo>
                <a:lnTo>
                  <a:pt x="2219211" y="1185349"/>
                </a:lnTo>
                <a:lnTo>
                  <a:pt x="2219211" y="1203134"/>
                </a:lnTo>
                <a:lnTo>
                  <a:pt x="2227067" y="1214922"/>
                </a:lnTo>
                <a:lnTo>
                  <a:pt x="2227488" y="1214808"/>
                </a:lnTo>
                <a:lnTo>
                  <a:pt x="2219688" y="1203107"/>
                </a:lnTo>
                <a:lnTo>
                  <a:pt x="2219688" y="1185326"/>
                </a:lnTo>
                <a:close/>
                <a:moveTo>
                  <a:pt x="970807" y="1118437"/>
                </a:moveTo>
                <a:lnTo>
                  <a:pt x="974839" y="1122366"/>
                </a:lnTo>
                <a:lnTo>
                  <a:pt x="980732" y="1130223"/>
                </a:lnTo>
                <a:lnTo>
                  <a:pt x="984661" y="1134152"/>
                </a:lnTo>
                <a:lnTo>
                  <a:pt x="1000376" y="1142113"/>
                </a:lnTo>
                <a:lnTo>
                  <a:pt x="1006269" y="1147902"/>
                </a:lnTo>
                <a:lnTo>
                  <a:pt x="1002340" y="1153899"/>
                </a:lnTo>
                <a:lnTo>
                  <a:pt x="994482" y="1161756"/>
                </a:lnTo>
                <a:lnTo>
                  <a:pt x="988589" y="1163721"/>
                </a:lnTo>
                <a:lnTo>
                  <a:pt x="980732" y="1165685"/>
                </a:lnTo>
                <a:lnTo>
                  <a:pt x="974839" y="1161756"/>
                </a:lnTo>
                <a:lnTo>
                  <a:pt x="970807" y="1155760"/>
                </a:lnTo>
                <a:lnTo>
                  <a:pt x="968842" y="1149970"/>
                </a:lnTo>
                <a:lnTo>
                  <a:pt x="966878" y="1151935"/>
                </a:lnTo>
                <a:lnTo>
                  <a:pt x="962949" y="1153899"/>
                </a:lnTo>
                <a:lnTo>
                  <a:pt x="959021" y="1153899"/>
                </a:lnTo>
                <a:lnTo>
                  <a:pt x="960985" y="1149970"/>
                </a:lnTo>
                <a:lnTo>
                  <a:pt x="962949" y="1136116"/>
                </a:lnTo>
                <a:lnTo>
                  <a:pt x="964914" y="1126295"/>
                </a:lnTo>
                <a:close/>
                <a:moveTo>
                  <a:pt x="1203222" y="1108512"/>
                </a:moveTo>
                <a:lnTo>
                  <a:pt x="1217076" y="1110580"/>
                </a:lnTo>
                <a:lnTo>
                  <a:pt x="1222865" y="1114509"/>
                </a:lnTo>
                <a:lnTo>
                  <a:pt x="1226897" y="1124330"/>
                </a:lnTo>
                <a:lnTo>
                  <a:pt x="1222865" y="1128259"/>
                </a:lnTo>
                <a:lnTo>
                  <a:pt x="1217076" y="1130223"/>
                </a:lnTo>
                <a:lnTo>
                  <a:pt x="1213043" y="1134152"/>
                </a:lnTo>
                <a:lnTo>
                  <a:pt x="1213043" y="1140045"/>
                </a:lnTo>
                <a:lnTo>
                  <a:pt x="1207151" y="1145938"/>
                </a:lnTo>
                <a:lnTo>
                  <a:pt x="1201257" y="1147902"/>
                </a:lnTo>
                <a:lnTo>
                  <a:pt x="1195364" y="1143974"/>
                </a:lnTo>
                <a:lnTo>
                  <a:pt x="1189471" y="1145938"/>
                </a:lnTo>
                <a:lnTo>
                  <a:pt x="1185542" y="1142113"/>
                </a:lnTo>
                <a:lnTo>
                  <a:pt x="1183475" y="1132188"/>
                </a:lnTo>
                <a:lnTo>
                  <a:pt x="1185542" y="1122366"/>
                </a:lnTo>
                <a:lnTo>
                  <a:pt x="1191436" y="1114509"/>
                </a:lnTo>
                <a:close/>
                <a:moveTo>
                  <a:pt x="1276110" y="1102723"/>
                </a:moveTo>
                <a:lnTo>
                  <a:pt x="1278074" y="1102723"/>
                </a:lnTo>
                <a:lnTo>
                  <a:pt x="1276110" y="1110580"/>
                </a:lnTo>
                <a:lnTo>
                  <a:pt x="1278074" y="1116370"/>
                </a:lnTo>
                <a:lnTo>
                  <a:pt x="1285932" y="1120402"/>
                </a:lnTo>
                <a:lnTo>
                  <a:pt x="1297821" y="1126295"/>
                </a:lnTo>
                <a:lnTo>
                  <a:pt x="1301647" y="1128259"/>
                </a:lnTo>
                <a:lnTo>
                  <a:pt x="1303714" y="1132188"/>
                </a:lnTo>
                <a:lnTo>
                  <a:pt x="1305679" y="1140045"/>
                </a:lnTo>
                <a:lnTo>
                  <a:pt x="1301647" y="1147902"/>
                </a:lnTo>
                <a:lnTo>
                  <a:pt x="1268252" y="1173542"/>
                </a:lnTo>
                <a:lnTo>
                  <a:pt x="1252434" y="1175507"/>
                </a:lnTo>
                <a:lnTo>
                  <a:pt x="1252434" y="1171578"/>
                </a:lnTo>
                <a:lnTo>
                  <a:pt x="1260291" y="1161756"/>
                </a:lnTo>
                <a:lnTo>
                  <a:pt x="1262256" y="1155760"/>
                </a:lnTo>
                <a:lnTo>
                  <a:pt x="1258431" y="1151935"/>
                </a:lnTo>
                <a:lnTo>
                  <a:pt x="1266288" y="1142113"/>
                </a:lnTo>
                <a:lnTo>
                  <a:pt x="1266288" y="1132188"/>
                </a:lnTo>
                <a:lnTo>
                  <a:pt x="1264324" y="1120402"/>
                </a:lnTo>
                <a:lnTo>
                  <a:pt x="1258431" y="1112544"/>
                </a:lnTo>
                <a:lnTo>
                  <a:pt x="1254399" y="1106548"/>
                </a:lnTo>
                <a:lnTo>
                  <a:pt x="1256466" y="1104584"/>
                </a:lnTo>
                <a:lnTo>
                  <a:pt x="1266288" y="1110580"/>
                </a:lnTo>
                <a:close/>
                <a:moveTo>
                  <a:pt x="1449385" y="947100"/>
                </a:moveTo>
                <a:lnTo>
                  <a:pt x="1449387" y="947126"/>
                </a:lnTo>
                <a:lnTo>
                  <a:pt x="1463241" y="954983"/>
                </a:lnTo>
                <a:lnTo>
                  <a:pt x="1482885" y="960876"/>
                </a:lnTo>
                <a:lnTo>
                  <a:pt x="1500667" y="986516"/>
                </a:lnTo>
                <a:lnTo>
                  <a:pt x="1528168" y="986516"/>
                </a:lnTo>
                <a:lnTo>
                  <a:pt x="1541919" y="984552"/>
                </a:lnTo>
                <a:lnTo>
                  <a:pt x="1551844" y="978555"/>
                </a:lnTo>
                <a:lnTo>
                  <a:pt x="1569523" y="974627"/>
                </a:lnTo>
                <a:lnTo>
                  <a:pt x="1585238" y="970698"/>
                </a:lnTo>
                <a:lnTo>
                  <a:pt x="1593095" y="986516"/>
                </a:lnTo>
                <a:lnTo>
                  <a:pt x="1610878" y="978555"/>
                </a:lnTo>
                <a:lnTo>
                  <a:pt x="1630625" y="972662"/>
                </a:lnTo>
                <a:lnTo>
                  <a:pt x="1646340" y="962841"/>
                </a:lnTo>
                <a:lnTo>
                  <a:pt x="1646353" y="962819"/>
                </a:lnTo>
                <a:lnTo>
                  <a:pt x="1630660" y="972618"/>
                </a:lnTo>
                <a:lnTo>
                  <a:pt x="1610909" y="978507"/>
                </a:lnTo>
                <a:lnTo>
                  <a:pt x="1593122" y="986463"/>
                </a:lnTo>
                <a:lnTo>
                  <a:pt x="1585263" y="970655"/>
                </a:lnTo>
                <a:lnTo>
                  <a:pt x="1569545" y="974581"/>
                </a:lnTo>
                <a:lnTo>
                  <a:pt x="1551862" y="978507"/>
                </a:lnTo>
                <a:lnTo>
                  <a:pt x="1541935" y="984500"/>
                </a:lnTo>
                <a:lnTo>
                  <a:pt x="1528181" y="986463"/>
                </a:lnTo>
                <a:lnTo>
                  <a:pt x="1500675" y="986463"/>
                </a:lnTo>
                <a:lnTo>
                  <a:pt x="1482888" y="960840"/>
                </a:lnTo>
                <a:lnTo>
                  <a:pt x="1463241" y="954951"/>
                </a:lnTo>
                <a:close/>
                <a:moveTo>
                  <a:pt x="1442493" y="917112"/>
                </a:moveTo>
                <a:lnTo>
                  <a:pt x="1447420" y="923446"/>
                </a:lnTo>
                <a:lnTo>
                  <a:pt x="1447419" y="923440"/>
                </a:lnTo>
                <a:close/>
                <a:moveTo>
                  <a:pt x="1236803" y="899555"/>
                </a:moveTo>
                <a:lnTo>
                  <a:pt x="1244666" y="907510"/>
                </a:lnTo>
                <a:lnTo>
                  <a:pt x="1248597" y="909474"/>
                </a:lnTo>
                <a:lnTo>
                  <a:pt x="1252528" y="911333"/>
                </a:lnTo>
                <a:lnTo>
                  <a:pt x="1256563" y="913400"/>
                </a:lnTo>
                <a:lnTo>
                  <a:pt x="1260391" y="913400"/>
                </a:lnTo>
                <a:lnTo>
                  <a:pt x="1264426" y="913400"/>
                </a:lnTo>
                <a:lnTo>
                  <a:pt x="1268357" y="917326"/>
                </a:lnTo>
                <a:lnTo>
                  <a:pt x="1272288" y="919289"/>
                </a:lnTo>
                <a:lnTo>
                  <a:pt x="1274254" y="923215"/>
                </a:lnTo>
                <a:lnTo>
                  <a:pt x="1278185" y="927141"/>
                </a:lnTo>
                <a:lnTo>
                  <a:pt x="1280151" y="931068"/>
                </a:lnTo>
                <a:lnTo>
                  <a:pt x="1282117" y="937060"/>
                </a:lnTo>
                <a:lnTo>
                  <a:pt x="1278185" y="937060"/>
                </a:lnTo>
                <a:lnTo>
                  <a:pt x="1272288" y="940883"/>
                </a:lnTo>
                <a:lnTo>
                  <a:pt x="1270323" y="944913"/>
                </a:lnTo>
                <a:lnTo>
                  <a:pt x="1258529" y="946876"/>
                </a:lnTo>
                <a:lnTo>
                  <a:pt x="1254494" y="946876"/>
                </a:lnTo>
                <a:lnTo>
                  <a:pt x="1246631" y="950699"/>
                </a:lnTo>
                <a:lnTo>
                  <a:pt x="1232872" y="956691"/>
                </a:lnTo>
                <a:lnTo>
                  <a:pt x="1222940" y="964544"/>
                </a:lnTo>
                <a:lnTo>
                  <a:pt x="1219112" y="972396"/>
                </a:lnTo>
                <a:lnTo>
                  <a:pt x="1191489" y="994093"/>
                </a:lnTo>
                <a:lnTo>
                  <a:pt x="1183523" y="992130"/>
                </a:lnTo>
                <a:lnTo>
                  <a:pt x="1177729" y="992130"/>
                </a:lnTo>
                <a:lnTo>
                  <a:pt x="1175660" y="992130"/>
                </a:lnTo>
                <a:lnTo>
                  <a:pt x="1173694" y="982211"/>
                </a:lnTo>
                <a:lnTo>
                  <a:pt x="1167798" y="978285"/>
                </a:lnTo>
                <a:lnTo>
                  <a:pt x="1165832" y="982211"/>
                </a:lnTo>
                <a:lnTo>
                  <a:pt x="1163866" y="982211"/>
                </a:lnTo>
                <a:lnTo>
                  <a:pt x="1161901" y="980248"/>
                </a:lnTo>
                <a:lnTo>
                  <a:pt x="1163866" y="978285"/>
                </a:lnTo>
                <a:lnTo>
                  <a:pt x="1161901" y="974359"/>
                </a:lnTo>
                <a:lnTo>
                  <a:pt x="1157969" y="972396"/>
                </a:lnTo>
                <a:lnTo>
                  <a:pt x="1156004" y="976322"/>
                </a:lnTo>
                <a:lnTo>
                  <a:pt x="1152072" y="980248"/>
                </a:lnTo>
                <a:lnTo>
                  <a:pt x="1146175" y="978285"/>
                </a:lnTo>
                <a:lnTo>
                  <a:pt x="1140278" y="976322"/>
                </a:lnTo>
                <a:lnTo>
                  <a:pt x="1144106" y="972396"/>
                </a:lnTo>
                <a:lnTo>
                  <a:pt x="1142244" y="966507"/>
                </a:lnTo>
                <a:lnTo>
                  <a:pt x="1136243" y="960617"/>
                </a:lnTo>
                <a:lnTo>
                  <a:pt x="1134278" y="956691"/>
                </a:lnTo>
                <a:lnTo>
                  <a:pt x="1136243" y="950699"/>
                </a:lnTo>
                <a:lnTo>
                  <a:pt x="1140278" y="948839"/>
                </a:lnTo>
                <a:lnTo>
                  <a:pt x="1146175" y="950699"/>
                </a:lnTo>
                <a:lnTo>
                  <a:pt x="1175660" y="931068"/>
                </a:lnTo>
                <a:lnTo>
                  <a:pt x="1195421" y="929105"/>
                </a:lnTo>
                <a:lnTo>
                  <a:pt x="1211146" y="929105"/>
                </a:lnTo>
                <a:lnTo>
                  <a:pt x="1222940" y="921252"/>
                </a:lnTo>
                <a:lnTo>
                  <a:pt x="1228940" y="903481"/>
                </a:lnTo>
                <a:close/>
                <a:moveTo>
                  <a:pt x="4084400" y="891739"/>
                </a:moveTo>
                <a:lnTo>
                  <a:pt x="4092257" y="891739"/>
                </a:lnTo>
                <a:lnTo>
                  <a:pt x="4102080" y="899597"/>
                </a:lnTo>
                <a:lnTo>
                  <a:pt x="4102080" y="919346"/>
                </a:lnTo>
                <a:lnTo>
                  <a:pt x="4094222" y="942920"/>
                </a:lnTo>
                <a:lnTo>
                  <a:pt x="4088329" y="958739"/>
                </a:lnTo>
                <a:lnTo>
                  <a:pt x="4074474" y="964633"/>
                </a:lnTo>
                <a:lnTo>
                  <a:pt x="4058759" y="962668"/>
                </a:lnTo>
                <a:lnTo>
                  <a:pt x="4043043" y="952846"/>
                </a:lnTo>
                <a:lnTo>
                  <a:pt x="4031256" y="938991"/>
                </a:lnTo>
                <a:lnTo>
                  <a:pt x="4029292" y="923275"/>
                </a:lnTo>
                <a:lnTo>
                  <a:pt x="4033117" y="909523"/>
                </a:lnTo>
                <a:lnTo>
                  <a:pt x="4045007" y="901562"/>
                </a:lnTo>
                <a:lnTo>
                  <a:pt x="4068684" y="897736"/>
                </a:lnTo>
                <a:close/>
                <a:moveTo>
                  <a:pt x="1662055" y="882096"/>
                </a:moveTo>
                <a:lnTo>
                  <a:pt x="1646340" y="886024"/>
                </a:lnTo>
                <a:lnTo>
                  <a:pt x="1628700" y="887984"/>
                </a:lnTo>
                <a:lnTo>
                  <a:pt x="1628695" y="888002"/>
                </a:lnTo>
                <a:lnTo>
                  <a:pt x="1646378" y="886039"/>
                </a:lnTo>
                <a:lnTo>
                  <a:pt x="1662096" y="882113"/>
                </a:lnTo>
                <a:lnTo>
                  <a:pt x="1673953" y="882113"/>
                </a:lnTo>
                <a:lnTo>
                  <a:pt x="1673944" y="882096"/>
                </a:lnTo>
                <a:close/>
                <a:moveTo>
                  <a:pt x="1936117" y="848626"/>
                </a:moveTo>
                <a:lnTo>
                  <a:pt x="1936049" y="848648"/>
                </a:lnTo>
                <a:lnTo>
                  <a:pt x="1953503" y="852527"/>
                </a:lnTo>
                <a:lnTo>
                  <a:pt x="1969322" y="862349"/>
                </a:lnTo>
                <a:lnTo>
                  <a:pt x="1987001" y="870310"/>
                </a:lnTo>
                <a:lnTo>
                  <a:pt x="2022463" y="889953"/>
                </a:lnTo>
                <a:lnTo>
                  <a:pt x="2044174" y="893882"/>
                </a:lnTo>
                <a:lnTo>
                  <a:pt x="2059889" y="899775"/>
                </a:lnTo>
                <a:lnTo>
                  <a:pt x="2075707" y="901739"/>
                </a:lnTo>
                <a:lnTo>
                  <a:pt x="2085529" y="909700"/>
                </a:lnTo>
                <a:lnTo>
                  <a:pt x="2093387" y="921486"/>
                </a:lnTo>
                <a:lnTo>
                  <a:pt x="2087493" y="937304"/>
                </a:lnTo>
                <a:lnTo>
                  <a:pt x="2073640" y="941129"/>
                </a:lnTo>
                <a:lnTo>
                  <a:pt x="2061853" y="956948"/>
                </a:lnTo>
                <a:lnTo>
                  <a:pt x="2053996" y="970698"/>
                </a:lnTo>
                <a:lnTo>
                  <a:pt x="2055960" y="990341"/>
                </a:lnTo>
                <a:lnTo>
                  <a:pt x="2052032" y="1008124"/>
                </a:lnTo>
                <a:lnTo>
                  <a:pt x="2012641" y="1092797"/>
                </a:lnTo>
                <a:lnTo>
                  <a:pt x="1983072" y="1165685"/>
                </a:lnTo>
                <a:lnTo>
                  <a:pt x="1947621" y="1230696"/>
                </a:lnTo>
                <a:lnTo>
                  <a:pt x="1947962" y="1230599"/>
                </a:lnTo>
                <a:lnTo>
                  <a:pt x="1983361" y="1165685"/>
                </a:lnTo>
                <a:lnTo>
                  <a:pt x="2012928" y="1092804"/>
                </a:lnTo>
                <a:lnTo>
                  <a:pt x="2052316" y="1008137"/>
                </a:lnTo>
                <a:lnTo>
                  <a:pt x="2056244" y="990356"/>
                </a:lnTo>
                <a:lnTo>
                  <a:pt x="2054280" y="970715"/>
                </a:lnTo>
                <a:lnTo>
                  <a:pt x="2062137" y="956966"/>
                </a:lnTo>
                <a:lnTo>
                  <a:pt x="2073922" y="941149"/>
                </a:lnTo>
                <a:lnTo>
                  <a:pt x="2087775" y="937324"/>
                </a:lnTo>
                <a:lnTo>
                  <a:pt x="2093668" y="921507"/>
                </a:lnTo>
                <a:lnTo>
                  <a:pt x="2085811" y="909722"/>
                </a:lnTo>
                <a:lnTo>
                  <a:pt x="2075990" y="901762"/>
                </a:lnTo>
                <a:lnTo>
                  <a:pt x="2060173" y="899798"/>
                </a:lnTo>
                <a:lnTo>
                  <a:pt x="2044459" y="893905"/>
                </a:lnTo>
                <a:lnTo>
                  <a:pt x="2022749" y="889977"/>
                </a:lnTo>
                <a:lnTo>
                  <a:pt x="1987290" y="870335"/>
                </a:lnTo>
                <a:lnTo>
                  <a:pt x="1969612" y="862375"/>
                </a:lnTo>
                <a:lnTo>
                  <a:pt x="1953795" y="852554"/>
                </a:lnTo>
                <a:close/>
                <a:moveTo>
                  <a:pt x="1914407" y="783602"/>
                </a:moveTo>
                <a:lnTo>
                  <a:pt x="1914113" y="783677"/>
                </a:lnTo>
                <a:lnTo>
                  <a:pt x="1914113" y="799386"/>
                </a:lnTo>
                <a:lnTo>
                  <a:pt x="1912252" y="815101"/>
                </a:lnTo>
                <a:lnTo>
                  <a:pt x="1904291" y="828955"/>
                </a:lnTo>
                <a:lnTo>
                  <a:pt x="1904291" y="842705"/>
                </a:lnTo>
                <a:lnTo>
                  <a:pt x="1918145" y="854492"/>
                </a:lnTo>
                <a:lnTo>
                  <a:pt x="1918334" y="854429"/>
                </a:lnTo>
                <a:lnTo>
                  <a:pt x="1904586" y="842733"/>
                </a:lnTo>
                <a:lnTo>
                  <a:pt x="1904586" y="828984"/>
                </a:lnTo>
                <a:lnTo>
                  <a:pt x="1912546" y="815132"/>
                </a:lnTo>
                <a:lnTo>
                  <a:pt x="1914407" y="799419"/>
                </a:lnTo>
                <a:close/>
                <a:moveTo>
                  <a:pt x="695073" y="781707"/>
                </a:moveTo>
                <a:lnTo>
                  <a:pt x="699105" y="781707"/>
                </a:lnTo>
                <a:lnTo>
                  <a:pt x="706962" y="781707"/>
                </a:lnTo>
                <a:lnTo>
                  <a:pt x="710891" y="787601"/>
                </a:lnTo>
                <a:lnTo>
                  <a:pt x="708927" y="795459"/>
                </a:lnTo>
                <a:lnTo>
                  <a:pt x="703034" y="801351"/>
                </a:lnTo>
                <a:lnTo>
                  <a:pt x="699105" y="803315"/>
                </a:lnTo>
                <a:lnTo>
                  <a:pt x="697141" y="799386"/>
                </a:lnTo>
                <a:lnTo>
                  <a:pt x="693212" y="789565"/>
                </a:lnTo>
                <a:close/>
                <a:moveTo>
                  <a:pt x="1587306" y="777676"/>
                </a:moveTo>
                <a:lnTo>
                  <a:pt x="1567559" y="783569"/>
                </a:lnTo>
                <a:lnTo>
                  <a:pt x="1555773" y="797423"/>
                </a:lnTo>
                <a:lnTo>
                  <a:pt x="1545847" y="817066"/>
                </a:lnTo>
                <a:lnTo>
                  <a:pt x="1530133" y="834848"/>
                </a:lnTo>
                <a:lnTo>
                  <a:pt x="1500667" y="838777"/>
                </a:lnTo>
                <a:lnTo>
                  <a:pt x="1498599" y="850563"/>
                </a:lnTo>
                <a:lnTo>
                  <a:pt x="1496635" y="866381"/>
                </a:lnTo>
                <a:lnTo>
                  <a:pt x="1482885" y="874238"/>
                </a:lnTo>
                <a:lnTo>
                  <a:pt x="1467066" y="880131"/>
                </a:lnTo>
                <a:lnTo>
                  <a:pt x="1447423" y="866381"/>
                </a:lnTo>
                <a:lnTo>
                  <a:pt x="1427676" y="864313"/>
                </a:lnTo>
                <a:lnTo>
                  <a:pt x="1421380" y="878230"/>
                </a:lnTo>
                <a:lnTo>
                  <a:pt x="1427668" y="864343"/>
                </a:lnTo>
                <a:lnTo>
                  <a:pt x="1447419" y="866409"/>
                </a:lnTo>
                <a:lnTo>
                  <a:pt x="1467067" y="880150"/>
                </a:lnTo>
                <a:lnTo>
                  <a:pt x="1482888" y="874261"/>
                </a:lnTo>
                <a:lnTo>
                  <a:pt x="1496642" y="866409"/>
                </a:lnTo>
                <a:lnTo>
                  <a:pt x="1498606" y="850602"/>
                </a:lnTo>
                <a:lnTo>
                  <a:pt x="1500675" y="838824"/>
                </a:lnTo>
                <a:lnTo>
                  <a:pt x="1530146" y="834898"/>
                </a:lnTo>
                <a:lnTo>
                  <a:pt x="1545864" y="817128"/>
                </a:lnTo>
                <a:lnTo>
                  <a:pt x="1555792" y="797498"/>
                </a:lnTo>
                <a:lnTo>
                  <a:pt x="1567580" y="783654"/>
                </a:lnTo>
                <a:lnTo>
                  <a:pt x="1587331" y="777764"/>
                </a:lnTo>
                <a:lnTo>
                  <a:pt x="1610909" y="779830"/>
                </a:lnTo>
                <a:lnTo>
                  <a:pt x="1622668" y="799412"/>
                </a:lnTo>
                <a:lnTo>
                  <a:pt x="1622664" y="799386"/>
                </a:lnTo>
                <a:lnTo>
                  <a:pt x="1610878" y="779743"/>
                </a:lnTo>
                <a:close/>
                <a:moveTo>
                  <a:pt x="1106761" y="726499"/>
                </a:moveTo>
                <a:lnTo>
                  <a:pt x="1110690" y="726499"/>
                </a:lnTo>
                <a:lnTo>
                  <a:pt x="1112654" y="726499"/>
                </a:lnTo>
                <a:lnTo>
                  <a:pt x="1114619" y="730428"/>
                </a:lnTo>
                <a:lnTo>
                  <a:pt x="1114619" y="732495"/>
                </a:lnTo>
                <a:lnTo>
                  <a:pt x="1116583" y="748210"/>
                </a:lnTo>
                <a:lnTo>
                  <a:pt x="1118547" y="750175"/>
                </a:lnTo>
                <a:lnTo>
                  <a:pt x="1120512" y="756068"/>
                </a:lnTo>
                <a:lnTo>
                  <a:pt x="1126405" y="759997"/>
                </a:lnTo>
                <a:lnTo>
                  <a:pt x="1134262" y="767855"/>
                </a:lnTo>
                <a:lnTo>
                  <a:pt x="1142223" y="775711"/>
                </a:lnTo>
                <a:lnTo>
                  <a:pt x="1148116" y="781707"/>
                </a:lnTo>
                <a:lnTo>
                  <a:pt x="1150080" y="789565"/>
                </a:lnTo>
                <a:lnTo>
                  <a:pt x="1142223" y="799386"/>
                </a:lnTo>
                <a:lnTo>
                  <a:pt x="1130437" y="799386"/>
                </a:lnTo>
                <a:lnTo>
                  <a:pt x="1085050" y="765890"/>
                </a:lnTo>
                <a:lnTo>
                  <a:pt x="1091046" y="759997"/>
                </a:lnTo>
                <a:lnTo>
                  <a:pt x="1094872" y="754103"/>
                </a:lnTo>
                <a:lnTo>
                  <a:pt x="1096836" y="738286"/>
                </a:lnTo>
                <a:lnTo>
                  <a:pt x="1100868" y="734357"/>
                </a:lnTo>
                <a:lnTo>
                  <a:pt x="1102832" y="730428"/>
                </a:lnTo>
                <a:close/>
                <a:moveTo>
                  <a:pt x="1071299" y="669430"/>
                </a:moveTo>
                <a:lnTo>
                  <a:pt x="1083085" y="673358"/>
                </a:lnTo>
                <a:lnTo>
                  <a:pt x="1094872" y="679252"/>
                </a:lnTo>
                <a:lnTo>
                  <a:pt x="1106761" y="679252"/>
                </a:lnTo>
                <a:lnTo>
                  <a:pt x="1118547" y="681216"/>
                </a:lnTo>
                <a:lnTo>
                  <a:pt x="1124440" y="689074"/>
                </a:lnTo>
                <a:lnTo>
                  <a:pt x="1120512" y="702927"/>
                </a:lnTo>
                <a:lnTo>
                  <a:pt x="1108726" y="712749"/>
                </a:lnTo>
                <a:lnTo>
                  <a:pt x="1094872" y="714713"/>
                </a:lnTo>
                <a:lnTo>
                  <a:pt x="1067371" y="708820"/>
                </a:lnTo>
                <a:lnTo>
                  <a:pt x="1061478" y="710784"/>
                </a:lnTo>
                <a:lnTo>
                  <a:pt x="1055481" y="714713"/>
                </a:lnTo>
                <a:lnTo>
                  <a:pt x="1047624" y="714713"/>
                </a:lnTo>
                <a:lnTo>
                  <a:pt x="1045659" y="704891"/>
                </a:lnTo>
                <a:lnTo>
                  <a:pt x="1047624" y="702927"/>
                </a:lnTo>
                <a:lnTo>
                  <a:pt x="1055481" y="681216"/>
                </a:lnTo>
                <a:lnTo>
                  <a:pt x="1063442" y="673358"/>
                </a:lnTo>
                <a:close/>
                <a:moveTo>
                  <a:pt x="1179649" y="661572"/>
                </a:moveTo>
                <a:lnTo>
                  <a:pt x="1189471" y="669430"/>
                </a:lnTo>
                <a:lnTo>
                  <a:pt x="1199293" y="681216"/>
                </a:lnTo>
                <a:lnTo>
                  <a:pt x="1209115" y="691038"/>
                </a:lnTo>
                <a:lnTo>
                  <a:pt x="1230826" y="700963"/>
                </a:lnTo>
                <a:lnTo>
                  <a:pt x="1238684" y="708820"/>
                </a:lnTo>
                <a:lnTo>
                  <a:pt x="1240648" y="722570"/>
                </a:lnTo>
                <a:lnTo>
                  <a:pt x="1240648" y="728463"/>
                </a:lnTo>
                <a:lnTo>
                  <a:pt x="1236719" y="740353"/>
                </a:lnTo>
                <a:lnTo>
                  <a:pt x="1236719" y="744282"/>
                </a:lnTo>
                <a:lnTo>
                  <a:pt x="1238684" y="750175"/>
                </a:lnTo>
                <a:lnTo>
                  <a:pt x="1244577" y="761961"/>
                </a:lnTo>
                <a:lnTo>
                  <a:pt x="1244577" y="767855"/>
                </a:lnTo>
                <a:lnTo>
                  <a:pt x="1248505" y="797423"/>
                </a:lnTo>
                <a:lnTo>
                  <a:pt x="1244577" y="805280"/>
                </a:lnTo>
                <a:lnTo>
                  <a:pt x="1248505" y="809209"/>
                </a:lnTo>
                <a:lnTo>
                  <a:pt x="1252434" y="817066"/>
                </a:lnTo>
                <a:lnTo>
                  <a:pt x="1254399" y="821098"/>
                </a:lnTo>
                <a:lnTo>
                  <a:pt x="1246541" y="826991"/>
                </a:lnTo>
                <a:lnTo>
                  <a:pt x="1238684" y="842705"/>
                </a:lnTo>
                <a:lnTo>
                  <a:pt x="1232791" y="848598"/>
                </a:lnTo>
                <a:lnTo>
                  <a:pt x="1226897" y="850563"/>
                </a:lnTo>
                <a:lnTo>
                  <a:pt x="1222865" y="848598"/>
                </a:lnTo>
                <a:lnTo>
                  <a:pt x="1217076" y="840741"/>
                </a:lnTo>
                <a:lnTo>
                  <a:pt x="1211079" y="836812"/>
                </a:lnTo>
                <a:lnTo>
                  <a:pt x="1209115" y="838777"/>
                </a:lnTo>
                <a:lnTo>
                  <a:pt x="1205186" y="840741"/>
                </a:lnTo>
                <a:lnTo>
                  <a:pt x="1203222" y="842705"/>
                </a:lnTo>
                <a:lnTo>
                  <a:pt x="1169827" y="844670"/>
                </a:lnTo>
                <a:lnTo>
                  <a:pt x="1155974" y="838777"/>
                </a:lnTo>
                <a:lnTo>
                  <a:pt x="1142223" y="821098"/>
                </a:lnTo>
                <a:lnTo>
                  <a:pt x="1163831" y="815101"/>
                </a:lnTo>
                <a:lnTo>
                  <a:pt x="1167760" y="813138"/>
                </a:lnTo>
                <a:lnTo>
                  <a:pt x="1173653" y="803315"/>
                </a:lnTo>
                <a:lnTo>
                  <a:pt x="1171688" y="799386"/>
                </a:lnTo>
                <a:lnTo>
                  <a:pt x="1169827" y="797423"/>
                </a:lnTo>
                <a:lnTo>
                  <a:pt x="1165795" y="793494"/>
                </a:lnTo>
                <a:lnTo>
                  <a:pt x="1142223" y="748210"/>
                </a:lnTo>
                <a:lnTo>
                  <a:pt x="1140259" y="742318"/>
                </a:lnTo>
                <a:lnTo>
                  <a:pt x="1144084" y="732495"/>
                </a:lnTo>
                <a:lnTo>
                  <a:pt x="1142223" y="694966"/>
                </a:lnTo>
                <a:lnTo>
                  <a:pt x="1146152" y="685145"/>
                </a:lnTo>
                <a:lnTo>
                  <a:pt x="1152045" y="683180"/>
                </a:lnTo>
                <a:lnTo>
                  <a:pt x="1167760" y="665501"/>
                </a:lnTo>
                <a:close/>
                <a:moveTo>
                  <a:pt x="63066" y="643790"/>
                </a:moveTo>
                <a:lnTo>
                  <a:pt x="66891" y="643790"/>
                </a:lnTo>
                <a:lnTo>
                  <a:pt x="72784" y="645754"/>
                </a:lnTo>
                <a:lnTo>
                  <a:pt x="72784" y="651647"/>
                </a:lnTo>
                <a:lnTo>
                  <a:pt x="70820" y="659505"/>
                </a:lnTo>
                <a:lnTo>
                  <a:pt x="68856" y="667362"/>
                </a:lnTo>
                <a:lnTo>
                  <a:pt x="66891" y="675323"/>
                </a:lnTo>
                <a:lnTo>
                  <a:pt x="61102" y="677287"/>
                </a:lnTo>
                <a:lnTo>
                  <a:pt x="55209" y="677287"/>
                </a:lnTo>
                <a:lnTo>
                  <a:pt x="51280" y="677287"/>
                </a:lnTo>
                <a:lnTo>
                  <a:pt x="49316" y="681216"/>
                </a:lnTo>
                <a:lnTo>
                  <a:pt x="47351" y="683180"/>
                </a:lnTo>
                <a:lnTo>
                  <a:pt x="47351" y="679252"/>
                </a:lnTo>
                <a:lnTo>
                  <a:pt x="45387" y="675323"/>
                </a:lnTo>
                <a:lnTo>
                  <a:pt x="39390" y="667362"/>
                </a:lnTo>
                <a:lnTo>
                  <a:pt x="41355" y="661572"/>
                </a:lnTo>
                <a:lnTo>
                  <a:pt x="53244" y="653716"/>
                </a:lnTo>
                <a:lnTo>
                  <a:pt x="59137" y="645754"/>
                </a:lnTo>
                <a:close/>
                <a:moveTo>
                  <a:pt x="1910310" y="559169"/>
                </a:moveTo>
                <a:lnTo>
                  <a:pt x="1920109" y="582792"/>
                </a:lnTo>
                <a:lnTo>
                  <a:pt x="1931896" y="588685"/>
                </a:lnTo>
                <a:lnTo>
                  <a:pt x="1943682" y="592614"/>
                </a:lnTo>
                <a:lnTo>
                  <a:pt x="1959500" y="616289"/>
                </a:lnTo>
                <a:lnTo>
                  <a:pt x="1955468" y="649683"/>
                </a:lnTo>
                <a:lnTo>
                  <a:pt x="1949678" y="659505"/>
                </a:lnTo>
                <a:lnTo>
                  <a:pt x="1935824" y="665501"/>
                </a:lnTo>
                <a:lnTo>
                  <a:pt x="1902327" y="689074"/>
                </a:lnTo>
                <a:lnTo>
                  <a:pt x="1904291" y="700963"/>
                </a:lnTo>
                <a:lnTo>
                  <a:pt x="1904291" y="714713"/>
                </a:lnTo>
                <a:lnTo>
                  <a:pt x="1900363" y="726499"/>
                </a:lnTo>
                <a:lnTo>
                  <a:pt x="1906255" y="740353"/>
                </a:lnTo>
                <a:lnTo>
                  <a:pt x="1908220" y="756068"/>
                </a:lnTo>
                <a:lnTo>
                  <a:pt x="1890541" y="777676"/>
                </a:lnTo>
                <a:lnTo>
                  <a:pt x="1898398" y="787601"/>
                </a:lnTo>
                <a:lnTo>
                  <a:pt x="1898622" y="787544"/>
                </a:lnTo>
                <a:lnTo>
                  <a:pt x="1890836" y="777710"/>
                </a:lnTo>
                <a:lnTo>
                  <a:pt x="1908514" y="756103"/>
                </a:lnTo>
                <a:lnTo>
                  <a:pt x="1906550" y="740390"/>
                </a:lnTo>
                <a:lnTo>
                  <a:pt x="1900658" y="726538"/>
                </a:lnTo>
                <a:lnTo>
                  <a:pt x="1904586" y="714752"/>
                </a:lnTo>
                <a:lnTo>
                  <a:pt x="1904586" y="701003"/>
                </a:lnTo>
                <a:lnTo>
                  <a:pt x="1902622" y="689115"/>
                </a:lnTo>
                <a:lnTo>
                  <a:pt x="1936117" y="665545"/>
                </a:lnTo>
                <a:lnTo>
                  <a:pt x="1949970" y="659549"/>
                </a:lnTo>
                <a:lnTo>
                  <a:pt x="1955759" y="649728"/>
                </a:lnTo>
                <a:lnTo>
                  <a:pt x="1959791" y="616337"/>
                </a:lnTo>
                <a:lnTo>
                  <a:pt x="1943974" y="592663"/>
                </a:lnTo>
                <a:lnTo>
                  <a:pt x="1932188" y="588735"/>
                </a:lnTo>
                <a:lnTo>
                  <a:pt x="1920403" y="582842"/>
                </a:lnTo>
                <a:lnTo>
                  <a:pt x="1910582" y="559169"/>
                </a:lnTo>
                <a:close/>
                <a:moveTo>
                  <a:pt x="59137" y="527687"/>
                </a:moveTo>
                <a:lnTo>
                  <a:pt x="78678" y="533477"/>
                </a:lnTo>
                <a:lnTo>
                  <a:pt x="84674" y="541334"/>
                </a:lnTo>
                <a:lnTo>
                  <a:pt x="84674" y="555188"/>
                </a:lnTo>
                <a:lnTo>
                  <a:pt x="74852" y="561081"/>
                </a:lnTo>
                <a:lnTo>
                  <a:pt x="63066" y="553223"/>
                </a:lnTo>
                <a:lnTo>
                  <a:pt x="45387" y="555188"/>
                </a:lnTo>
                <a:lnTo>
                  <a:pt x="43422" y="557152"/>
                </a:lnTo>
                <a:lnTo>
                  <a:pt x="43422" y="565010"/>
                </a:lnTo>
                <a:lnTo>
                  <a:pt x="49316" y="568938"/>
                </a:lnTo>
                <a:lnTo>
                  <a:pt x="57173" y="568938"/>
                </a:lnTo>
                <a:lnTo>
                  <a:pt x="61102" y="572867"/>
                </a:lnTo>
                <a:lnTo>
                  <a:pt x="47351" y="582792"/>
                </a:lnTo>
                <a:lnTo>
                  <a:pt x="19747" y="578760"/>
                </a:lnTo>
                <a:lnTo>
                  <a:pt x="0" y="563046"/>
                </a:lnTo>
                <a:lnTo>
                  <a:pt x="7961" y="533477"/>
                </a:lnTo>
                <a:lnTo>
                  <a:pt x="23675" y="539473"/>
                </a:lnTo>
                <a:close/>
                <a:moveTo>
                  <a:pt x="1841628" y="462614"/>
                </a:moveTo>
                <a:lnTo>
                  <a:pt x="1841508" y="462676"/>
                </a:lnTo>
                <a:lnTo>
                  <a:pt x="1847221" y="466586"/>
                </a:lnTo>
                <a:lnTo>
                  <a:pt x="1853115" y="486229"/>
                </a:lnTo>
                <a:lnTo>
                  <a:pt x="1857043" y="525619"/>
                </a:lnTo>
                <a:lnTo>
                  <a:pt x="1864901" y="547331"/>
                </a:lnTo>
                <a:lnTo>
                  <a:pt x="1880719" y="559116"/>
                </a:lnTo>
                <a:lnTo>
                  <a:pt x="1880944" y="559116"/>
                </a:lnTo>
                <a:lnTo>
                  <a:pt x="1865198" y="547385"/>
                </a:lnTo>
                <a:lnTo>
                  <a:pt x="1857341" y="525675"/>
                </a:lnTo>
                <a:lnTo>
                  <a:pt x="1853413" y="486288"/>
                </a:lnTo>
                <a:lnTo>
                  <a:pt x="1847520" y="466646"/>
                </a:lnTo>
                <a:close/>
                <a:moveTo>
                  <a:pt x="1817954" y="460754"/>
                </a:moveTo>
                <a:lnTo>
                  <a:pt x="1817822" y="460805"/>
                </a:lnTo>
                <a:lnTo>
                  <a:pt x="1829439" y="468550"/>
                </a:lnTo>
                <a:lnTo>
                  <a:pt x="1829560" y="468491"/>
                </a:lnTo>
                <a:close/>
                <a:moveTo>
                  <a:pt x="1614871" y="417335"/>
                </a:moveTo>
                <a:lnTo>
                  <a:pt x="1622664" y="425231"/>
                </a:lnTo>
                <a:lnTo>
                  <a:pt x="1644375" y="444875"/>
                </a:lnTo>
                <a:lnTo>
                  <a:pt x="1668051" y="456764"/>
                </a:lnTo>
                <a:lnTo>
                  <a:pt x="1668093" y="456690"/>
                </a:lnTo>
                <a:lnTo>
                  <a:pt x="1644689" y="444937"/>
                </a:lnTo>
                <a:lnTo>
                  <a:pt x="1622979" y="425295"/>
                </a:lnTo>
                <a:lnTo>
                  <a:pt x="1615122" y="417335"/>
                </a:lnTo>
                <a:close/>
                <a:moveTo>
                  <a:pt x="1747138" y="401622"/>
                </a:moveTo>
                <a:lnTo>
                  <a:pt x="1747084" y="401640"/>
                </a:lnTo>
                <a:lnTo>
                  <a:pt x="1752725" y="403520"/>
                </a:lnTo>
                <a:lnTo>
                  <a:pt x="1756654" y="407449"/>
                </a:lnTo>
                <a:lnTo>
                  <a:pt x="1754690" y="413342"/>
                </a:lnTo>
                <a:lnTo>
                  <a:pt x="1750658" y="417270"/>
                </a:lnTo>
                <a:lnTo>
                  <a:pt x="1744868" y="433088"/>
                </a:lnTo>
                <a:lnTo>
                  <a:pt x="1746832" y="448907"/>
                </a:lnTo>
                <a:lnTo>
                  <a:pt x="1756654" y="456764"/>
                </a:lnTo>
                <a:lnTo>
                  <a:pt x="1766476" y="464621"/>
                </a:lnTo>
                <a:lnTo>
                  <a:pt x="1792116" y="470515"/>
                </a:lnTo>
                <a:lnTo>
                  <a:pt x="1792131" y="470509"/>
                </a:lnTo>
                <a:lnTo>
                  <a:pt x="1766781" y="464682"/>
                </a:lnTo>
                <a:lnTo>
                  <a:pt x="1756959" y="456825"/>
                </a:lnTo>
                <a:lnTo>
                  <a:pt x="1747138" y="448969"/>
                </a:lnTo>
                <a:lnTo>
                  <a:pt x="1745174" y="433152"/>
                </a:lnTo>
                <a:lnTo>
                  <a:pt x="1750963" y="417335"/>
                </a:lnTo>
                <a:lnTo>
                  <a:pt x="1754995" y="413407"/>
                </a:lnTo>
                <a:lnTo>
                  <a:pt x="1756959" y="407514"/>
                </a:lnTo>
                <a:lnTo>
                  <a:pt x="1753031" y="403586"/>
                </a:lnTo>
                <a:close/>
                <a:moveTo>
                  <a:pt x="1684077" y="401622"/>
                </a:moveTo>
                <a:lnTo>
                  <a:pt x="1683955" y="401744"/>
                </a:lnTo>
                <a:lnTo>
                  <a:pt x="1687695" y="405484"/>
                </a:lnTo>
                <a:lnTo>
                  <a:pt x="1689659" y="413342"/>
                </a:lnTo>
                <a:lnTo>
                  <a:pt x="1691623" y="421303"/>
                </a:lnTo>
                <a:lnTo>
                  <a:pt x="1703410" y="431124"/>
                </a:lnTo>
                <a:lnTo>
                  <a:pt x="1703589" y="431080"/>
                </a:lnTo>
                <a:lnTo>
                  <a:pt x="1691933" y="421367"/>
                </a:lnTo>
                <a:lnTo>
                  <a:pt x="1689969" y="413407"/>
                </a:lnTo>
                <a:lnTo>
                  <a:pt x="1688005" y="405551"/>
                </a:lnTo>
                <a:close/>
                <a:moveTo>
                  <a:pt x="2440301" y="0"/>
                </a:moveTo>
                <a:lnTo>
                  <a:pt x="2459943" y="39388"/>
                </a:lnTo>
                <a:lnTo>
                  <a:pt x="2491371" y="98416"/>
                </a:lnTo>
                <a:lnTo>
                  <a:pt x="2497367" y="123950"/>
                </a:lnTo>
                <a:lnTo>
                  <a:pt x="2511116" y="165405"/>
                </a:lnTo>
                <a:lnTo>
                  <a:pt x="2570146" y="277569"/>
                </a:lnTo>
                <a:lnTo>
                  <a:pt x="2613566" y="397693"/>
                </a:lnTo>
                <a:lnTo>
                  <a:pt x="2621423" y="411547"/>
                </a:lnTo>
                <a:lnTo>
                  <a:pt x="2645097" y="439045"/>
                </a:lnTo>
                <a:lnTo>
                  <a:pt x="2652953" y="464682"/>
                </a:lnTo>
                <a:lnTo>
                  <a:pt x="2763156" y="618198"/>
                </a:lnTo>
                <a:lnTo>
                  <a:pt x="2804508" y="681258"/>
                </a:lnTo>
                <a:lnTo>
                  <a:pt x="2853717" y="736358"/>
                </a:lnTo>
                <a:lnTo>
                  <a:pt x="2861677" y="742354"/>
                </a:lnTo>
                <a:lnTo>
                  <a:pt x="2895173" y="781741"/>
                </a:lnTo>
                <a:lnTo>
                  <a:pt x="2897137" y="799419"/>
                </a:lnTo>
                <a:lnTo>
                  <a:pt x="2897137" y="819163"/>
                </a:lnTo>
                <a:lnTo>
                  <a:pt x="2901065" y="836841"/>
                </a:lnTo>
                <a:lnTo>
                  <a:pt x="2924636" y="848626"/>
                </a:lnTo>
                <a:lnTo>
                  <a:pt x="2930529" y="862375"/>
                </a:lnTo>
                <a:lnTo>
                  <a:pt x="2950274" y="925435"/>
                </a:lnTo>
                <a:lnTo>
                  <a:pt x="2958131" y="939185"/>
                </a:lnTo>
                <a:lnTo>
                  <a:pt x="2967952" y="945181"/>
                </a:lnTo>
                <a:lnTo>
                  <a:pt x="2977877" y="953037"/>
                </a:lnTo>
                <a:lnTo>
                  <a:pt x="3007340" y="1012066"/>
                </a:lnTo>
                <a:lnTo>
                  <a:pt x="3025121" y="1033775"/>
                </a:lnTo>
                <a:lnTo>
                  <a:pt x="3031014" y="1047524"/>
                </a:lnTo>
                <a:lnTo>
                  <a:pt x="3032978" y="1059309"/>
                </a:lnTo>
                <a:lnTo>
                  <a:pt x="3036907" y="1073162"/>
                </a:lnTo>
                <a:lnTo>
                  <a:pt x="3068437" y="1106553"/>
                </a:lnTo>
                <a:lnTo>
                  <a:pt x="3078259" y="1136119"/>
                </a:lnTo>
                <a:lnTo>
                  <a:pt x="3088079" y="1197215"/>
                </a:lnTo>
                <a:lnTo>
                  <a:pt x="3099968" y="1230709"/>
                </a:lnTo>
                <a:lnTo>
                  <a:pt x="3133463" y="1277953"/>
                </a:lnTo>
                <a:lnTo>
                  <a:pt x="3135324" y="1287774"/>
                </a:lnTo>
                <a:lnTo>
                  <a:pt x="3133463" y="1297594"/>
                </a:lnTo>
                <a:lnTo>
                  <a:pt x="3125503" y="1305451"/>
                </a:lnTo>
                <a:lnTo>
                  <a:pt x="3123539" y="1315375"/>
                </a:lnTo>
                <a:lnTo>
                  <a:pt x="3121575" y="1323232"/>
                </a:lnTo>
                <a:lnTo>
                  <a:pt x="3127467" y="1348766"/>
                </a:lnTo>
                <a:lnTo>
                  <a:pt x="3133463" y="1421647"/>
                </a:lnTo>
                <a:lnTo>
                  <a:pt x="3139356" y="1455142"/>
                </a:lnTo>
                <a:lnTo>
                  <a:pt x="3160962" y="1522130"/>
                </a:lnTo>
                <a:lnTo>
                  <a:pt x="3162927" y="1555521"/>
                </a:lnTo>
                <a:lnTo>
                  <a:pt x="3155070" y="1587051"/>
                </a:lnTo>
                <a:lnTo>
                  <a:pt x="3141320" y="1614653"/>
                </a:lnTo>
                <a:lnTo>
                  <a:pt x="3129431" y="1648147"/>
                </a:lnTo>
                <a:lnTo>
                  <a:pt x="3129165" y="1648147"/>
                </a:lnTo>
                <a:lnTo>
                  <a:pt x="3129165" y="1650041"/>
                </a:lnTo>
                <a:lnTo>
                  <a:pt x="3131233" y="1681473"/>
                </a:lnTo>
                <a:lnTo>
                  <a:pt x="3141055" y="1714973"/>
                </a:lnTo>
                <a:lnTo>
                  <a:pt x="3144984" y="1748473"/>
                </a:lnTo>
                <a:lnTo>
                  <a:pt x="3141055" y="1817438"/>
                </a:lnTo>
                <a:lnTo>
                  <a:pt x="3137023" y="1833154"/>
                </a:lnTo>
                <a:lnTo>
                  <a:pt x="3115414" y="1856832"/>
                </a:lnTo>
                <a:lnTo>
                  <a:pt x="3107556" y="1870583"/>
                </a:lnTo>
                <a:lnTo>
                  <a:pt x="3105592" y="1886299"/>
                </a:lnTo>
                <a:lnTo>
                  <a:pt x="3101663" y="1982871"/>
                </a:lnTo>
                <a:lnTo>
                  <a:pt x="3103628" y="1996622"/>
                </a:lnTo>
                <a:lnTo>
                  <a:pt x="3107556" y="2004480"/>
                </a:lnTo>
                <a:lnTo>
                  <a:pt x="3113450" y="2006445"/>
                </a:lnTo>
                <a:lnTo>
                  <a:pt x="3115414" y="2010477"/>
                </a:lnTo>
                <a:lnTo>
                  <a:pt x="3119343" y="2037980"/>
                </a:lnTo>
                <a:lnTo>
                  <a:pt x="3125236" y="2059693"/>
                </a:lnTo>
                <a:lnTo>
                  <a:pt x="3129165" y="2063622"/>
                </a:lnTo>
                <a:lnTo>
                  <a:pt x="3133198" y="2067551"/>
                </a:lnTo>
                <a:lnTo>
                  <a:pt x="3131233" y="2081303"/>
                </a:lnTo>
                <a:lnTo>
                  <a:pt x="3125236" y="2087300"/>
                </a:lnTo>
                <a:lnTo>
                  <a:pt x="3119343" y="2091126"/>
                </a:lnTo>
                <a:lnTo>
                  <a:pt x="3113450" y="2093090"/>
                </a:lnTo>
                <a:lnTo>
                  <a:pt x="3101663" y="2100948"/>
                </a:lnTo>
                <a:lnTo>
                  <a:pt x="3101663" y="2112839"/>
                </a:lnTo>
                <a:lnTo>
                  <a:pt x="3115414" y="2126694"/>
                </a:lnTo>
                <a:lnTo>
                  <a:pt x="3125236" y="2136516"/>
                </a:lnTo>
                <a:lnTo>
                  <a:pt x="3135059" y="2150268"/>
                </a:lnTo>
                <a:lnTo>
                  <a:pt x="3148913" y="2152232"/>
                </a:lnTo>
                <a:lnTo>
                  <a:pt x="3164629" y="2138481"/>
                </a:lnTo>
                <a:lnTo>
                  <a:pt x="3205985" y="2093090"/>
                </a:lnTo>
                <a:lnTo>
                  <a:pt x="3213843" y="2079339"/>
                </a:lnTo>
                <a:lnTo>
                  <a:pt x="3225733" y="2089161"/>
                </a:lnTo>
                <a:lnTo>
                  <a:pt x="3227697" y="2103016"/>
                </a:lnTo>
                <a:lnTo>
                  <a:pt x="3231626" y="2116768"/>
                </a:lnTo>
                <a:lnTo>
                  <a:pt x="3235555" y="2132484"/>
                </a:lnTo>
                <a:lnTo>
                  <a:pt x="3225733" y="2148303"/>
                </a:lnTo>
                <a:lnTo>
                  <a:pt x="3202056" y="2195452"/>
                </a:lnTo>
                <a:lnTo>
                  <a:pt x="3200092" y="2215200"/>
                </a:lnTo>
                <a:lnTo>
                  <a:pt x="3194199" y="2270310"/>
                </a:lnTo>
                <a:lnTo>
                  <a:pt x="3176415" y="2319526"/>
                </a:lnTo>
                <a:lnTo>
                  <a:pt x="3176415" y="2349097"/>
                </a:lnTo>
                <a:lnTo>
                  <a:pt x="3160700" y="2400278"/>
                </a:lnTo>
                <a:lnTo>
                  <a:pt x="3146949" y="2425920"/>
                </a:lnTo>
                <a:lnTo>
                  <a:pt x="3141055" y="2437707"/>
                </a:lnTo>
                <a:lnTo>
                  <a:pt x="3146949" y="2451459"/>
                </a:lnTo>
                <a:lnTo>
                  <a:pt x="3152842" y="2459420"/>
                </a:lnTo>
                <a:lnTo>
                  <a:pt x="3150942" y="2459420"/>
                </a:lnTo>
                <a:lnTo>
                  <a:pt x="3151105" y="2459464"/>
                </a:lnTo>
                <a:lnTo>
                  <a:pt x="3153070" y="2459464"/>
                </a:lnTo>
                <a:lnTo>
                  <a:pt x="3157000" y="2467324"/>
                </a:lnTo>
                <a:lnTo>
                  <a:pt x="3155035" y="2485008"/>
                </a:lnTo>
                <a:lnTo>
                  <a:pt x="3153070" y="2504761"/>
                </a:lnTo>
                <a:lnTo>
                  <a:pt x="3149140" y="2536303"/>
                </a:lnTo>
                <a:lnTo>
                  <a:pt x="3143246" y="2549954"/>
                </a:lnTo>
                <a:lnTo>
                  <a:pt x="3131456" y="2563811"/>
                </a:lnTo>
                <a:lnTo>
                  <a:pt x="3121529" y="2569706"/>
                </a:lnTo>
                <a:lnTo>
                  <a:pt x="3117599" y="2555952"/>
                </a:lnTo>
                <a:lnTo>
                  <a:pt x="3113669" y="2536303"/>
                </a:lnTo>
                <a:lnTo>
                  <a:pt x="3105810" y="2522445"/>
                </a:lnTo>
                <a:lnTo>
                  <a:pt x="3095882" y="2520480"/>
                </a:lnTo>
                <a:lnTo>
                  <a:pt x="3092056" y="2536303"/>
                </a:lnTo>
                <a:lnTo>
                  <a:pt x="3099915" y="2538164"/>
                </a:lnTo>
                <a:lnTo>
                  <a:pt x="3105810" y="2546127"/>
                </a:lnTo>
                <a:lnTo>
                  <a:pt x="3107775" y="2555952"/>
                </a:lnTo>
                <a:lnTo>
                  <a:pt x="3107775" y="2565776"/>
                </a:lnTo>
                <a:lnTo>
                  <a:pt x="3105810" y="2577566"/>
                </a:lnTo>
                <a:lnTo>
                  <a:pt x="3099915" y="2579531"/>
                </a:lnTo>
                <a:lnTo>
                  <a:pt x="3092056" y="2579531"/>
                </a:lnTo>
                <a:lnTo>
                  <a:pt x="3086058" y="2585529"/>
                </a:lnTo>
                <a:lnTo>
                  <a:pt x="3088023" y="2591424"/>
                </a:lnTo>
                <a:lnTo>
                  <a:pt x="3088023" y="2605178"/>
                </a:lnTo>
                <a:lnTo>
                  <a:pt x="3089987" y="2620897"/>
                </a:lnTo>
                <a:lnTo>
                  <a:pt x="3084093" y="2630825"/>
                </a:lnTo>
                <a:lnTo>
                  <a:pt x="3080163" y="2640650"/>
                </a:lnTo>
                <a:lnTo>
                  <a:pt x="3084093" y="2648509"/>
                </a:lnTo>
                <a:lnTo>
                  <a:pt x="3089987" y="2652439"/>
                </a:lnTo>
                <a:lnTo>
                  <a:pt x="3088023" y="2664332"/>
                </a:lnTo>
                <a:lnTo>
                  <a:pt x="3074269" y="2668158"/>
                </a:lnTo>
                <a:lnTo>
                  <a:pt x="3062479" y="2676122"/>
                </a:lnTo>
                <a:lnTo>
                  <a:pt x="3044796" y="2693806"/>
                </a:lnTo>
                <a:lnTo>
                  <a:pt x="3028973" y="2693806"/>
                </a:lnTo>
                <a:lnTo>
                  <a:pt x="3028828" y="2693660"/>
                </a:lnTo>
                <a:lnTo>
                  <a:pt x="3024963" y="2705252"/>
                </a:lnTo>
                <a:lnTo>
                  <a:pt x="3024963" y="2719105"/>
                </a:lnTo>
                <a:lnTo>
                  <a:pt x="3021034" y="2726961"/>
                </a:lnTo>
                <a:lnTo>
                  <a:pt x="3017105" y="2732854"/>
                </a:lnTo>
                <a:lnTo>
                  <a:pt x="3018967" y="2744639"/>
                </a:lnTo>
                <a:lnTo>
                  <a:pt x="3021034" y="2748670"/>
                </a:lnTo>
                <a:lnTo>
                  <a:pt x="3013177" y="2764384"/>
                </a:lnTo>
                <a:lnTo>
                  <a:pt x="3003252" y="2785990"/>
                </a:lnTo>
                <a:lnTo>
                  <a:pt x="2991466" y="2799842"/>
                </a:lnTo>
                <a:lnTo>
                  <a:pt x="2983608" y="2811627"/>
                </a:lnTo>
                <a:lnTo>
                  <a:pt x="2983608" y="2815556"/>
                </a:lnTo>
                <a:lnTo>
                  <a:pt x="2981644" y="2811627"/>
                </a:lnTo>
                <a:lnTo>
                  <a:pt x="2969754" y="2797878"/>
                </a:lnTo>
                <a:lnTo>
                  <a:pt x="2957968" y="2784026"/>
                </a:lnTo>
                <a:lnTo>
                  <a:pt x="2942253" y="2772241"/>
                </a:lnTo>
                <a:lnTo>
                  <a:pt x="2930364" y="2754460"/>
                </a:lnTo>
                <a:lnTo>
                  <a:pt x="2926539" y="2738746"/>
                </a:lnTo>
                <a:lnTo>
                  <a:pt x="2914649" y="2728925"/>
                </a:lnTo>
                <a:lnTo>
                  <a:pt x="2896970" y="2728925"/>
                </a:lnTo>
                <a:lnTo>
                  <a:pt x="2883116" y="2734818"/>
                </a:lnTo>
                <a:lnTo>
                  <a:pt x="2883045" y="2734868"/>
                </a:lnTo>
                <a:lnTo>
                  <a:pt x="2896774" y="2729014"/>
                </a:lnTo>
                <a:lnTo>
                  <a:pt x="2914430" y="2729014"/>
                </a:lnTo>
                <a:lnTo>
                  <a:pt x="2926305" y="2738847"/>
                </a:lnTo>
                <a:lnTo>
                  <a:pt x="2930125" y="2754580"/>
                </a:lnTo>
                <a:lnTo>
                  <a:pt x="2942000" y="2772384"/>
                </a:lnTo>
                <a:lnTo>
                  <a:pt x="2957694" y="2784183"/>
                </a:lnTo>
                <a:lnTo>
                  <a:pt x="2969466" y="2798053"/>
                </a:lnTo>
                <a:lnTo>
                  <a:pt x="2981340" y="2811820"/>
                </a:lnTo>
                <a:lnTo>
                  <a:pt x="2983302" y="2815753"/>
                </a:lnTo>
                <a:lnTo>
                  <a:pt x="2979275" y="2821653"/>
                </a:lnTo>
                <a:lnTo>
                  <a:pt x="2969466" y="2821653"/>
                </a:lnTo>
                <a:lnTo>
                  <a:pt x="2961618" y="2821653"/>
                </a:lnTo>
                <a:lnTo>
                  <a:pt x="2953771" y="2821653"/>
                </a:lnTo>
                <a:lnTo>
                  <a:pt x="2945923" y="2821653"/>
                </a:lnTo>
                <a:lnTo>
                  <a:pt x="2940038" y="2825586"/>
                </a:lnTo>
                <a:lnTo>
                  <a:pt x="2932087" y="2825586"/>
                </a:lnTo>
                <a:lnTo>
                  <a:pt x="2930125" y="2837490"/>
                </a:lnTo>
                <a:lnTo>
                  <a:pt x="2936114" y="2845356"/>
                </a:lnTo>
                <a:lnTo>
                  <a:pt x="2938076" y="2855189"/>
                </a:lnTo>
                <a:lnTo>
                  <a:pt x="2934152" y="2865023"/>
                </a:lnTo>
                <a:lnTo>
                  <a:pt x="2918354" y="2870922"/>
                </a:lnTo>
                <a:lnTo>
                  <a:pt x="2906583" y="2861089"/>
                </a:lnTo>
                <a:lnTo>
                  <a:pt x="2900698" y="2855189"/>
                </a:lnTo>
                <a:lnTo>
                  <a:pt x="2894812" y="2849289"/>
                </a:lnTo>
                <a:lnTo>
                  <a:pt x="2877052" y="2867093"/>
                </a:lnTo>
                <a:lnTo>
                  <a:pt x="2871167" y="2882826"/>
                </a:lnTo>
                <a:lnTo>
                  <a:pt x="2867243" y="2898559"/>
                </a:lnTo>
                <a:lnTo>
                  <a:pt x="2863319" y="2900525"/>
                </a:lnTo>
                <a:lnTo>
                  <a:pt x="2859395" y="2892659"/>
                </a:lnTo>
                <a:lnTo>
                  <a:pt x="2851445" y="2884792"/>
                </a:lnTo>
                <a:lnTo>
                  <a:pt x="2851445" y="2892659"/>
                </a:lnTo>
                <a:lnTo>
                  <a:pt x="2853407" y="2908392"/>
                </a:lnTo>
                <a:lnTo>
                  <a:pt x="2849586" y="2908392"/>
                </a:lnTo>
                <a:lnTo>
                  <a:pt x="2847624" y="2902492"/>
                </a:lnTo>
                <a:lnTo>
                  <a:pt x="2843597" y="2902492"/>
                </a:lnTo>
                <a:lnTo>
                  <a:pt x="2837712" y="2906529"/>
                </a:lnTo>
                <a:lnTo>
                  <a:pt x="2831826" y="2910359"/>
                </a:lnTo>
                <a:lnTo>
                  <a:pt x="2825941" y="2904459"/>
                </a:lnTo>
                <a:lnTo>
                  <a:pt x="2822017" y="2886759"/>
                </a:lnTo>
                <a:lnTo>
                  <a:pt x="2823979" y="2870922"/>
                </a:lnTo>
                <a:lnTo>
                  <a:pt x="2827903" y="2851256"/>
                </a:lnTo>
                <a:lnTo>
                  <a:pt x="2829864" y="2839456"/>
                </a:lnTo>
                <a:lnTo>
                  <a:pt x="2835750" y="2829623"/>
                </a:lnTo>
                <a:lnTo>
                  <a:pt x="2845559" y="2817720"/>
                </a:lnTo>
                <a:lnTo>
                  <a:pt x="2845611" y="2817616"/>
                </a:lnTo>
                <a:lnTo>
                  <a:pt x="2835869" y="2829408"/>
                </a:lnTo>
                <a:lnTo>
                  <a:pt x="2829975" y="2839229"/>
                </a:lnTo>
                <a:lnTo>
                  <a:pt x="2826047" y="2835301"/>
                </a:lnTo>
                <a:lnTo>
                  <a:pt x="2820154" y="2845122"/>
                </a:lnTo>
                <a:lnTo>
                  <a:pt x="2800510" y="2880580"/>
                </a:lnTo>
                <a:lnTo>
                  <a:pt x="2792549" y="2880580"/>
                </a:lnTo>
                <a:lnTo>
                  <a:pt x="2790585" y="2864763"/>
                </a:lnTo>
                <a:lnTo>
                  <a:pt x="2792549" y="2849050"/>
                </a:lnTo>
                <a:lnTo>
                  <a:pt x="2786656" y="2849050"/>
                </a:lnTo>
                <a:lnTo>
                  <a:pt x="2780763" y="2860835"/>
                </a:lnTo>
                <a:lnTo>
                  <a:pt x="2776835" y="2880580"/>
                </a:lnTo>
                <a:lnTo>
                  <a:pt x="2761120" y="2878616"/>
                </a:lnTo>
                <a:lnTo>
                  <a:pt x="2717697" y="2878616"/>
                </a:lnTo>
                <a:lnTo>
                  <a:pt x="2715733" y="2864763"/>
                </a:lnTo>
                <a:lnTo>
                  <a:pt x="2711804" y="2856907"/>
                </a:lnTo>
                <a:lnTo>
                  <a:pt x="2705911" y="2878616"/>
                </a:lnTo>
                <a:lnTo>
                  <a:pt x="2698054" y="2882544"/>
                </a:lnTo>
                <a:lnTo>
                  <a:pt x="2684304" y="2874688"/>
                </a:lnTo>
                <a:lnTo>
                  <a:pt x="2676343" y="2860835"/>
                </a:lnTo>
                <a:lnTo>
                  <a:pt x="2668485" y="2860835"/>
                </a:lnTo>
                <a:lnTo>
                  <a:pt x="2658664" y="2868795"/>
                </a:lnTo>
                <a:lnTo>
                  <a:pt x="2658664" y="2833233"/>
                </a:lnTo>
                <a:lnTo>
                  <a:pt x="2656699" y="2831269"/>
                </a:lnTo>
                <a:lnTo>
                  <a:pt x="2650806" y="2833233"/>
                </a:lnTo>
                <a:lnTo>
                  <a:pt x="2646774" y="2841193"/>
                </a:lnTo>
                <a:lnTo>
                  <a:pt x="2644913" y="2852978"/>
                </a:lnTo>
                <a:lnTo>
                  <a:pt x="2634988" y="2845122"/>
                </a:lnTo>
                <a:lnTo>
                  <a:pt x="2627131" y="2833233"/>
                </a:lnTo>
                <a:lnTo>
                  <a:pt x="2619273" y="2825377"/>
                </a:lnTo>
                <a:lnTo>
                  <a:pt x="2605523" y="2831269"/>
                </a:lnTo>
                <a:lnTo>
                  <a:pt x="2607384" y="2819484"/>
                </a:lnTo>
                <a:lnTo>
                  <a:pt x="2603559" y="2803771"/>
                </a:lnTo>
                <a:lnTo>
                  <a:pt x="2605523" y="2797878"/>
                </a:lnTo>
                <a:lnTo>
                  <a:pt x="2599526" y="2776169"/>
                </a:lnTo>
                <a:lnTo>
                  <a:pt x="2595701" y="2774205"/>
                </a:lnTo>
                <a:lnTo>
                  <a:pt x="2587740" y="2782061"/>
                </a:lnTo>
                <a:lnTo>
                  <a:pt x="2579883" y="2793846"/>
                </a:lnTo>
                <a:lnTo>
                  <a:pt x="2579883" y="2803771"/>
                </a:lnTo>
                <a:lnTo>
                  <a:pt x="2587740" y="2819484"/>
                </a:lnTo>
                <a:lnTo>
                  <a:pt x="2591669" y="2841193"/>
                </a:lnTo>
                <a:lnTo>
                  <a:pt x="2595701" y="2849050"/>
                </a:lnTo>
                <a:lnTo>
                  <a:pt x="2599526" y="2858871"/>
                </a:lnTo>
                <a:lnTo>
                  <a:pt x="2611416" y="2872620"/>
                </a:lnTo>
                <a:lnTo>
                  <a:pt x="2613380" y="2880580"/>
                </a:lnTo>
                <a:lnTo>
                  <a:pt x="2609348" y="2890401"/>
                </a:lnTo>
                <a:lnTo>
                  <a:pt x="2615345" y="2892365"/>
                </a:lnTo>
                <a:lnTo>
                  <a:pt x="2623202" y="2894329"/>
                </a:lnTo>
                <a:lnTo>
                  <a:pt x="2627131" y="2896293"/>
                </a:lnTo>
                <a:lnTo>
                  <a:pt x="2621238" y="2900222"/>
                </a:lnTo>
                <a:lnTo>
                  <a:pt x="2615345" y="2902186"/>
                </a:lnTo>
                <a:lnTo>
                  <a:pt x="2603559" y="2902186"/>
                </a:lnTo>
                <a:lnTo>
                  <a:pt x="2595701" y="2900222"/>
                </a:lnTo>
                <a:lnTo>
                  <a:pt x="2593633" y="2896293"/>
                </a:lnTo>
                <a:lnTo>
                  <a:pt x="2593633" y="2890401"/>
                </a:lnTo>
                <a:lnTo>
                  <a:pt x="2591669" y="2884508"/>
                </a:lnTo>
                <a:lnTo>
                  <a:pt x="2585776" y="2878616"/>
                </a:lnTo>
                <a:lnTo>
                  <a:pt x="2579883" y="2874688"/>
                </a:lnTo>
                <a:lnTo>
                  <a:pt x="2546386" y="2862799"/>
                </a:lnTo>
                <a:lnTo>
                  <a:pt x="2536564" y="2862799"/>
                </a:lnTo>
                <a:lnTo>
                  <a:pt x="2514853" y="2866831"/>
                </a:lnTo>
                <a:lnTo>
                  <a:pt x="2508960" y="2868795"/>
                </a:lnTo>
                <a:lnTo>
                  <a:pt x="2508960" y="2874688"/>
                </a:lnTo>
                <a:lnTo>
                  <a:pt x="2516920" y="2884508"/>
                </a:lnTo>
                <a:lnTo>
                  <a:pt x="2505031" y="2888437"/>
                </a:lnTo>
                <a:lnTo>
                  <a:pt x="2481355" y="2898258"/>
                </a:lnTo>
                <a:lnTo>
                  <a:pt x="2455819" y="2906218"/>
                </a:lnTo>
                <a:lnTo>
                  <a:pt x="2453854" y="2916039"/>
                </a:lnTo>
                <a:lnTo>
                  <a:pt x="2451890" y="2927824"/>
                </a:lnTo>
                <a:lnTo>
                  <a:pt x="2443929" y="2933716"/>
                </a:lnTo>
                <a:lnTo>
                  <a:pt x="2443929" y="2939609"/>
                </a:lnTo>
                <a:lnTo>
                  <a:pt x="2508960" y="2904150"/>
                </a:lnTo>
                <a:lnTo>
                  <a:pt x="2520746" y="2904150"/>
                </a:lnTo>
                <a:lnTo>
                  <a:pt x="2522710" y="2918003"/>
                </a:lnTo>
                <a:lnTo>
                  <a:pt x="2526742" y="2927824"/>
                </a:lnTo>
                <a:lnTo>
                  <a:pt x="2528707" y="2937644"/>
                </a:lnTo>
                <a:lnTo>
                  <a:pt x="2522710" y="2947465"/>
                </a:lnTo>
                <a:lnTo>
                  <a:pt x="2514853" y="2953461"/>
                </a:lnTo>
                <a:lnTo>
                  <a:pt x="2501102" y="2955425"/>
                </a:lnTo>
                <a:lnTo>
                  <a:pt x="2489316" y="2955425"/>
                </a:lnTo>
                <a:lnTo>
                  <a:pt x="2481355" y="2951394"/>
                </a:lnTo>
                <a:lnTo>
                  <a:pt x="2477530" y="2959250"/>
                </a:lnTo>
                <a:lnTo>
                  <a:pt x="2479494" y="2963282"/>
                </a:lnTo>
                <a:lnTo>
                  <a:pt x="2485387" y="2965246"/>
                </a:lnTo>
                <a:lnTo>
                  <a:pt x="2489316" y="2973103"/>
                </a:lnTo>
                <a:lnTo>
                  <a:pt x="2491177" y="2977031"/>
                </a:lnTo>
                <a:lnTo>
                  <a:pt x="2491177" y="2982924"/>
                </a:lnTo>
                <a:lnTo>
                  <a:pt x="2489316" y="2998637"/>
                </a:lnTo>
                <a:lnTo>
                  <a:pt x="2485387" y="3032235"/>
                </a:lnTo>
                <a:lnTo>
                  <a:pt x="2491177" y="3038024"/>
                </a:lnTo>
                <a:lnTo>
                  <a:pt x="2497173" y="3036060"/>
                </a:lnTo>
                <a:lnTo>
                  <a:pt x="2501102" y="3028203"/>
                </a:lnTo>
                <a:lnTo>
                  <a:pt x="2503067" y="3022311"/>
                </a:lnTo>
                <a:lnTo>
                  <a:pt x="2510924" y="3032235"/>
                </a:lnTo>
                <a:lnTo>
                  <a:pt x="2503067" y="3047948"/>
                </a:lnTo>
                <a:lnTo>
                  <a:pt x="2487352" y="3069554"/>
                </a:lnTo>
                <a:lnTo>
                  <a:pt x="2471534" y="3073586"/>
                </a:lnTo>
                <a:lnTo>
                  <a:pt x="2451890" y="3071622"/>
                </a:lnTo>
                <a:lnTo>
                  <a:pt x="2451890" y="3059733"/>
                </a:lnTo>
                <a:lnTo>
                  <a:pt x="2465641" y="3059733"/>
                </a:lnTo>
                <a:lnTo>
                  <a:pt x="2469569" y="3059733"/>
                </a:lnTo>
                <a:lnTo>
                  <a:pt x="2473498" y="3053841"/>
                </a:lnTo>
                <a:lnTo>
                  <a:pt x="2434108" y="3049912"/>
                </a:lnTo>
                <a:lnTo>
                  <a:pt x="2424286" y="3045984"/>
                </a:lnTo>
                <a:lnTo>
                  <a:pt x="2416428" y="3032235"/>
                </a:lnTo>
                <a:lnTo>
                  <a:pt x="2414464" y="3026239"/>
                </a:lnTo>
                <a:lnTo>
                  <a:pt x="2420357" y="3022311"/>
                </a:lnTo>
                <a:lnTo>
                  <a:pt x="2436072" y="3016418"/>
                </a:lnTo>
                <a:lnTo>
                  <a:pt x="2420357" y="2986852"/>
                </a:lnTo>
                <a:lnTo>
                  <a:pt x="2410535" y="2996776"/>
                </a:lnTo>
                <a:lnTo>
                  <a:pt x="2400714" y="3018382"/>
                </a:lnTo>
                <a:lnTo>
                  <a:pt x="2384895" y="3018382"/>
                </a:lnTo>
                <a:lnTo>
                  <a:pt x="2371145" y="3000705"/>
                </a:lnTo>
                <a:lnTo>
                  <a:pt x="2363184" y="2996776"/>
                </a:lnTo>
                <a:lnTo>
                  <a:pt x="2349434" y="2994812"/>
                </a:lnTo>
                <a:lnTo>
                  <a:pt x="2341576" y="2998637"/>
                </a:lnTo>
                <a:lnTo>
                  <a:pt x="2339612" y="3008561"/>
                </a:lnTo>
                <a:lnTo>
                  <a:pt x="2337648" y="3020346"/>
                </a:lnTo>
                <a:lnTo>
                  <a:pt x="2337648" y="3032235"/>
                </a:lnTo>
                <a:lnTo>
                  <a:pt x="2323897" y="3030167"/>
                </a:lnTo>
                <a:lnTo>
                  <a:pt x="2294329" y="3030167"/>
                </a:lnTo>
                <a:lnTo>
                  <a:pt x="2282543" y="3024275"/>
                </a:lnTo>
                <a:lnTo>
                  <a:pt x="2280578" y="3020346"/>
                </a:lnTo>
                <a:lnTo>
                  <a:pt x="2280578" y="3008561"/>
                </a:lnTo>
                <a:lnTo>
                  <a:pt x="2280578" y="3004633"/>
                </a:lnTo>
                <a:lnTo>
                  <a:pt x="2276546" y="3004633"/>
                </a:lnTo>
                <a:lnTo>
                  <a:pt x="2268689" y="3006597"/>
                </a:lnTo>
                <a:lnTo>
                  <a:pt x="2260831" y="3002669"/>
                </a:lnTo>
                <a:lnTo>
                  <a:pt x="2245117" y="3002669"/>
                </a:lnTo>
                <a:lnTo>
                  <a:pt x="2239120" y="2998637"/>
                </a:lnTo>
                <a:lnTo>
                  <a:pt x="2237156" y="2992848"/>
                </a:lnTo>
                <a:lnTo>
                  <a:pt x="2237156" y="2986852"/>
                </a:lnTo>
                <a:lnTo>
                  <a:pt x="2239120" y="2980960"/>
                </a:lnTo>
                <a:lnTo>
                  <a:pt x="2239120" y="2975067"/>
                </a:lnTo>
                <a:lnTo>
                  <a:pt x="2239120" y="2916039"/>
                </a:lnTo>
                <a:lnTo>
                  <a:pt x="2239120" y="2906218"/>
                </a:lnTo>
                <a:lnTo>
                  <a:pt x="2241188" y="2902186"/>
                </a:lnTo>
                <a:lnTo>
                  <a:pt x="2245117" y="2896293"/>
                </a:lnTo>
                <a:lnTo>
                  <a:pt x="2246978" y="2888437"/>
                </a:lnTo>
                <a:lnTo>
                  <a:pt x="2249045" y="2878616"/>
                </a:lnTo>
                <a:lnTo>
                  <a:pt x="2239120" y="2892365"/>
                </a:lnTo>
                <a:lnTo>
                  <a:pt x="2229298" y="2906218"/>
                </a:lnTo>
                <a:lnTo>
                  <a:pt x="2219477" y="2916039"/>
                </a:lnTo>
                <a:lnTo>
                  <a:pt x="2203762" y="2918003"/>
                </a:lnTo>
                <a:lnTo>
                  <a:pt x="2215548" y="2945605"/>
                </a:lnTo>
                <a:lnTo>
                  <a:pt x="2207691" y="2951394"/>
                </a:lnTo>
                <a:lnTo>
                  <a:pt x="2189908" y="2951394"/>
                </a:lnTo>
                <a:lnTo>
                  <a:pt x="2174193" y="2961318"/>
                </a:lnTo>
                <a:lnTo>
                  <a:pt x="2166336" y="2943537"/>
                </a:lnTo>
                <a:lnTo>
                  <a:pt x="2162407" y="2935680"/>
                </a:lnTo>
                <a:lnTo>
                  <a:pt x="2154550" y="2929788"/>
                </a:lnTo>
                <a:lnTo>
                  <a:pt x="2152482" y="2955425"/>
                </a:lnTo>
                <a:lnTo>
                  <a:pt x="2146589" y="2975067"/>
                </a:lnTo>
                <a:lnTo>
                  <a:pt x="2132839" y="2986852"/>
                </a:lnTo>
                <a:lnTo>
                  <a:pt x="2115159" y="2988816"/>
                </a:lnTo>
                <a:lnTo>
                  <a:pt x="2109163" y="2986852"/>
                </a:lnTo>
                <a:lnTo>
                  <a:pt x="2101306" y="2984991"/>
                </a:lnTo>
                <a:lnTo>
                  <a:pt x="2097377" y="2984991"/>
                </a:lnTo>
                <a:lnTo>
                  <a:pt x="2093448" y="2988816"/>
                </a:lnTo>
                <a:lnTo>
                  <a:pt x="2083627" y="2980960"/>
                </a:lnTo>
                <a:lnTo>
                  <a:pt x="2075769" y="2978995"/>
                </a:lnTo>
                <a:lnTo>
                  <a:pt x="2075769" y="2978908"/>
                </a:lnTo>
                <a:lnTo>
                  <a:pt x="2071784" y="2976967"/>
                </a:lnTo>
                <a:lnTo>
                  <a:pt x="2046250" y="2978931"/>
                </a:lnTo>
                <a:lnTo>
                  <a:pt x="2036429" y="2976967"/>
                </a:lnTo>
                <a:lnTo>
                  <a:pt x="2034362" y="2973038"/>
                </a:lnTo>
                <a:lnTo>
                  <a:pt x="2032397" y="2967146"/>
                </a:lnTo>
                <a:lnTo>
                  <a:pt x="2028573" y="2959185"/>
                </a:lnTo>
                <a:lnTo>
                  <a:pt x="2020613" y="2953396"/>
                </a:lnTo>
                <a:lnTo>
                  <a:pt x="2018648" y="2959185"/>
                </a:lnTo>
                <a:lnTo>
                  <a:pt x="2020613" y="2969110"/>
                </a:lnTo>
                <a:lnTo>
                  <a:pt x="2020613" y="2973038"/>
                </a:lnTo>
                <a:lnTo>
                  <a:pt x="2016684" y="2986788"/>
                </a:lnTo>
                <a:lnTo>
                  <a:pt x="2014720" y="2992784"/>
                </a:lnTo>
                <a:lnTo>
                  <a:pt x="2008828" y="2998573"/>
                </a:lnTo>
                <a:lnTo>
                  <a:pt x="1983190" y="3018318"/>
                </a:lnTo>
                <a:lnTo>
                  <a:pt x="1969441" y="3024211"/>
                </a:lnTo>
                <a:lnTo>
                  <a:pt x="1959620" y="3016354"/>
                </a:lnTo>
                <a:lnTo>
                  <a:pt x="1947732" y="2990716"/>
                </a:lnTo>
                <a:lnTo>
                  <a:pt x="1937911" y="2986788"/>
                </a:lnTo>
                <a:lnTo>
                  <a:pt x="1930054" y="2996712"/>
                </a:lnTo>
                <a:lnTo>
                  <a:pt x="1926126" y="3014390"/>
                </a:lnTo>
                <a:lnTo>
                  <a:pt x="1928090" y="3026175"/>
                </a:lnTo>
                <a:lnTo>
                  <a:pt x="1933983" y="3040028"/>
                </a:lnTo>
                <a:lnTo>
                  <a:pt x="1943803" y="3059670"/>
                </a:lnTo>
                <a:lnTo>
                  <a:pt x="1955589" y="3075384"/>
                </a:lnTo>
                <a:lnTo>
                  <a:pt x="1965513" y="3081380"/>
                </a:lnTo>
                <a:lnTo>
                  <a:pt x="1973369" y="3091201"/>
                </a:lnTo>
                <a:lnTo>
                  <a:pt x="1979262" y="3093165"/>
                </a:lnTo>
                <a:lnTo>
                  <a:pt x="1987119" y="3089236"/>
                </a:lnTo>
                <a:lnTo>
                  <a:pt x="2008828" y="3069491"/>
                </a:lnTo>
                <a:lnTo>
                  <a:pt x="2022577" y="3067527"/>
                </a:lnTo>
                <a:lnTo>
                  <a:pt x="2034362" y="3069491"/>
                </a:lnTo>
                <a:lnTo>
                  <a:pt x="2044286" y="3071559"/>
                </a:lnTo>
                <a:lnTo>
                  <a:pt x="2058035" y="3065563"/>
                </a:lnTo>
                <a:lnTo>
                  <a:pt x="2056071" y="3079415"/>
                </a:lnTo>
                <a:lnTo>
                  <a:pt x="2054107" y="3091201"/>
                </a:lnTo>
                <a:lnTo>
                  <a:pt x="2048214" y="3112807"/>
                </a:lnTo>
                <a:lnTo>
                  <a:pt x="2040357" y="3154159"/>
                </a:lnTo>
                <a:lnTo>
                  <a:pt x="2034362" y="3162119"/>
                </a:lnTo>
                <a:lnTo>
                  <a:pt x="2012756" y="3169976"/>
                </a:lnTo>
                <a:lnTo>
                  <a:pt x="1994975" y="3160155"/>
                </a:lnTo>
                <a:lnTo>
                  <a:pt x="1979262" y="3158190"/>
                </a:lnTo>
                <a:lnTo>
                  <a:pt x="1967477" y="3183725"/>
                </a:lnTo>
                <a:lnTo>
                  <a:pt x="1963549" y="3181761"/>
                </a:lnTo>
                <a:lnTo>
                  <a:pt x="1961584" y="3183725"/>
                </a:lnTo>
                <a:lnTo>
                  <a:pt x="1959620" y="3183725"/>
                </a:lnTo>
                <a:lnTo>
                  <a:pt x="1963549" y="3193546"/>
                </a:lnTo>
                <a:lnTo>
                  <a:pt x="1967477" y="3205435"/>
                </a:lnTo>
                <a:lnTo>
                  <a:pt x="1973369" y="3240790"/>
                </a:lnTo>
                <a:lnTo>
                  <a:pt x="1969441" y="3246786"/>
                </a:lnTo>
                <a:lnTo>
                  <a:pt x="1963549" y="3242755"/>
                </a:lnTo>
                <a:lnTo>
                  <a:pt x="1951763" y="3232934"/>
                </a:lnTo>
                <a:lnTo>
                  <a:pt x="1935947" y="3230969"/>
                </a:lnTo>
                <a:lnTo>
                  <a:pt x="1926126" y="3225077"/>
                </a:lnTo>
                <a:lnTo>
                  <a:pt x="1918269" y="3213292"/>
                </a:lnTo>
                <a:lnTo>
                  <a:pt x="1914238" y="3195510"/>
                </a:lnTo>
                <a:lnTo>
                  <a:pt x="1918269" y="3177832"/>
                </a:lnTo>
                <a:lnTo>
                  <a:pt x="1926126" y="3162119"/>
                </a:lnTo>
                <a:lnTo>
                  <a:pt x="1933983" y="3146302"/>
                </a:lnTo>
                <a:lnTo>
                  <a:pt x="1930054" y="3132552"/>
                </a:lnTo>
                <a:lnTo>
                  <a:pt x="1924162" y="3124592"/>
                </a:lnTo>
                <a:lnTo>
                  <a:pt x="1914238" y="3102986"/>
                </a:lnTo>
                <a:lnTo>
                  <a:pt x="1912377" y="3101022"/>
                </a:lnTo>
                <a:lnTo>
                  <a:pt x="1908345" y="3101022"/>
                </a:lnTo>
                <a:lnTo>
                  <a:pt x="1904417" y="3101022"/>
                </a:lnTo>
                <a:lnTo>
                  <a:pt x="1900489" y="3097093"/>
                </a:lnTo>
                <a:lnTo>
                  <a:pt x="1900489" y="3093165"/>
                </a:lnTo>
                <a:lnTo>
                  <a:pt x="1902453" y="3089236"/>
                </a:lnTo>
                <a:lnTo>
                  <a:pt x="1904417" y="3085308"/>
                </a:lnTo>
                <a:lnTo>
                  <a:pt x="1894596" y="3063598"/>
                </a:lnTo>
                <a:lnTo>
                  <a:pt x="1892632" y="3057706"/>
                </a:lnTo>
                <a:lnTo>
                  <a:pt x="1892632" y="3051813"/>
                </a:lnTo>
                <a:lnTo>
                  <a:pt x="1896560" y="3043956"/>
                </a:lnTo>
                <a:lnTo>
                  <a:pt x="1896560" y="3040028"/>
                </a:lnTo>
                <a:lnTo>
                  <a:pt x="1894596" y="3035996"/>
                </a:lnTo>
                <a:lnTo>
                  <a:pt x="1892632" y="3032171"/>
                </a:lnTo>
                <a:lnTo>
                  <a:pt x="1888704" y="3032171"/>
                </a:lnTo>
                <a:lnTo>
                  <a:pt x="1886739" y="3034135"/>
                </a:lnTo>
                <a:lnTo>
                  <a:pt x="1884775" y="3035996"/>
                </a:lnTo>
                <a:lnTo>
                  <a:pt x="1874955" y="3065563"/>
                </a:lnTo>
                <a:lnTo>
                  <a:pt x="1868959" y="3071559"/>
                </a:lnTo>
                <a:lnTo>
                  <a:pt x="1866995" y="3071559"/>
                </a:lnTo>
                <a:lnTo>
                  <a:pt x="1865030" y="3073523"/>
                </a:lnTo>
                <a:lnTo>
                  <a:pt x="1841460" y="3081380"/>
                </a:lnTo>
                <a:lnTo>
                  <a:pt x="1829572" y="3081380"/>
                </a:lnTo>
                <a:lnTo>
                  <a:pt x="1802074" y="3081380"/>
                </a:lnTo>
                <a:lnTo>
                  <a:pt x="1790185" y="3085308"/>
                </a:lnTo>
                <a:lnTo>
                  <a:pt x="1800110" y="3091201"/>
                </a:lnTo>
                <a:lnTo>
                  <a:pt x="1815823" y="3099058"/>
                </a:lnTo>
                <a:lnTo>
                  <a:pt x="1829572" y="3102986"/>
                </a:lnTo>
                <a:lnTo>
                  <a:pt x="1829572" y="3106914"/>
                </a:lnTo>
                <a:lnTo>
                  <a:pt x="1802074" y="3116735"/>
                </a:lnTo>
                <a:lnTo>
                  <a:pt x="1788221" y="3124592"/>
                </a:lnTo>
                <a:lnTo>
                  <a:pt x="1786257" y="3134517"/>
                </a:lnTo>
                <a:lnTo>
                  <a:pt x="1792253" y="3140409"/>
                </a:lnTo>
                <a:lnTo>
                  <a:pt x="1804038" y="3134517"/>
                </a:lnTo>
                <a:lnTo>
                  <a:pt x="1809931" y="3138445"/>
                </a:lnTo>
                <a:lnTo>
                  <a:pt x="1813859" y="3146302"/>
                </a:lnTo>
                <a:lnTo>
                  <a:pt x="1813859" y="3148266"/>
                </a:lnTo>
                <a:lnTo>
                  <a:pt x="1809931" y="3148266"/>
                </a:lnTo>
                <a:lnTo>
                  <a:pt x="1807966" y="3150334"/>
                </a:lnTo>
                <a:lnTo>
                  <a:pt x="1817787" y="3181761"/>
                </a:lnTo>
                <a:lnTo>
                  <a:pt x="1835568" y="3199542"/>
                </a:lnTo>
                <a:lnTo>
                  <a:pt x="1855209" y="3213292"/>
                </a:lnTo>
                <a:lnTo>
                  <a:pt x="1871026" y="3232934"/>
                </a:lnTo>
                <a:lnTo>
                  <a:pt x="1863169" y="3230969"/>
                </a:lnTo>
                <a:lnTo>
                  <a:pt x="1851281" y="3230969"/>
                </a:lnTo>
                <a:lnTo>
                  <a:pt x="1847353" y="3232934"/>
                </a:lnTo>
                <a:lnTo>
                  <a:pt x="1874955" y="3242755"/>
                </a:lnTo>
                <a:lnTo>
                  <a:pt x="1878883" y="3252679"/>
                </a:lnTo>
                <a:lnTo>
                  <a:pt x="1880847" y="3268393"/>
                </a:lnTo>
                <a:lnTo>
                  <a:pt x="1874955" y="3274285"/>
                </a:lnTo>
                <a:lnTo>
                  <a:pt x="1866995" y="3280178"/>
                </a:lnTo>
                <a:lnTo>
                  <a:pt x="1855209" y="3280178"/>
                </a:lnTo>
                <a:lnTo>
                  <a:pt x="1847353" y="3282142"/>
                </a:lnTo>
                <a:lnTo>
                  <a:pt x="1817787" y="3262500"/>
                </a:lnTo>
                <a:lnTo>
                  <a:pt x="1807966" y="3260536"/>
                </a:lnTo>
                <a:lnTo>
                  <a:pt x="1800110" y="3262500"/>
                </a:lnTo>
                <a:lnTo>
                  <a:pt x="1788221" y="3266428"/>
                </a:lnTo>
                <a:lnTo>
                  <a:pt x="1780365" y="3272321"/>
                </a:lnTo>
                <a:lnTo>
                  <a:pt x="1776436" y="3278317"/>
                </a:lnTo>
                <a:lnTo>
                  <a:pt x="1778401" y="3282142"/>
                </a:lnTo>
                <a:lnTo>
                  <a:pt x="1786257" y="3297959"/>
                </a:lnTo>
                <a:lnTo>
                  <a:pt x="1794217" y="3299923"/>
                </a:lnTo>
                <a:lnTo>
                  <a:pt x="1800110" y="3303852"/>
                </a:lnTo>
                <a:lnTo>
                  <a:pt x="1825644" y="3297959"/>
                </a:lnTo>
                <a:lnTo>
                  <a:pt x="1839496" y="3307780"/>
                </a:lnTo>
                <a:lnTo>
                  <a:pt x="1807966" y="3337347"/>
                </a:lnTo>
                <a:lnTo>
                  <a:pt x="1796181" y="3353060"/>
                </a:lnTo>
                <a:lnTo>
                  <a:pt x="1784396" y="3347168"/>
                </a:lnTo>
                <a:lnTo>
                  <a:pt x="1766615" y="3360917"/>
                </a:lnTo>
                <a:lnTo>
                  <a:pt x="1768580" y="3374770"/>
                </a:lnTo>
                <a:lnTo>
                  <a:pt x="1776436" y="3384591"/>
                </a:lnTo>
                <a:lnTo>
                  <a:pt x="1758759" y="3384591"/>
                </a:lnTo>
                <a:lnTo>
                  <a:pt x="1731157" y="3349132"/>
                </a:lnTo>
                <a:lnTo>
                  <a:pt x="1723301" y="3329386"/>
                </a:lnTo>
                <a:lnTo>
                  <a:pt x="1697663" y="3303852"/>
                </a:lnTo>
                <a:lnTo>
                  <a:pt x="1691771" y="3305816"/>
                </a:lnTo>
                <a:lnTo>
                  <a:pt x="1664169" y="3319565"/>
                </a:lnTo>
                <a:lnTo>
                  <a:pt x="1668201" y="3327526"/>
                </a:lnTo>
                <a:lnTo>
                  <a:pt x="1670061" y="3329386"/>
                </a:lnTo>
                <a:lnTo>
                  <a:pt x="1658380" y="3327526"/>
                </a:lnTo>
                <a:lnTo>
                  <a:pt x="1648456" y="3323597"/>
                </a:lnTo>
                <a:lnTo>
                  <a:pt x="1640599" y="3319565"/>
                </a:lnTo>
                <a:lnTo>
                  <a:pt x="1634707" y="3307780"/>
                </a:lnTo>
                <a:lnTo>
                  <a:pt x="1632639" y="3297959"/>
                </a:lnTo>
                <a:lnTo>
                  <a:pt x="1636671" y="3290102"/>
                </a:lnTo>
                <a:lnTo>
                  <a:pt x="1652384" y="3282142"/>
                </a:lnTo>
                <a:lnTo>
                  <a:pt x="1656312" y="3278317"/>
                </a:lnTo>
                <a:lnTo>
                  <a:pt x="1670061" y="3260536"/>
                </a:lnTo>
                <a:lnTo>
                  <a:pt x="1678021" y="3242755"/>
                </a:lnTo>
                <a:lnTo>
                  <a:pt x="1681950" y="3236965"/>
                </a:lnTo>
                <a:lnTo>
                  <a:pt x="1691771" y="3232934"/>
                </a:lnTo>
                <a:lnTo>
                  <a:pt x="1691771" y="3246786"/>
                </a:lnTo>
                <a:lnTo>
                  <a:pt x="1687842" y="3258572"/>
                </a:lnTo>
                <a:lnTo>
                  <a:pt x="1678021" y="3282142"/>
                </a:lnTo>
                <a:lnTo>
                  <a:pt x="1697663" y="3280178"/>
                </a:lnTo>
                <a:lnTo>
                  <a:pt x="1713480" y="3274285"/>
                </a:lnTo>
                <a:lnTo>
                  <a:pt x="1723301" y="3260536"/>
                </a:lnTo>
                <a:lnTo>
                  <a:pt x="1723301" y="3238930"/>
                </a:lnTo>
                <a:lnTo>
                  <a:pt x="1719372" y="3229005"/>
                </a:lnTo>
                <a:lnTo>
                  <a:pt x="1713480" y="3223113"/>
                </a:lnTo>
                <a:lnTo>
                  <a:pt x="1709448" y="3217220"/>
                </a:lnTo>
                <a:lnTo>
                  <a:pt x="1709448" y="3205435"/>
                </a:lnTo>
                <a:lnTo>
                  <a:pt x="1713480" y="3199542"/>
                </a:lnTo>
                <a:lnTo>
                  <a:pt x="1731157" y="3177832"/>
                </a:lnTo>
                <a:lnTo>
                  <a:pt x="1739014" y="3181761"/>
                </a:lnTo>
                <a:lnTo>
                  <a:pt x="1742942" y="3187653"/>
                </a:lnTo>
                <a:lnTo>
                  <a:pt x="1742942" y="3193546"/>
                </a:lnTo>
                <a:lnTo>
                  <a:pt x="1740978" y="3201506"/>
                </a:lnTo>
                <a:lnTo>
                  <a:pt x="1745010" y="3211327"/>
                </a:lnTo>
                <a:lnTo>
                  <a:pt x="1750799" y="3219184"/>
                </a:lnTo>
                <a:lnTo>
                  <a:pt x="1756795" y="3221148"/>
                </a:lnTo>
                <a:lnTo>
                  <a:pt x="1766615" y="3217220"/>
                </a:lnTo>
                <a:lnTo>
                  <a:pt x="1772508" y="3211327"/>
                </a:lnTo>
                <a:lnTo>
                  <a:pt x="1780365" y="3191582"/>
                </a:lnTo>
                <a:lnTo>
                  <a:pt x="1786257" y="3183725"/>
                </a:lnTo>
                <a:lnTo>
                  <a:pt x="1776436" y="3169976"/>
                </a:lnTo>
                <a:lnTo>
                  <a:pt x="1772508" y="3156123"/>
                </a:lnTo>
                <a:lnTo>
                  <a:pt x="1768580" y="3150334"/>
                </a:lnTo>
                <a:lnTo>
                  <a:pt x="1756795" y="3160155"/>
                </a:lnTo>
                <a:lnTo>
                  <a:pt x="1742942" y="3166047"/>
                </a:lnTo>
                <a:lnTo>
                  <a:pt x="1731157" y="3156123"/>
                </a:lnTo>
                <a:lnTo>
                  <a:pt x="1713480" y="3130588"/>
                </a:lnTo>
                <a:lnTo>
                  <a:pt x="1705623" y="3144338"/>
                </a:lnTo>
                <a:lnTo>
                  <a:pt x="1691771" y="3177832"/>
                </a:lnTo>
                <a:lnTo>
                  <a:pt x="1681950" y="3189721"/>
                </a:lnTo>
                <a:lnTo>
                  <a:pt x="1674093" y="3193546"/>
                </a:lnTo>
                <a:lnTo>
                  <a:pt x="1666237" y="3193546"/>
                </a:lnTo>
                <a:lnTo>
                  <a:pt x="1648456" y="3189721"/>
                </a:lnTo>
                <a:lnTo>
                  <a:pt x="1640599" y="3191582"/>
                </a:lnTo>
                <a:lnTo>
                  <a:pt x="1634707" y="3199542"/>
                </a:lnTo>
                <a:lnTo>
                  <a:pt x="1622818" y="3213292"/>
                </a:lnTo>
                <a:lnTo>
                  <a:pt x="1616926" y="3219184"/>
                </a:lnTo>
                <a:lnTo>
                  <a:pt x="1593253" y="3232934"/>
                </a:lnTo>
                <a:lnTo>
                  <a:pt x="1581467" y="3242755"/>
                </a:lnTo>
                <a:lnTo>
                  <a:pt x="1571647" y="3246786"/>
                </a:lnTo>
                <a:lnTo>
                  <a:pt x="1563790" y="3248751"/>
                </a:lnTo>
                <a:lnTo>
                  <a:pt x="1559862" y="3252679"/>
                </a:lnTo>
                <a:lnTo>
                  <a:pt x="1557898" y="3258572"/>
                </a:lnTo>
                <a:lnTo>
                  <a:pt x="1557898" y="3266428"/>
                </a:lnTo>
                <a:lnTo>
                  <a:pt x="1557898" y="3276353"/>
                </a:lnTo>
                <a:lnTo>
                  <a:pt x="1553866" y="3282142"/>
                </a:lnTo>
                <a:lnTo>
                  <a:pt x="1548077" y="3290102"/>
                </a:lnTo>
                <a:lnTo>
                  <a:pt x="1544045" y="3297959"/>
                </a:lnTo>
                <a:lnTo>
                  <a:pt x="1550041" y="3307780"/>
                </a:lnTo>
                <a:lnTo>
                  <a:pt x="1512619" y="3343239"/>
                </a:lnTo>
                <a:lnTo>
                  <a:pt x="1514583" y="3376734"/>
                </a:lnTo>
                <a:lnTo>
                  <a:pt x="1508690" y="3382627"/>
                </a:lnTo>
                <a:lnTo>
                  <a:pt x="1490909" y="3372806"/>
                </a:lnTo>
                <a:lnTo>
                  <a:pt x="1485017" y="3380662"/>
                </a:lnTo>
                <a:lnTo>
                  <a:pt x="1483053" y="3388519"/>
                </a:lnTo>
                <a:lnTo>
                  <a:pt x="1483053" y="3396376"/>
                </a:lnTo>
                <a:lnTo>
                  <a:pt x="1486981" y="3406301"/>
                </a:lnTo>
                <a:lnTo>
                  <a:pt x="1479124" y="3402372"/>
                </a:lnTo>
                <a:lnTo>
                  <a:pt x="1459379" y="3390484"/>
                </a:lnTo>
                <a:lnTo>
                  <a:pt x="1435809" y="3382627"/>
                </a:lnTo>
                <a:lnTo>
                  <a:pt x="1429917" y="3378698"/>
                </a:lnTo>
                <a:lnTo>
                  <a:pt x="1424025" y="3364949"/>
                </a:lnTo>
                <a:lnTo>
                  <a:pt x="1425885" y="3323597"/>
                </a:lnTo>
                <a:lnTo>
                  <a:pt x="1424025" y="3307780"/>
                </a:lnTo>
                <a:lnTo>
                  <a:pt x="1427849" y="3297959"/>
                </a:lnTo>
                <a:lnTo>
                  <a:pt x="1427849" y="3286174"/>
                </a:lnTo>
                <a:lnTo>
                  <a:pt x="1422060" y="3276353"/>
                </a:lnTo>
                <a:lnTo>
                  <a:pt x="1416065" y="3270357"/>
                </a:lnTo>
                <a:lnTo>
                  <a:pt x="1408208" y="3272321"/>
                </a:lnTo>
                <a:lnTo>
                  <a:pt x="1402315" y="3278317"/>
                </a:lnTo>
                <a:lnTo>
                  <a:pt x="1396423" y="3288138"/>
                </a:lnTo>
                <a:lnTo>
                  <a:pt x="1394459" y="3295995"/>
                </a:lnTo>
                <a:lnTo>
                  <a:pt x="1396423" y="3305816"/>
                </a:lnTo>
                <a:lnTo>
                  <a:pt x="1400351" y="3315740"/>
                </a:lnTo>
                <a:lnTo>
                  <a:pt x="1400351" y="3321530"/>
                </a:lnTo>
                <a:lnTo>
                  <a:pt x="1380606" y="3329386"/>
                </a:lnTo>
                <a:lnTo>
                  <a:pt x="1382674" y="3339311"/>
                </a:lnTo>
                <a:lnTo>
                  <a:pt x="1398387" y="3356989"/>
                </a:lnTo>
                <a:lnTo>
                  <a:pt x="1372750" y="3370841"/>
                </a:lnTo>
                <a:lnTo>
                  <a:pt x="1362929" y="3380662"/>
                </a:lnTo>
                <a:lnTo>
                  <a:pt x="1372750" y="3384591"/>
                </a:lnTo>
                <a:lnTo>
                  <a:pt x="1374817" y="3386555"/>
                </a:lnTo>
                <a:lnTo>
                  <a:pt x="1376678" y="3390484"/>
                </a:lnTo>
                <a:lnTo>
                  <a:pt x="1374817" y="3394515"/>
                </a:lnTo>
                <a:lnTo>
                  <a:pt x="1372750" y="3394515"/>
                </a:lnTo>
                <a:lnTo>
                  <a:pt x="1368821" y="3394515"/>
                </a:lnTo>
                <a:lnTo>
                  <a:pt x="1362929" y="3390484"/>
                </a:lnTo>
                <a:lnTo>
                  <a:pt x="1360965" y="3390484"/>
                </a:lnTo>
                <a:lnTo>
                  <a:pt x="1351144" y="3390484"/>
                </a:lnTo>
                <a:lnTo>
                  <a:pt x="1349076" y="3394515"/>
                </a:lnTo>
                <a:lnTo>
                  <a:pt x="1349076" y="3400305"/>
                </a:lnTo>
                <a:lnTo>
                  <a:pt x="1347215" y="3408161"/>
                </a:lnTo>
                <a:lnTo>
                  <a:pt x="1341220" y="3412193"/>
                </a:lnTo>
                <a:lnTo>
                  <a:pt x="1321578" y="3416122"/>
                </a:lnTo>
                <a:lnTo>
                  <a:pt x="1313721" y="3422014"/>
                </a:lnTo>
                <a:lnTo>
                  <a:pt x="1311757" y="3427907"/>
                </a:lnTo>
                <a:lnTo>
                  <a:pt x="1296044" y="3481147"/>
                </a:lnTo>
                <a:lnTo>
                  <a:pt x="1293976" y="3489004"/>
                </a:lnTo>
                <a:lnTo>
                  <a:pt x="1293976" y="3498825"/>
                </a:lnTo>
                <a:lnTo>
                  <a:pt x="1278263" y="3494897"/>
                </a:lnTo>
                <a:lnTo>
                  <a:pt x="1248697" y="3504718"/>
                </a:lnTo>
                <a:lnTo>
                  <a:pt x="1240841" y="3502753"/>
                </a:lnTo>
                <a:lnTo>
                  <a:pt x="1240841" y="3492932"/>
                </a:lnTo>
                <a:lnTo>
                  <a:pt x="1246733" y="3475151"/>
                </a:lnTo>
                <a:lnTo>
                  <a:pt x="1244769" y="3465330"/>
                </a:lnTo>
                <a:lnTo>
                  <a:pt x="1238877" y="3461402"/>
                </a:lnTo>
                <a:lnTo>
                  <a:pt x="1231020" y="3459437"/>
                </a:lnTo>
                <a:lnTo>
                  <a:pt x="1215203" y="3459437"/>
                </a:lnTo>
                <a:lnTo>
                  <a:pt x="1215203" y="3455509"/>
                </a:lnTo>
                <a:lnTo>
                  <a:pt x="1217271" y="3449616"/>
                </a:lnTo>
                <a:lnTo>
                  <a:pt x="1219235" y="3447549"/>
                </a:lnTo>
                <a:lnTo>
                  <a:pt x="1221096" y="3435764"/>
                </a:lnTo>
                <a:lnTo>
                  <a:pt x="1223060" y="3433799"/>
                </a:lnTo>
                <a:lnTo>
                  <a:pt x="1225127" y="3435764"/>
                </a:lnTo>
                <a:lnTo>
                  <a:pt x="1229056" y="3433799"/>
                </a:lnTo>
                <a:lnTo>
                  <a:pt x="1236912" y="3416122"/>
                </a:lnTo>
                <a:lnTo>
                  <a:pt x="1238877" y="3408161"/>
                </a:lnTo>
                <a:lnTo>
                  <a:pt x="1236912" y="3400305"/>
                </a:lnTo>
                <a:lnTo>
                  <a:pt x="1232984" y="3398340"/>
                </a:lnTo>
                <a:lnTo>
                  <a:pt x="1229056" y="3396376"/>
                </a:lnTo>
                <a:lnTo>
                  <a:pt x="1219235" y="3394515"/>
                </a:lnTo>
                <a:lnTo>
                  <a:pt x="1211275" y="3392448"/>
                </a:lnTo>
                <a:lnTo>
                  <a:pt x="1211275" y="3388519"/>
                </a:lnTo>
                <a:lnTo>
                  <a:pt x="1213239" y="3384591"/>
                </a:lnTo>
                <a:lnTo>
                  <a:pt x="1215203" y="3384591"/>
                </a:lnTo>
                <a:lnTo>
                  <a:pt x="1215203" y="3374770"/>
                </a:lnTo>
                <a:lnTo>
                  <a:pt x="1217271" y="3364949"/>
                </a:lnTo>
                <a:lnTo>
                  <a:pt x="1215203" y="3358953"/>
                </a:lnTo>
                <a:lnTo>
                  <a:pt x="1205382" y="3362985"/>
                </a:lnTo>
                <a:lnTo>
                  <a:pt x="1209311" y="3343239"/>
                </a:lnTo>
                <a:lnTo>
                  <a:pt x="1221096" y="3333418"/>
                </a:lnTo>
                <a:lnTo>
                  <a:pt x="1238877" y="3331454"/>
                </a:lnTo>
                <a:lnTo>
                  <a:pt x="1254590" y="3329386"/>
                </a:lnTo>
                <a:lnTo>
                  <a:pt x="1252626" y="3323597"/>
                </a:lnTo>
                <a:lnTo>
                  <a:pt x="1248697" y="3319565"/>
                </a:lnTo>
                <a:lnTo>
                  <a:pt x="1242805" y="3315740"/>
                </a:lnTo>
                <a:lnTo>
                  <a:pt x="1236912" y="3313673"/>
                </a:lnTo>
                <a:lnTo>
                  <a:pt x="1246733" y="3305816"/>
                </a:lnTo>
                <a:lnTo>
                  <a:pt x="1252626" y="3297959"/>
                </a:lnTo>
                <a:lnTo>
                  <a:pt x="1252626" y="3290102"/>
                </a:lnTo>
                <a:lnTo>
                  <a:pt x="1244769" y="3286174"/>
                </a:lnTo>
                <a:lnTo>
                  <a:pt x="1242805" y="3288138"/>
                </a:lnTo>
                <a:lnTo>
                  <a:pt x="1236912" y="3295995"/>
                </a:lnTo>
                <a:lnTo>
                  <a:pt x="1232984" y="3297959"/>
                </a:lnTo>
                <a:lnTo>
                  <a:pt x="1227091" y="3297959"/>
                </a:lnTo>
                <a:lnTo>
                  <a:pt x="1219235" y="3292067"/>
                </a:lnTo>
                <a:lnTo>
                  <a:pt x="1215203" y="3292067"/>
                </a:lnTo>
                <a:lnTo>
                  <a:pt x="1211275" y="3295995"/>
                </a:lnTo>
                <a:lnTo>
                  <a:pt x="1207347" y="3301888"/>
                </a:lnTo>
                <a:lnTo>
                  <a:pt x="1205382" y="3307780"/>
                </a:lnTo>
                <a:lnTo>
                  <a:pt x="1199490" y="3309744"/>
                </a:lnTo>
                <a:lnTo>
                  <a:pt x="1193597" y="3309744"/>
                </a:lnTo>
                <a:lnTo>
                  <a:pt x="1187705" y="3307780"/>
                </a:lnTo>
                <a:lnTo>
                  <a:pt x="1173852" y="3309744"/>
                </a:lnTo>
                <a:lnTo>
                  <a:pt x="1165996" y="3309744"/>
                </a:lnTo>
                <a:lnTo>
                  <a:pt x="1156175" y="3313673"/>
                </a:lnTo>
                <a:lnTo>
                  <a:pt x="1156175" y="3301888"/>
                </a:lnTo>
                <a:lnTo>
                  <a:pt x="1150282" y="3294031"/>
                </a:lnTo>
                <a:lnTo>
                  <a:pt x="1134466" y="3286174"/>
                </a:lnTo>
                <a:lnTo>
                  <a:pt x="1134466" y="3284210"/>
                </a:lnTo>
                <a:lnTo>
                  <a:pt x="1130641" y="3278317"/>
                </a:lnTo>
                <a:lnTo>
                  <a:pt x="1126609" y="3274285"/>
                </a:lnTo>
                <a:lnTo>
                  <a:pt x="1126609" y="3278317"/>
                </a:lnTo>
                <a:lnTo>
                  <a:pt x="1124645" y="3282142"/>
                </a:lnTo>
                <a:lnTo>
                  <a:pt x="1118752" y="3284210"/>
                </a:lnTo>
                <a:lnTo>
                  <a:pt x="1114824" y="3286174"/>
                </a:lnTo>
                <a:lnTo>
                  <a:pt x="1108932" y="3284210"/>
                </a:lnTo>
                <a:lnTo>
                  <a:pt x="1097043" y="3270357"/>
                </a:lnTo>
                <a:lnTo>
                  <a:pt x="1095079" y="3270357"/>
                </a:lnTo>
                <a:lnTo>
                  <a:pt x="1093115" y="3262500"/>
                </a:lnTo>
                <a:lnTo>
                  <a:pt x="1093115" y="3260536"/>
                </a:lnTo>
                <a:lnTo>
                  <a:pt x="1097043" y="3258572"/>
                </a:lnTo>
                <a:lnTo>
                  <a:pt x="1099111" y="3254643"/>
                </a:lnTo>
                <a:lnTo>
                  <a:pt x="1101075" y="3258572"/>
                </a:lnTo>
                <a:lnTo>
                  <a:pt x="1106967" y="3258572"/>
                </a:lnTo>
                <a:lnTo>
                  <a:pt x="1112860" y="3254643"/>
                </a:lnTo>
                <a:lnTo>
                  <a:pt x="1108932" y="3246786"/>
                </a:lnTo>
                <a:lnTo>
                  <a:pt x="1093115" y="3238930"/>
                </a:lnTo>
                <a:lnTo>
                  <a:pt x="1079366" y="3229005"/>
                </a:lnTo>
                <a:lnTo>
                  <a:pt x="1077402" y="3205435"/>
                </a:lnTo>
                <a:lnTo>
                  <a:pt x="1083294" y="3179797"/>
                </a:lnTo>
                <a:lnTo>
                  <a:pt x="1091254" y="3162119"/>
                </a:lnTo>
                <a:lnTo>
                  <a:pt x="1091254" y="3156123"/>
                </a:lnTo>
                <a:lnTo>
                  <a:pt x="1091254" y="3148266"/>
                </a:lnTo>
                <a:lnTo>
                  <a:pt x="1091254" y="3142373"/>
                </a:lnTo>
                <a:lnTo>
                  <a:pt x="1097043" y="3140409"/>
                </a:lnTo>
                <a:lnTo>
                  <a:pt x="1101075" y="3140409"/>
                </a:lnTo>
                <a:lnTo>
                  <a:pt x="1106967" y="3142373"/>
                </a:lnTo>
                <a:lnTo>
                  <a:pt x="1110896" y="3144338"/>
                </a:lnTo>
                <a:lnTo>
                  <a:pt x="1114824" y="3154159"/>
                </a:lnTo>
                <a:lnTo>
                  <a:pt x="1134466" y="3183725"/>
                </a:lnTo>
                <a:lnTo>
                  <a:pt x="1128573" y="3191582"/>
                </a:lnTo>
                <a:lnTo>
                  <a:pt x="1126609" y="3199542"/>
                </a:lnTo>
                <a:lnTo>
                  <a:pt x="1126609" y="3207399"/>
                </a:lnTo>
                <a:lnTo>
                  <a:pt x="1130641" y="3217220"/>
                </a:lnTo>
                <a:lnTo>
                  <a:pt x="1142426" y="3254643"/>
                </a:lnTo>
                <a:lnTo>
                  <a:pt x="1150282" y="3260536"/>
                </a:lnTo>
                <a:lnTo>
                  <a:pt x="1183673" y="3264464"/>
                </a:lnTo>
                <a:lnTo>
                  <a:pt x="1197526" y="3274285"/>
                </a:lnTo>
                <a:lnTo>
                  <a:pt x="1205382" y="3274285"/>
                </a:lnTo>
                <a:lnTo>
                  <a:pt x="1209311" y="3260536"/>
                </a:lnTo>
                <a:lnTo>
                  <a:pt x="1203418" y="3260536"/>
                </a:lnTo>
                <a:lnTo>
                  <a:pt x="1199490" y="3258572"/>
                </a:lnTo>
                <a:lnTo>
                  <a:pt x="1185741" y="3256607"/>
                </a:lnTo>
                <a:lnTo>
                  <a:pt x="1179848" y="3246786"/>
                </a:lnTo>
                <a:lnTo>
                  <a:pt x="1170027" y="3238930"/>
                </a:lnTo>
                <a:lnTo>
                  <a:pt x="1173852" y="3219184"/>
                </a:lnTo>
                <a:lnTo>
                  <a:pt x="1164031" y="3221148"/>
                </a:lnTo>
                <a:lnTo>
                  <a:pt x="1160103" y="3232934"/>
                </a:lnTo>
                <a:lnTo>
                  <a:pt x="1154211" y="3232934"/>
                </a:lnTo>
                <a:lnTo>
                  <a:pt x="1150282" y="3219184"/>
                </a:lnTo>
                <a:lnTo>
                  <a:pt x="1148318" y="3199542"/>
                </a:lnTo>
                <a:lnTo>
                  <a:pt x="1152246" y="3187653"/>
                </a:lnTo>
                <a:lnTo>
                  <a:pt x="1148318" y="3173904"/>
                </a:lnTo>
                <a:lnTo>
                  <a:pt x="1165996" y="3171940"/>
                </a:lnTo>
                <a:lnTo>
                  <a:pt x="1193597" y="3177832"/>
                </a:lnTo>
                <a:lnTo>
                  <a:pt x="1197526" y="3183725"/>
                </a:lnTo>
                <a:lnTo>
                  <a:pt x="1195562" y="3195510"/>
                </a:lnTo>
                <a:lnTo>
                  <a:pt x="1195562" y="3197578"/>
                </a:lnTo>
                <a:lnTo>
                  <a:pt x="1195562" y="3201506"/>
                </a:lnTo>
                <a:lnTo>
                  <a:pt x="1197526" y="3205435"/>
                </a:lnTo>
                <a:lnTo>
                  <a:pt x="1203418" y="3209363"/>
                </a:lnTo>
                <a:lnTo>
                  <a:pt x="1207347" y="3215256"/>
                </a:lnTo>
                <a:lnTo>
                  <a:pt x="1217271" y="3221148"/>
                </a:lnTo>
                <a:lnTo>
                  <a:pt x="1227091" y="3225077"/>
                </a:lnTo>
                <a:lnTo>
                  <a:pt x="1234948" y="3232934"/>
                </a:lnTo>
                <a:lnTo>
                  <a:pt x="1244769" y="3238930"/>
                </a:lnTo>
                <a:lnTo>
                  <a:pt x="1250661" y="3242755"/>
                </a:lnTo>
                <a:lnTo>
                  <a:pt x="1254590" y="3240790"/>
                </a:lnTo>
                <a:lnTo>
                  <a:pt x="1240841" y="3221148"/>
                </a:lnTo>
                <a:lnTo>
                  <a:pt x="1248697" y="3219184"/>
                </a:lnTo>
                <a:lnTo>
                  <a:pt x="1260482" y="3227041"/>
                </a:lnTo>
                <a:lnTo>
                  <a:pt x="1276299" y="3234898"/>
                </a:lnTo>
                <a:lnTo>
                  <a:pt x="1293976" y="3240790"/>
                </a:lnTo>
                <a:lnTo>
                  <a:pt x="1307829" y="3238930"/>
                </a:lnTo>
                <a:lnTo>
                  <a:pt x="1293976" y="3234898"/>
                </a:lnTo>
                <a:lnTo>
                  <a:pt x="1284156" y="3229005"/>
                </a:lnTo>
                <a:lnTo>
                  <a:pt x="1264514" y="3211327"/>
                </a:lnTo>
                <a:lnTo>
                  <a:pt x="1268442" y="3205435"/>
                </a:lnTo>
                <a:lnTo>
                  <a:pt x="1254590" y="3195510"/>
                </a:lnTo>
                <a:lnTo>
                  <a:pt x="1232984" y="3168011"/>
                </a:lnTo>
                <a:lnTo>
                  <a:pt x="1221096" y="3162119"/>
                </a:lnTo>
                <a:lnTo>
                  <a:pt x="1205382" y="3160155"/>
                </a:lnTo>
                <a:lnTo>
                  <a:pt x="1185741" y="3160155"/>
                </a:lnTo>
                <a:lnTo>
                  <a:pt x="1171888" y="3152194"/>
                </a:lnTo>
                <a:lnTo>
                  <a:pt x="1156175" y="3156123"/>
                </a:lnTo>
                <a:lnTo>
                  <a:pt x="1140461" y="3152194"/>
                </a:lnTo>
                <a:lnTo>
                  <a:pt x="1138497" y="3144338"/>
                </a:lnTo>
                <a:lnTo>
                  <a:pt x="1148318" y="3132552"/>
                </a:lnTo>
                <a:lnTo>
                  <a:pt x="1158139" y="3128624"/>
                </a:lnTo>
                <a:lnTo>
                  <a:pt x="1177884" y="3130588"/>
                </a:lnTo>
                <a:lnTo>
                  <a:pt x="1201454" y="3120767"/>
                </a:lnTo>
                <a:lnTo>
                  <a:pt x="1231020" y="3142373"/>
                </a:lnTo>
                <a:lnTo>
                  <a:pt x="1240841" y="3140409"/>
                </a:lnTo>
                <a:lnTo>
                  <a:pt x="1244769" y="3142373"/>
                </a:lnTo>
                <a:lnTo>
                  <a:pt x="1244769" y="3144338"/>
                </a:lnTo>
                <a:lnTo>
                  <a:pt x="1246733" y="3144338"/>
                </a:lnTo>
                <a:lnTo>
                  <a:pt x="1250661" y="3146302"/>
                </a:lnTo>
                <a:lnTo>
                  <a:pt x="1246733" y="3130588"/>
                </a:lnTo>
                <a:lnTo>
                  <a:pt x="1248697" y="3116735"/>
                </a:lnTo>
                <a:lnTo>
                  <a:pt x="1256657" y="3106914"/>
                </a:lnTo>
                <a:lnTo>
                  <a:pt x="1272371" y="3102986"/>
                </a:lnTo>
                <a:lnTo>
                  <a:pt x="1301833" y="3110946"/>
                </a:lnTo>
                <a:lnTo>
                  <a:pt x="1317650" y="3112807"/>
                </a:lnTo>
                <a:lnTo>
                  <a:pt x="1313721" y="3102986"/>
                </a:lnTo>
                <a:lnTo>
                  <a:pt x="1323542" y="3097093"/>
                </a:lnTo>
                <a:lnTo>
                  <a:pt x="1329435" y="3097093"/>
                </a:lnTo>
                <a:lnTo>
                  <a:pt x="1335431" y="3097093"/>
                </a:lnTo>
                <a:lnTo>
                  <a:pt x="1325506" y="3085308"/>
                </a:lnTo>
                <a:lnTo>
                  <a:pt x="1311757" y="3083344"/>
                </a:lnTo>
                <a:lnTo>
                  <a:pt x="1276299" y="3087272"/>
                </a:lnTo>
                <a:lnTo>
                  <a:pt x="1280227" y="3079415"/>
                </a:lnTo>
                <a:lnTo>
                  <a:pt x="1278263" y="3073523"/>
                </a:lnTo>
                <a:lnTo>
                  <a:pt x="1276299" y="3067527"/>
                </a:lnTo>
                <a:lnTo>
                  <a:pt x="1276299" y="3059670"/>
                </a:lnTo>
                <a:lnTo>
                  <a:pt x="1280227" y="3053777"/>
                </a:lnTo>
                <a:lnTo>
                  <a:pt x="1282191" y="3049849"/>
                </a:lnTo>
                <a:lnTo>
                  <a:pt x="1286120" y="3045921"/>
                </a:lnTo>
                <a:lnTo>
                  <a:pt x="1286120" y="3037960"/>
                </a:lnTo>
                <a:lnTo>
                  <a:pt x="1280227" y="3026175"/>
                </a:lnTo>
                <a:lnTo>
                  <a:pt x="1272371" y="3022247"/>
                </a:lnTo>
                <a:lnTo>
                  <a:pt x="1262446" y="3028139"/>
                </a:lnTo>
                <a:lnTo>
                  <a:pt x="1254590" y="3037960"/>
                </a:lnTo>
                <a:lnTo>
                  <a:pt x="1254590" y="3043956"/>
                </a:lnTo>
                <a:lnTo>
                  <a:pt x="1258621" y="3057706"/>
                </a:lnTo>
                <a:lnTo>
                  <a:pt x="1258621" y="3065563"/>
                </a:lnTo>
                <a:lnTo>
                  <a:pt x="1250661" y="3081380"/>
                </a:lnTo>
                <a:lnTo>
                  <a:pt x="1242805" y="3108879"/>
                </a:lnTo>
                <a:lnTo>
                  <a:pt x="1236912" y="3116735"/>
                </a:lnTo>
                <a:lnTo>
                  <a:pt x="1223060" y="3118803"/>
                </a:lnTo>
                <a:lnTo>
                  <a:pt x="1223060" y="3116735"/>
                </a:lnTo>
                <a:lnTo>
                  <a:pt x="1219235" y="3112807"/>
                </a:lnTo>
                <a:lnTo>
                  <a:pt x="1221096" y="3108879"/>
                </a:lnTo>
                <a:lnTo>
                  <a:pt x="1225127" y="3101022"/>
                </a:lnTo>
                <a:lnTo>
                  <a:pt x="1229056" y="3097093"/>
                </a:lnTo>
                <a:lnTo>
                  <a:pt x="1219235" y="3093165"/>
                </a:lnTo>
                <a:lnTo>
                  <a:pt x="1213239" y="3095129"/>
                </a:lnTo>
                <a:lnTo>
                  <a:pt x="1207347" y="3101022"/>
                </a:lnTo>
                <a:lnTo>
                  <a:pt x="1199490" y="3102986"/>
                </a:lnTo>
                <a:lnTo>
                  <a:pt x="1181709" y="3099058"/>
                </a:lnTo>
                <a:lnTo>
                  <a:pt x="1175816" y="3101022"/>
                </a:lnTo>
                <a:lnTo>
                  <a:pt x="1175816" y="3108879"/>
                </a:lnTo>
                <a:lnTo>
                  <a:pt x="1165996" y="3108879"/>
                </a:lnTo>
                <a:lnTo>
                  <a:pt x="1152246" y="3114771"/>
                </a:lnTo>
                <a:lnTo>
                  <a:pt x="1146354" y="3110946"/>
                </a:lnTo>
                <a:lnTo>
                  <a:pt x="1142426" y="3102986"/>
                </a:lnTo>
                <a:lnTo>
                  <a:pt x="1148318" y="3095129"/>
                </a:lnTo>
                <a:lnTo>
                  <a:pt x="1162067" y="3081380"/>
                </a:lnTo>
                <a:lnTo>
                  <a:pt x="1165996" y="3073523"/>
                </a:lnTo>
                <a:lnTo>
                  <a:pt x="1167960" y="3067527"/>
                </a:lnTo>
                <a:lnTo>
                  <a:pt x="1170027" y="3063598"/>
                </a:lnTo>
                <a:lnTo>
                  <a:pt x="1170027" y="3057706"/>
                </a:lnTo>
                <a:lnTo>
                  <a:pt x="1167960" y="3043956"/>
                </a:lnTo>
                <a:lnTo>
                  <a:pt x="1170027" y="3040028"/>
                </a:lnTo>
                <a:lnTo>
                  <a:pt x="1179848" y="3032171"/>
                </a:lnTo>
                <a:lnTo>
                  <a:pt x="1170027" y="3026175"/>
                </a:lnTo>
                <a:lnTo>
                  <a:pt x="1164031" y="3012426"/>
                </a:lnTo>
                <a:lnTo>
                  <a:pt x="1160103" y="2996712"/>
                </a:lnTo>
                <a:lnTo>
                  <a:pt x="1162067" y="2982859"/>
                </a:lnTo>
                <a:lnTo>
                  <a:pt x="1170027" y="2975002"/>
                </a:lnTo>
                <a:lnTo>
                  <a:pt x="1181709" y="2967146"/>
                </a:lnTo>
                <a:lnTo>
                  <a:pt x="1185741" y="2959185"/>
                </a:lnTo>
                <a:lnTo>
                  <a:pt x="1170027" y="2955360"/>
                </a:lnTo>
                <a:lnTo>
                  <a:pt x="1162067" y="2957325"/>
                </a:lnTo>
                <a:lnTo>
                  <a:pt x="1158139" y="2961253"/>
                </a:lnTo>
                <a:lnTo>
                  <a:pt x="1154211" y="2965181"/>
                </a:lnTo>
                <a:lnTo>
                  <a:pt x="1150282" y="2967146"/>
                </a:lnTo>
                <a:lnTo>
                  <a:pt x="1144286" y="2969110"/>
                </a:lnTo>
                <a:lnTo>
                  <a:pt x="1144286" y="2976967"/>
                </a:lnTo>
                <a:lnTo>
                  <a:pt x="1148318" y="2986788"/>
                </a:lnTo>
                <a:lnTo>
                  <a:pt x="1148318" y="2994748"/>
                </a:lnTo>
                <a:lnTo>
                  <a:pt x="1138497" y="3002605"/>
                </a:lnTo>
                <a:lnTo>
                  <a:pt x="1126609" y="3002605"/>
                </a:lnTo>
                <a:lnTo>
                  <a:pt x="1114824" y="2998573"/>
                </a:lnTo>
                <a:lnTo>
                  <a:pt x="1106967" y="2994748"/>
                </a:lnTo>
                <a:lnTo>
                  <a:pt x="1112860" y="2990716"/>
                </a:lnTo>
                <a:lnTo>
                  <a:pt x="1116788" y="2988752"/>
                </a:lnTo>
                <a:lnTo>
                  <a:pt x="1110896" y="2984927"/>
                </a:lnTo>
                <a:lnTo>
                  <a:pt x="1104900" y="2978931"/>
                </a:lnTo>
                <a:lnTo>
                  <a:pt x="1101075" y="2973038"/>
                </a:lnTo>
                <a:lnTo>
                  <a:pt x="1099111" y="2967146"/>
                </a:lnTo>
                <a:lnTo>
                  <a:pt x="1106967" y="2963217"/>
                </a:lnTo>
                <a:lnTo>
                  <a:pt x="1112860" y="2963217"/>
                </a:lnTo>
                <a:lnTo>
                  <a:pt x="1130641" y="2967146"/>
                </a:lnTo>
                <a:lnTo>
                  <a:pt x="1128573" y="2949364"/>
                </a:lnTo>
                <a:lnTo>
                  <a:pt x="1146354" y="2931687"/>
                </a:lnTo>
                <a:lnTo>
                  <a:pt x="1140461" y="2914009"/>
                </a:lnTo>
                <a:lnTo>
                  <a:pt x="1122681" y="2888371"/>
                </a:lnTo>
                <a:lnTo>
                  <a:pt x="1110896" y="2878550"/>
                </a:lnTo>
                <a:lnTo>
                  <a:pt x="1099111" y="2874621"/>
                </a:lnTo>
                <a:lnTo>
                  <a:pt x="1103039" y="2892299"/>
                </a:lnTo>
                <a:lnTo>
                  <a:pt x="1099111" y="2902120"/>
                </a:lnTo>
                <a:lnTo>
                  <a:pt x="1089187" y="2902120"/>
                </a:lnTo>
                <a:lnTo>
                  <a:pt x="1081330" y="2890335"/>
                </a:lnTo>
                <a:lnTo>
                  <a:pt x="1087222" y="2882478"/>
                </a:lnTo>
                <a:lnTo>
                  <a:pt x="1069545" y="2860768"/>
                </a:lnTo>
                <a:lnTo>
                  <a:pt x="1067581" y="2847019"/>
                </a:lnTo>
                <a:lnTo>
                  <a:pt x="1077402" y="2835234"/>
                </a:lnTo>
                <a:lnTo>
                  <a:pt x="1091254" y="2833166"/>
                </a:lnTo>
                <a:lnTo>
                  <a:pt x="1103039" y="2841126"/>
                </a:lnTo>
                <a:lnTo>
                  <a:pt x="1106967" y="2852912"/>
                </a:lnTo>
                <a:lnTo>
                  <a:pt x="1116788" y="2847019"/>
                </a:lnTo>
                <a:lnTo>
                  <a:pt x="1120716" y="2839162"/>
                </a:lnTo>
                <a:lnTo>
                  <a:pt x="1126609" y="2819417"/>
                </a:lnTo>
                <a:lnTo>
                  <a:pt x="1130641" y="2829341"/>
                </a:lnTo>
                <a:lnTo>
                  <a:pt x="1130641" y="2837198"/>
                </a:lnTo>
                <a:lnTo>
                  <a:pt x="1128573" y="2850947"/>
                </a:lnTo>
                <a:lnTo>
                  <a:pt x="1126609" y="2858804"/>
                </a:lnTo>
                <a:lnTo>
                  <a:pt x="1126609" y="2862733"/>
                </a:lnTo>
                <a:lnTo>
                  <a:pt x="1126609" y="2868729"/>
                </a:lnTo>
                <a:lnTo>
                  <a:pt x="1128573" y="2868729"/>
                </a:lnTo>
                <a:lnTo>
                  <a:pt x="1132501" y="2866764"/>
                </a:lnTo>
                <a:lnTo>
                  <a:pt x="1134466" y="2868729"/>
                </a:lnTo>
                <a:lnTo>
                  <a:pt x="1136430" y="2878550"/>
                </a:lnTo>
                <a:lnTo>
                  <a:pt x="1138497" y="2884442"/>
                </a:lnTo>
                <a:lnTo>
                  <a:pt x="1140461" y="2886406"/>
                </a:lnTo>
                <a:lnTo>
                  <a:pt x="1148318" y="2890335"/>
                </a:lnTo>
                <a:lnTo>
                  <a:pt x="1154211" y="2892299"/>
                </a:lnTo>
                <a:lnTo>
                  <a:pt x="1165996" y="2894263"/>
                </a:lnTo>
                <a:lnTo>
                  <a:pt x="1170027" y="2896227"/>
                </a:lnTo>
                <a:lnTo>
                  <a:pt x="1165996" y="2906152"/>
                </a:lnTo>
                <a:lnTo>
                  <a:pt x="1167960" y="2914009"/>
                </a:lnTo>
                <a:lnTo>
                  <a:pt x="1171888" y="2921865"/>
                </a:lnTo>
                <a:lnTo>
                  <a:pt x="1179848" y="2929722"/>
                </a:lnTo>
                <a:lnTo>
                  <a:pt x="1195562" y="2892299"/>
                </a:lnTo>
                <a:lnTo>
                  <a:pt x="1197526" y="2878550"/>
                </a:lnTo>
                <a:lnTo>
                  <a:pt x="1197526" y="2864697"/>
                </a:lnTo>
                <a:lnTo>
                  <a:pt x="1193597" y="2860768"/>
                </a:lnTo>
                <a:lnTo>
                  <a:pt x="1181709" y="2856840"/>
                </a:lnTo>
                <a:lnTo>
                  <a:pt x="1175816" y="2854876"/>
                </a:lnTo>
                <a:lnTo>
                  <a:pt x="1171888" y="2848983"/>
                </a:lnTo>
                <a:lnTo>
                  <a:pt x="1165996" y="2831202"/>
                </a:lnTo>
                <a:lnTo>
                  <a:pt x="1144286" y="2807631"/>
                </a:lnTo>
                <a:lnTo>
                  <a:pt x="1138497" y="2795846"/>
                </a:lnTo>
                <a:lnTo>
                  <a:pt x="1140461" y="2791918"/>
                </a:lnTo>
                <a:lnTo>
                  <a:pt x="1144286" y="2787989"/>
                </a:lnTo>
                <a:lnTo>
                  <a:pt x="1146354" y="2783958"/>
                </a:lnTo>
                <a:lnTo>
                  <a:pt x="1148318" y="2776101"/>
                </a:lnTo>
                <a:lnTo>
                  <a:pt x="1140461" y="2772172"/>
                </a:lnTo>
                <a:lnTo>
                  <a:pt x="1138497" y="2766280"/>
                </a:lnTo>
                <a:lnTo>
                  <a:pt x="1138497" y="2754391"/>
                </a:lnTo>
                <a:lnTo>
                  <a:pt x="1130641" y="2758423"/>
                </a:lnTo>
                <a:lnTo>
                  <a:pt x="1122681" y="2758423"/>
                </a:lnTo>
                <a:lnTo>
                  <a:pt x="1103039" y="2760387"/>
                </a:lnTo>
                <a:lnTo>
                  <a:pt x="1110896" y="2750566"/>
                </a:lnTo>
                <a:lnTo>
                  <a:pt x="1122681" y="2748602"/>
                </a:lnTo>
                <a:lnTo>
                  <a:pt x="1136430" y="2746534"/>
                </a:lnTo>
                <a:lnTo>
                  <a:pt x="1148318" y="2744570"/>
                </a:lnTo>
                <a:lnTo>
                  <a:pt x="1144286" y="2742606"/>
                </a:lnTo>
                <a:lnTo>
                  <a:pt x="1142426" y="2740745"/>
                </a:lnTo>
                <a:lnTo>
                  <a:pt x="1140461" y="2738677"/>
                </a:lnTo>
                <a:lnTo>
                  <a:pt x="1134466" y="2738677"/>
                </a:lnTo>
                <a:lnTo>
                  <a:pt x="1138497" y="2730821"/>
                </a:lnTo>
                <a:lnTo>
                  <a:pt x="1142426" y="2726892"/>
                </a:lnTo>
                <a:lnTo>
                  <a:pt x="1146354" y="2722964"/>
                </a:lnTo>
                <a:lnTo>
                  <a:pt x="1150282" y="2719035"/>
                </a:lnTo>
                <a:lnTo>
                  <a:pt x="1152246" y="2713143"/>
                </a:lnTo>
                <a:lnTo>
                  <a:pt x="1150282" y="2707147"/>
                </a:lnTo>
                <a:lnTo>
                  <a:pt x="1148318" y="2703218"/>
                </a:lnTo>
                <a:lnTo>
                  <a:pt x="1148318" y="2697326"/>
                </a:lnTo>
                <a:lnTo>
                  <a:pt x="1150282" y="2685541"/>
                </a:lnTo>
                <a:lnTo>
                  <a:pt x="1156175" y="2671791"/>
                </a:lnTo>
                <a:lnTo>
                  <a:pt x="1170027" y="2650081"/>
                </a:lnTo>
                <a:lnTo>
                  <a:pt x="1173852" y="2654010"/>
                </a:lnTo>
                <a:lnTo>
                  <a:pt x="1183673" y="2667759"/>
                </a:lnTo>
                <a:lnTo>
                  <a:pt x="1195562" y="2669827"/>
                </a:lnTo>
                <a:lnTo>
                  <a:pt x="1201454" y="2669827"/>
                </a:lnTo>
                <a:lnTo>
                  <a:pt x="1199490" y="2663934"/>
                </a:lnTo>
                <a:lnTo>
                  <a:pt x="1187705" y="2650081"/>
                </a:lnTo>
                <a:lnTo>
                  <a:pt x="1199490" y="2646153"/>
                </a:lnTo>
                <a:lnTo>
                  <a:pt x="1262446" y="2628372"/>
                </a:lnTo>
                <a:lnTo>
                  <a:pt x="1282083" y="2632381"/>
                </a:lnTo>
                <a:lnTo>
                  <a:pt x="1282094" y="2632295"/>
                </a:lnTo>
                <a:lnTo>
                  <a:pt x="1262351" y="2628263"/>
                </a:lnTo>
                <a:lnTo>
                  <a:pt x="1199400" y="2646042"/>
                </a:lnTo>
                <a:lnTo>
                  <a:pt x="1187616" y="2649970"/>
                </a:lnTo>
                <a:lnTo>
                  <a:pt x="1177796" y="2640151"/>
                </a:lnTo>
                <a:lnTo>
                  <a:pt x="1173765" y="2630331"/>
                </a:lnTo>
                <a:lnTo>
                  <a:pt x="1179760" y="2612552"/>
                </a:lnTo>
                <a:lnTo>
                  <a:pt x="1189580" y="2588881"/>
                </a:lnTo>
                <a:lnTo>
                  <a:pt x="1207256" y="2547637"/>
                </a:lnTo>
                <a:lnTo>
                  <a:pt x="1222968" y="2525930"/>
                </a:lnTo>
                <a:lnTo>
                  <a:pt x="1244675" y="2518075"/>
                </a:lnTo>
                <a:lnTo>
                  <a:pt x="1268346" y="2514147"/>
                </a:lnTo>
                <a:lnTo>
                  <a:pt x="1287986" y="2512183"/>
                </a:lnTo>
                <a:lnTo>
                  <a:pt x="1297909" y="2504327"/>
                </a:lnTo>
                <a:lnTo>
                  <a:pt x="1307729" y="2492440"/>
                </a:lnTo>
                <a:lnTo>
                  <a:pt x="1321477" y="2488512"/>
                </a:lnTo>
                <a:lnTo>
                  <a:pt x="1331296" y="2502260"/>
                </a:lnTo>
                <a:lnTo>
                  <a:pt x="1343183" y="2516111"/>
                </a:lnTo>
                <a:lnTo>
                  <a:pt x="1353003" y="2520039"/>
                </a:lnTo>
                <a:lnTo>
                  <a:pt x="1345147" y="2488512"/>
                </a:lnTo>
                <a:lnTo>
                  <a:pt x="1339152" y="2474764"/>
                </a:lnTo>
                <a:lnTo>
                  <a:pt x="1329332" y="2470836"/>
                </a:lnTo>
                <a:lnTo>
                  <a:pt x="1236819" y="2484584"/>
                </a:lnTo>
                <a:lnTo>
                  <a:pt x="1203328" y="2464944"/>
                </a:lnTo>
                <a:lnTo>
                  <a:pt x="1205292" y="2443237"/>
                </a:lnTo>
                <a:lnTo>
                  <a:pt x="1207256" y="2435381"/>
                </a:lnTo>
                <a:lnTo>
                  <a:pt x="1221004" y="2427526"/>
                </a:lnTo>
                <a:lnTo>
                  <a:pt x="1234855" y="2413674"/>
                </a:lnTo>
                <a:lnTo>
                  <a:pt x="1246639" y="2399927"/>
                </a:lnTo>
                <a:lnTo>
                  <a:pt x="1266382" y="2388143"/>
                </a:lnTo>
                <a:lnTo>
                  <a:pt x="1289950" y="2376256"/>
                </a:lnTo>
                <a:lnTo>
                  <a:pt x="1309589" y="2350724"/>
                </a:lnTo>
                <a:lnTo>
                  <a:pt x="1311657" y="2327053"/>
                </a:lnTo>
                <a:lnTo>
                  <a:pt x="1321477" y="2321161"/>
                </a:lnTo>
                <a:lnTo>
                  <a:pt x="1329332" y="2315269"/>
                </a:lnTo>
                <a:lnTo>
                  <a:pt x="1333260" y="2311341"/>
                </a:lnTo>
                <a:lnTo>
                  <a:pt x="1356931" y="2309378"/>
                </a:lnTo>
                <a:lnTo>
                  <a:pt x="1378535" y="2313305"/>
                </a:lnTo>
                <a:lnTo>
                  <a:pt x="1394350" y="2323125"/>
                </a:lnTo>
                <a:lnTo>
                  <a:pt x="1404170" y="2327053"/>
                </a:lnTo>
                <a:lnTo>
                  <a:pt x="1410062" y="2338940"/>
                </a:lnTo>
                <a:lnTo>
                  <a:pt x="1414093" y="2331085"/>
                </a:lnTo>
                <a:lnTo>
                  <a:pt x="1415954" y="2323125"/>
                </a:lnTo>
                <a:lnTo>
                  <a:pt x="1415954" y="2313305"/>
                </a:lnTo>
                <a:lnTo>
                  <a:pt x="1408098" y="2307414"/>
                </a:lnTo>
                <a:lnTo>
                  <a:pt x="1402206" y="2301522"/>
                </a:lnTo>
                <a:lnTo>
                  <a:pt x="1390422" y="2295526"/>
                </a:lnTo>
                <a:lnTo>
                  <a:pt x="1376571" y="2285707"/>
                </a:lnTo>
                <a:lnTo>
                  <a:pt x="1364787" y="2277851"/>
                </a:lnTo>
                <a:lnTo>
                  <a:pt x="1358895" y="2273923"/>
                </a:lnTo>
                <a:lnTo>
                  <a:pt x="1360859" y="2268031"/>
                </a:lnTo>
                <a:lnTo>
                  <a:pt x="1364787" y="2260175"/>
                </a:lnTo>
                <a:lnTo>
                  <a:pt x="1370679" y="2256144"/>
                </a:lnTo>
                <a:lnTo>
                  <a:pt x="1376571" y="2254283"/>
                </a:lnTo>
                <a:lnTo>
                  <a:pt x="1412026" y="2256144"/>
                </a:lnTo>
                <a:lnTo>
                  <a:pt x="1419882" y="2256144"/>
                </a:lnTo>
                <a:lnTo>
                  <a:pt x="1425774" y="2252319"/>
                </a:lnTo>
                <a:lnTo>
                  <a:pt x="1429805" y="2246324"/>
                </a:lnTo>
                <a:lnTo>
                  <a:pt x="1431769" y="2240432"/>
                </a:lnTo>
                <a:lnTo>
                  <a:pt x="1435697" y="2236504"/>
                </a:lnTo>
                <a:lnTo>
                  <a:pt x="1443553" y="2234540"/>
                </a:lnTo>
                <a:lnTo>
                  <a:pt x="1447481" y="2232576"/>
                </a:lnTo>
                <a:lnTo>
                  <a:pt x="1443553" y="2226684"/>
                </a:lnTo>
                <a:lnTo>
                  <a:pt x="1437661" y="2218725"/>
                </a:lnTo>
                <a:lnTo>
                  <a:pt x="1429805" y="2216761"/>
                </a:lnTo>
                <a:lnTo>
                  <a:pt x="1427738" y="2218725"/>
                </a:lnTo>
                <a:lnTo>
                  <a:pt x="1378535" y="2238468"/>
                </a:lnTo>
                <a:lnTo>
                  <a:pt x="1362823" y="2238468"/>
                </a:lnTo>
                <a:lnTo>
                  <a:pt x="1331296" y="2236504"/>
                </a:lnTo>
                <a:lnTo>
                  <a:pt x="1299769" y="2234540"/>
                </a:lnTo>
                <a:lnTo>
                  <a:pt x="1299769" y="2220792"/>
                </a:lnTo>
                <a:lnTo>
                  <a:pt x="1297909" y="2201049"/>
                </a:lnTo>
                <a:lnTo>
                  <a:pt x="1291914" y="2195157"/>
                </a:lnTo>
                <a:lnTo>
                  <a:pt x="1272274" y="2189266"/>
                </a:lnTo>
                <a:lnTo>
                  <a:pt x="1244675" y="2193193"/>
                </a:lnTo>
                <a:lnTo>
                  <a:pt x="1240747" y="2169626"/>
                </a:lnTo>
                <a:lnTo>
                  <a:pt x="1299769" y="2163734"/>
                </a:lnTo>
                <a:lnTo>
                  <a:pt x="1333260" y="2159806"/>
                </a:lnTo>
                <a:lnTo>
                  <a:pt x="1364787" y="2157842"/>
                </a:lnTo>
                <a:lnTo>
                  <a:pt x="1374710" y="2151950"/>
                </a:lnTo>
                <a:lnTo>
                  <a:pt x="1386494" y="2153914"/>
                </a:lnTo>
                <a:lnTo>
                  <a:pt x="1400242" y="2148022"/>
                </a:lnTo>
                <a:lnTo>
                  <a:pt x="1423913" y="2128279"/>
                </a:lnTo>
                <a:lnTo>
                  <a:pt x="1455336" y="2116495"/>
                </a:lnTo>
                <a:lnTo>
                  <a:pt x="1467120" y="2108640"/>
                </a:lnTo>
                <a:lnTo>
                  <a:pt x="1469188" y="2096856"/>
                </a:lnTo>
                <a:lnTo>
                  <a:pt x="1429805" y="2108640"/>
                </a:lnTo>
                <a:lnTo>
                  <a:pt x="1459264" y="2071221"/>
                </a:lnTo>
                <a:lnTo>
                  <a:pt x="1490791" y="2069257"/>
                </a:lnTo>
                <a:lnTo>
                  <a:pt x="1528210" y="2061401"/>
                </a:lnTo>
                <a:lnTo>
                  <a:pt x="1595115" y="2039719"/>
                </a:lnTo>
                <a:lnTo>
                  <a:pt x="1595003" y="2039701"/>
                </a:lnTo>
                <a:lnTo>
                  <a:pt x="1528019" y="2061407"/>
                </a:lnTo>
                <a:lnTo>
                  <a:pt x="1490599" y="2069262"/>
                </a:lnTo>
                <a:lnTo>
                  <a:pt x="1459071" y="2071226"/>
                </a:lnTo>
                <a:lnTo>
                  <a:pt x="1429611" y="2108643"/>
                </a:lnTo>
                <a:lnTo>
                  <a:pt x="1417723" y="2112571"/>
                </a:lnTo>
                <a:lnTo>
                  <a:pt x="1403975" y="2120427"/>
                </a:lnTo>
                <a:lnTo>
                  <a:pt x="1392191" y="2132210"/>
                </a:lnTo>
                <a:lnTo>
                  <a:pt x="1380303" y="2138205"/>
                </a:lnTo>
                <a:lnTo>
                  <a:pt x="1366555" y="2140066"/>
                </a:lnTo>
                <a:lnTo>
                  <a:pt x="1352807" y="2146061"/>
                </a:lnTo>
                <a:lnTo>
                  <a:pt x="1342987" y="2142133"/>
                </a:lnTo>
                <a:lnTo>
                  <a:pt x="1338955" y="2136241"/>
                </a:lnTo>
                <a:lnTo>
                  <a:pt x="1338955" y="2128282"/>
                </a:lnTo>
                <a:lnTo>
                  <a:pt x="1335131" y="2118463"/>
                </a:lnTo>
                <a:lnTo>
                  <a:pt x="1329135" y="2108643"/>
                </a:lnTo>
                <a:lnTo>
                  <a:pt x="1319315" y="2094896"/>
                </a:lnTo>
                <a:lnTo>
                  <a:pt x="1313423" y="2084973"/>
                </a:lnTo>
                <a:lnTo>
                  <a:pt x="1321279" y="2077118"/>
                </a:lnTo>
                <a:lnTo>
                  <a:pt x="1317351" y="2073190"/>
                </a:lnTo>
                <a:lnTo>
                  <a:pt x="1309391" y="2069262"/>
                </a:lnTo>
                <a:lnTo>
                  <a:pt x="1299571" y="2067298"/>
                </a:lnTo>
                <a:lnTo>
                  <a:pt x="1285823" y="2041665"/>
                </a:lnTo>
                <a:lnTo>
                  <a:pt x="1274039" y="2035773"/>
                </a:lnTo>
                <a:lnTo>
                  <a:pt x="1266183" y="2041665"/>
                </a:lnTo>
                <a:lnTo>
                  <a:pt x="1262151" y="2041665"/>
                </a:lnTo>
                <a:lnTo>
                  <a:pt x="1260187" y="2031845"/>
                </a:lnTo>
                <a:lnTo>
                  <a:pt x="1246439" y="2022026"/>
                </a:lnTo>
                <a:lnTo>
                  <a:pt x="1234655" y="2023990"/>
                </a:lnTo>
                <a:lnTo>
                  <a:pt x="1230727" y="2039701"/>
                </a:lnTo>
                <a:lnTo>
                  <a:pt x="1226798" y="2045592"/>
                </a:lnTo>
                <a:lnTo>
                  <a:pt x="1222767" y="2041665"/>
                </a:lnTo>
                <a:lnTo>
                  <a:pt x="1224834" y="2018098"/>
                </a:lnTo>
                <a:lnTo>
                  <a:pt x="1248403" y="2006211"/>
                </a:lnTo>
                <a:lnTo>
                  <a:pt x="1268147" y="2000320"/>
                </a:lnTo>
                <a:lnTo>
                  <a:pt x="1293679" y="2008279"/>
                </a:lnTo>
                <a:lnTo>
                  <a:pt x="1285823" y="1992464"/>
                </a:lnTo>
                <a:lnTo>
                  <a:pt x="1279931" y="1986572"/>
                </a:lnTo>
                <a:lnTo>
                  <a:pt x="1272075" y="1980681"/>
                </a:lnTo>
                <a:lnTo>
                  <a:pt x="1268147" y="1978717"/>
                </a:lnTo>
                <a:lnTo>
                  <a:pt x="1262151" y="1982645"/>
                </a:lnTo>
                <a:lnTo>
                  <a:pt x="1258326" y="1980681"/>
                </a:lnTo>
                <a:lnTo>
                  <a:pt x="1254295" y="1974686"/>
                </a:lnTo>
                <a:lnTo>
                  <a:pt x="1250367" y="1968897"/>
                </a:lnTo>
                <a:lnTo>
                  <a:pt x="1264219" y="1931480"/>
                </a:lnTo>
                <a:lnTo>
                  <a:pt x="1272075" y="1915666"/>
                </a:lnTo>
                <a:lnTo>
                  <a:pt x="1281895" y="1907810"/>
                </a:lnTo>
                <a:lnTo>
                  <a:pt x="1274039" y="1899955"/>
                </a:lnTo>
                <a:lnTo>
                  <a:pt x="1246439" y="1892099"/>
                </a:lnTo>
                <a:lnTo>
                  <a:pt x="1236619" y="1886104"/>
                </a:lnTo>
                <a:lnTo>
                  <a:pt x="1246439" y="1876285"/>
                </a:lnTo>
                <a:lnTo>
                  <a:pt x="1276003" y="1870393"/>
                </a:lnTo>
                <a:lnTo>
                  <a:pt x="1281895" y="1862537"/>
                </a:lnTo>
                <a:lnTo>
                  <a:pt x="1277967" y="1850754"/>
                </a:lnTo>
                <a:lnTo>
                  <a:pt x="1266183" y="1848687"/>
                </a:lnTo>
                <a:lnTo>
                  <a:pt x="1244475" y="1848687"/>
                </a:lnTo>
                <a:lnTo>
                  <a:pt x="1240547" y="1844862"/>
                </a:lnTo>
                <a:lnTo>
                  <a:pt x="1232691" y="1834940"/>
                </a:lnTo>
                <a:lnTo>
                  <a:pt x="1228763" y="1831012"/>
                </a:lnTo>
                <a:lnTo>
                  <a:pt x="1228763" y="1825120"/>
                </a:lnTo>
                <a:lnTo>
                  <a:pt x="1236619" y="1825120"/>
                </a:lnTo>
                <a:lnTo>
                  <a:pt x="1226798" y="1807342"/>
                </a:lnTo>
                <a:lnTo>
                  <a:pt x="1238583" y="1801450"/>
                </a:lnTo>
                <a:lnTo>
                  <a:pt x="1252331" y="1797522"/>
                </a:lnTo>
                <a:lnTo>
                  <a:pt x="1264219" y="1777884"/>
                </a:lnTo>
                <a:lnTo>
                  <a:pt x="1291715" y="1771992"/>
                </a:lnTo>
                <a:lnTo>
                  <a:pt x="1303603" y="1764136"/>
                </a:lnTo>
                <a:lnTo>
                  <a:pt x="1266183" y="1764136"/>
                </a:lnTo>
                <a:lnTo>
                  <a:pt x="1256362" y="1769925"/>
                </a:lnTo>
                <a:lnTo>
                  <a:pt x="1242511" y="1789667"/>
                </a:lnTo>
                <a:lnTo>
                  <a:pt x="1232691" y="1791631"/>
                </a:lnTo>
                <a:lnTo>
                  <a:pt x="1226798" y="1783775"/>
                </a:lnTo>
                <a:lnTo>
                  <a:pt x="1220803" y="1769925"/>
                </a:lnTo>
                <a:lnTo>
                  <a:pt x="1216978" y="1754214"/>
                </a:lnTo>
                <a:lnTo>
                  <a:pt x="1216978" y="1744394"/>
                </a:lnTo>
                <a:lnTo>
                  <a:pt x="1230727" y="1728683"/>
                </a:lnTo>
                <a:lnTo>
                  <a:pt x="1236619" y="1718760"/>
                </a:lnTo>
                <a:lnTo>
                  <a:pt x="1234655" y="1714832"/>
                </a:lnTo>
                <a:lnTo>
                  <a:pt x="1222767" y="1718760"/>
                </a:lnTo>
                <a:lnTo>
                  <a:pt x="1216978" y="1714832"/>
                </a:lnTo>
                <a:lnTo>
                  <a:pt x="1210983" y="1710905"/>
                </a:lnTo>
                <a:lnTo>
                  <a:pt x="1209019" y="1710905"/>
                </a:lnTo>
                <a:lnTo>
                  <a:pt x="1205091" y="1703049"/>
                </a:lnTo>
                <a:lnTo>
                  <a:pt x="1207055" y="1695194"/>
                </a:lnTo>
                <a:lnTo>
                  <a:pt x="1207055" y="1689302"/>
                </a:lnTo>
                <a:lnTo>
                  <a:pt x="1205091" y="1675451"/>
                </a:lnTo>
                <a:lnTo>
                  <a:pt x="1201163" y="1669560"/>
                </a:lnTo>
                <a:lnTo>
                  <a:pt x="1199199" y="1665632"/>
                </a:lnTo>
                <a:lnTo>
                  <a:pt x="1209019" y="1665632"/>
                </a:lnTo>
                <a:lnTo>
                  <a:pt x="1222767" y="1659740"/>
                </a:lnTo>
                <a:lnTo>
                  <a:pt x="1234655" y="1659740"/>
                </a:lnTo>
                <a:lnTo>
                  <a:pt x="1236619" y="1649921"/>
                </a:lnTo>
                <a:lnTo>
                  <a:pt x="1240547" y="1640101"/>
                </a:lnTo>
                <a:lnTo>
                  <a:pt x="1234655" y="1634106"/>
                </a:lnTo>
                <a:lnTo>
                  <a:pt x="1226798" y="1632142"/>
                </a:lnTo>
                <a:lnTo>
                  <a:pt x="1216978" y="1622323"/>
                </a:lnTo>
                <a:lnTo>
                  <a:pt x="1222767" y="1612504"/>
                </a:lnTo>
                <a:lnTo>
                  <a:pt x="1232691" y="1604545"/>
                </a:lnTo>
                <a:lnTo>
                  <a:pt x="1226798" y="1592761"/>
                </a:lnTo>
                <a:lnTo>
                  <a:pt x="1210983" y="1590797"/>
                </a:lnTo>
                <a:lnTo>
                  <a:pt x="1207055" y="1577050"/>
                </a:lnTo>
                <a:lnTo>
                  <a:pt x="1212947" y="1567231"/>
                </a:lnTo>
                <a:lnTo>
                  <a:pt x="1228763" y="1565164"/>
                </a:lnTo>
                <a:lnTo>
                  <a:pt x="1218942" y="1555344"/>
                </a:lnTo>
                <a:lnTo>
                  <a:pt x="1216978" y="1549452"/>
                </a:lnTo>
                <a:lnTo>
                  <a:pt x="1214911" y="1543561"/>
                </a:lnTo>
                <a:lnTo>
                  <a:pt x="1209019" y="1547489"/>
                </a:lnTo>
                <a:lnTo>
                  <a:pt x="1199199" y="1557308"/>
                </a:lnTo>
                <a:lnTo>
                  <a:pt x="1189378" y="1561339"/>
                </a:lnTo>
                <a:lnTo>
                  <a:pt x="1187414" y="1567231"/>
                </a:lnTo>
                <a:lnTo>
                  <a:pt x="1187414" y="1573123"/>
                </a:lnTo>
                <a:lnTo>
                  <a:pt x="1191342" y="1580978"/>
                </a:lnTo>
                <a:lnTo>
                  <a:pt x="1193307" y="1594725"/>
                </a:lnTo>
                <a:lnTo>
                  <a:pt x="1187414" y="1610540"/>
                </a:lnTo>
                <a:lnTo>
                  <a:pt x="1191342" y="1630179"/>
                </a:lnTo>
                <a:lnTo>
                  <a:pt x="1183383" y="1649921"/>
                </a:lnTo>
                <a:lnTo>
                  <a:pt x="1177594" y="1655812"/>
                </a:lnTo>
                <a:lnTo>
                  <a:pt x="1165706" y="1647957"/>
                </a:lnTo>
                <a:lnTo>
                  <a:pt x="1153922" y="1645993"/>
                </a:lnTo>
                <a:lnTo>
                  <a:pt x="1140174" y="1638138"/>
                </a:lnTo>
                <a:lnTo>
                  <a:pt x="1143999" y="1594725"/>
                </a:lnTo>
                <a:lnTo>
                  <a:pt x="1148030" y="1579014"/>
                </a:lnTo>
                <a:lnTo>
                  <a:pt x="1140174" y="1575086"/>
                </a:lnTo>
                <a:lnTo>
                  <a:pt x="1142138" y="1555344"/>
                </a:lnTo>
                <a:lnTo>
                  <a:pt x="1136143" y="1545525"/>
                </a:lnTo>
                <a:lnTo>
                  <a:pt x="1126322" y="1547489"/>
                </a:lnTo>
                <a:lnTo>
                  <a:pt x="1120430" y="1559375"/>
                </a:lnTo>
                <a:lnTo>
                  <a:pt x="1118466" y="1571159"/>
                </a:lnTo>
                <a:lnTo>
                  <a:pt x="1112574" y="1580978"/>
                </a:lnTo>
                <a:lnTo>
                  <a:pt x="1098826" y="1580978"/>
                </a:lnTo>
                <a:lnTo>
                  <a:pt x="1104615" y="1594725"/>
                </a:lnTo>
                <a:lnTo>
                  <a:pt x="1116502" y="1612504"/>
                </a:lnTo>
                <a:lnTo>
                  <a:pt x="1120430" y="1626251"/>
                </a:lnTo>
                <a:lnTo>
                  <a:pt x="1112574" y="1632142"/>
                </a:lnTo>
                <a:lnTo>
                  <a:pt x="1114538" y="1638138"/>
                </a:lnTo>
                <a:lnTo>
                  <a:pt x="1126322" y="1653849"/>
                </a:lnTo>
                <a:lnTo>
                  <a:pt x="1114538" y="1655812"/>
                </a:lnTo>
                <a:lnTo>
                  <a:pt x="1106682" y="1659740"/>
                </a:lnTo>
                <a:lnTo>
                  <a:pt x="1100790" y="1667596"/>
                </a:lnTo>
                <a:lnTo>
                  <a:pt x="1094794" y="1675451"/>
                </a:lnTo>
                <a:lnTo>
                  <a:pt x="1094794" y="1669560"/>
                </a:lnTo>
                <a:lnTo>
                  <a:pt x="1092830" y="1663668"/>
                </a:lnTo>
                <a:lnTo>
                  <a:pt x="1092830" y="1657776"/>
                </a:lnTo>
                <a:lnTo>
                  <a:pt x="1090970" y="1653849"/>
                </a:lnTo>
                <a:lnTo>
                  <a:pt x="1098826" y="1634106"/>
                </a:lnTo>
                <a:lnTo>
                  <a:pt x="1079082" y="1602581"/>
                </a:lnTo>
                <a:lnTo>
                  <a:pt x="1084974" y="1586870"/>
                </a:lnTo>
                <a:lnTo>
                  <a:pt x="1081046" y="1565164"/>
                </a:lnTo>
                <a:lnTo>
                  <a:pt x="1069262" y="1571159"/>
                </a:lnTo>
                <a:lnTo>
                  <a:pt x="1051586" y="1592761"/>
                </a:lnTo>
                <a:lnTo>
                  <a:pt x="1037734" y="1598756"/>
                </a:lnTo>
                <a:lnTo>
                  <a:pt x="1031842" y="1598756"/>
                </a:lnTo>
                <a:lnTo>
                  <a:pt x="1023986" y="1602581"/>
                </a:lnTo>
                <a:lnTo>
                  <a:pt x="1017990" y="1602581"/>
                </a:lnTo>
                <a:lnTo>
                  <a:pt x="1010134" y="1598756"/>
                </a:lnTo>
                <a:lnTo>
                  <a:pt x="1008170" y="1594725"/>
                </a:lnTo>
                <a:lnTo>
                  <a:pt x="1006206" y="1586870"/>
                </a:lnTo>
                <a:lnTo>
                  <a:pt x="1004242" y="1579014"/>
                </a:lnTo>
                <a:lnTo>
                  <a:pt x="1008170" y="1575086"/>
                </a:lnTo>
                <a:lnTo>
                  <a:pt x="1033806" y="1577050"/>
                </a:lnTo>
                <a:lnTo>
                  <a:pt x="1041662" y="1571159"/>
                </a:lnTo>
                <a:lnTo>
                  <a:pt x="1041662" y="1559375"/>
                </a:lnTo>
                <a:lnTo>
                  <a:pt x="1033806" y="1545525"/>
                </a:lnTo>
                <a:lnTo>
                  <a:pt x="1023986" y="1541597"/>
                </a:lnTo>
                <a:lnTo>
                  <a:pt x="1014166" y="1537669"/>
                </a:lnTo>
                <a:lnTo>
                  <a:pt x="1004242" y="1531778"/>
                </a:lnTo>
                <a:lnTo>
                  <a:pt x="1002278" y="1541597"/>
                </a:lnTo>
                <a:lnTo>
                  <a:pt x="1000314" y="1561339"/>
                </a:lnTo>
                <a:lnTo>
                  <a:pt x="996386" y="1571159"/>
                </a:lnTo>
                <a:lnTo>
                  <a:pt x="988530" y="1577050"/>
                </a:lnTo>
                <a:lnTo>
                  <a:pt x="986566" y="1571159"/>
                </a:lnTo>
                <a:lnTo>
                  <a:pt x="986566" y="1551520"/>
                </a:lnTo>
                <a:lnTo>
                  <a:pt x="986566" y="1531778"/>
                </a:lnTo>
                <a:lnTo>
                  <a:pt x="986566" y="1525782"/>
                </a:lnTo>
                <a:lnTo>
                  <a:pt x="1004242" y="1504180"/>
                </a:lnTo>
                <a:lnTo>
                  <a:pt x="1008170" y="1496324"/>
                </a:lnTo>
                <a:lnTo>
                  <a:pt x="1010134" y="1486401"/>
                </a:lnTo>
                <a:lnTo>
                  <a:pt x="1012202" y="1494360"/>
                </a:lnTo>
                <a:lnTo>
                  <a:pt x="1014166" y="1502216"/>
                </a:lnTo>
                <a:lnTo>
                  <a:pt x="1017990" y="1508108"/>
                </a:lnTo>
                <a:lnTo>
                  <a:pt x="1022022" y="1513999"/>
                </a:lnTo>
                <a:lnTo>
                  <a:pt x="1025950" y="1512139"/>
                </a:lnTo>
                <a:lnTo>
                  <a:pt x="1029878" y="1512139"/>
                </a:lnTo>
                <a:lnTo>
                  <a:pt x="1035770" y="1513999"/>
                </a:lnTo>
                <a:lnTo>
                  <a:pt x="1041662" y="1513999"/>
                </a:lnTo>
                <a:lnTo>
                  <a:pt x="1033806" y="1506144"/>
                </a:lnTo>
                <a:lnTo>
                  <a:pt x="1027914" y="1492396"/>
                </a:lnTo>
                <a:lnTo>
                  <a:pt x="1045590" y="1498288"/>
                </a:lnTo>
                <a:lnTo>
                  <a:pt x="1053550" y="1496324"/>
                </a:lnTo>
                <a:lnTo>
                  <a:pt x="1057374" y="1486401"/>
                </a:lnTo>
                <a:lnTo>
                  <a:pt x="1041662" y="1484541"/>
                </a:lnTo>
                <a:lnTo>
                  <a:pt x="1031842" y="1480613"/>
                </a:lnTo>
                <a:lnTo>
                  <a:pt x="1029878" y="1470690"/>
                </a:lnTo>
                <a:lnTo>
                  <a:pt x="1041662" y="1453015"/>
                </a:lnTo>
                <a:lnTo>
                  <a:pt x="1025950" y="1441232"/>
                </a:lnTo>
                <a:lnTo>
                  <a:pt x="1027914" y="1429345"/>
                </a:lnTo>
                <a:lnTo>
                  <a:pt x="1037734" y="1421490"/>
                </a:lnTo>
                <a:lnTo>
                  <a:pt x="1053550" y="1415598"/>
                </a:lnTo>
                <a:lnTo>
                  <a:pt x="1049518" y="1435340"/>
                </a:lnTo>
                <a:lnTo>
                  <a:pt x="1051586" y="1441232"/>
                </a:lnTo>
                <a:lnTo>
                  <a:pt x="1061406" y="1443196"/>
                </a:lnTo>
                <a:lnTo>
                  <a:pt x="1077118" y="1441232"/>
                </a:lnTo>
                <a:lnTo>
                  <a:pt x="1081046" y="1439165"/>
                </a:lnTo>
                <a:lnTo>
                  <a:pt x="1084974" y="1431309"/>
                </a:lnTo>
                <a:lnTo>
                  <a:pt x="1086938" y="1413634"/>
                </a:lnTo>
                <a:lnTo>
                  <a:pt x="1084974" y="1388000"/>
                </a:lnTo>
                <a:lnTo>
                  <a:pt x="1088902" y="1368361"/>
                </a:lnTo>
                <a:lnTo>
                  <a:pt x="1102754" y="1364434"/>
                </a:lnTo>
                <a:lnTo>
                  <a:pt x="1100790" y="1376217"/>
                </a:lnTo>
                <a:lnTo>
                  <a:pt x="1100790" y="1391928"/>
                </a:lnTo>
                <a:lnTo>
                  <a:pt x="1104615" y="1409706"/>
                </a:lnTo>
                <a:lnTo>
                  <a:pt x="1112574" y="1431309"/>
                </a:lnTo>
                <a:lnTo>
                  <a:pt x="1108646" y="1439165"/>
                </a:lnTo>
                <a:lnTo>
                  <a:pt x="1102754" y="1447124"/>
                </a:lnTo>
                <a:lnTo>
                  <a:pt x="1098826" y="1453015"/>
                </a:lnTo>
                <a:lnTo>
                  <a:pt x="1098826" y="1460871"/>
                </a:lnTo>
                <a:lnTo>
                  <a:pt x="1102754" y="1472758"/>
                </a:lnTo>
                <a:lnTo>
                  <a:pt x="1102754" y="1476582"/>
                </a:lnTo>
                <a:lnTo>
                  <a:pt x="1098826" y="1480613"/>
                </a:lnTo>
                <a:lnTo>
                  <a:pt x="1086938" y="1488469"/>
                </a:lnTo>
                <a:lnTo>
                  <a:pt x="1084974" y="1490433"/>
                </a:lnTo>
                <a:lnTo>
                  <a:pt x="1086938" y="1496324"/>
                </a:lnTo>
                <a:lnTo>
                  <a:pt x="1088902" y="1504180"/>
                </a:lnTo>
                <a:lnTo>
                  <a:pt x="1090970" y="1508108"/>
                </a:lnTo>
                <a:lnTo>
                  <a:pt x="1096758" y="1506144"/>
                </a:lnTo>
                <a:lnTo>
                  <a:pt x="1106682" y="1496324"/>
                </a:lnTo>
                <a:lnTo>
                  <a:pt x="1116502" y="1496324"/>
                </a:lnTo>
                <a:lnTo>
                  <a:pt x="1134178" y="1508108"/>
                </a:lnTo>
                <a:lnTo>
                  <a:pt x="1120430" y="1480613"/>
                </a:lnTo>
                <a:lnTo>
                  <a:pt x="1116502" y="1460871"/>
                </a:lnTo>
                <a:lnTo>
                  <a:pt x="1122394" y="1453015"/>
                </a:lnTo>
                <a:lnTo>
                  <a:pt x="1134178" y="1466763"/>
                </a:lnTo>
                <a:lnTo>
                  <a:pt x="1140174" y="1470690"/>
                </a:lnTo>
                <a:lnTo>
                  <a:pt x="1142138" y="1462835"/>
                </a:lnTo>
                <a:lnTo>
                  <a:pt x="1146066" y="1458907"/>
                </a:lnTo>
                <a:lnTo>
                  <a:pt x="1151958" y="1456943"/>
                </a:lnTo>
                <a:lnTo>
                  <a:pt x="1165706" y="1453015"/>
                </a:lnTo>
                <a:lnTo>
                  <a:pt x="1165706" y="1449088"/>
                </a:lnTo>
                <a:lnTo>
                  <a:pt x="1159814" y="1447124"/>
                </a:lnTo>
                <a:lnTo>
                  <a:pt x="1148030" y="1443196"/>
                </a:lnTo>
                <a:lnTo>
                  <a:pt x="1148030" y="1437201"/>
                </a:lnTo>
                <a:lnTo>
                  <a:pt x="1163742" y="1433376"/>
                </a:lnTo>
                <a:lnTo>
                  <a:pt x="1171599" y="1419526"/>
                </a:lnTo>
                <a:lnTo>
                  <a:pt x="1175527" y="1399784"/>
                </a:lnTo>
                <a:lnTo>
                  <a:pt x="1169738" y="1386036"/>
                </a:lnTo>
                <a:lnTo>
                  <a:pt x="1163742" y="1384073"/>
                </a:lnTo>
                <a:lnTo>
                  <a:pt x="1148030" y="1384073"/>
                </a:lnTo>
                <a:lnTo>
                  <a:pt x="1138210" y="1382109"/>
                </a:lnTo>
                <a:lnTo>
                  <a:pt x="1132214" y="1374253"/>
                </a:lnTo>
                <a:lnTo>
                  <a:pt x="1130354" y="1366398"/>
                </a:lnTo>
                <a:lnTo>
                  <a:pt x="1134178" y="1362470"/>
                </a:lnTo>
                <a:lnTo>
                  <a:pt x="1142138" y="1370325"/>
                </a:lnTo>
                <a:lnTo>
                  <a:pt x="1148030" y="1356578"/>
                </a:lnTo>
                <a:lnTo>
                  <a:pt x="1142138" y="1350583"/>
                </a:lnTo>
                <a:lnTo>
                  <a:pt x="1132214" y="1346759"/>
                </a:lnTo>
                <a:lnTo>
                  <a:pt x="1120430" y="1348619"/>
                </a:lnTo>
                <a:lnTo>
                  <a:pt x="1126322" y="1340764"/>
                </a:lnTo>
                <a:lnTo>
                  <a:pt x="1132214" y="1336836"/>
                </a:lnTo>
                <a:lnTo>
                  <a:pt x="1138210" y="1336836"/>
                </a:lnTo>
                <a:lnTo>
                  <a:pt x="1146066" y="1338800"/>
                </a:lnTo>
                <a:lnTo>
                  <a:pt x="1151958" y="1344691"/>
                </a:lnTo>
                <a:lnTo>
                  <a:pt x="1155886" y="1344691"/>
                </a:lnTo>
                <a:lnTo>
                  <a:pt x="1159814" y="1342728"/>
                </a:lnTo>
                <a:lnTo>
                  <a:pt x="1155886" y="1336836"/>
                </a:lnTo>
                <a:lnTo>
                  <a:pt x="1155886" y="1330944"/>
                </a:lnTo>
                <a:lnTo>
                  <a:pt x="1179558" y="1330944"/>
                </a:lnTo>
                <a:lnTo>
                  <a:pt x="1191342" y="1334872"/>
                </a:lnTo>
                <a:lnTo>
                  <a:pt x="1197235" y="1344691"/>
                </a:lnTo>
                <a:lnTo>
                  <a:pt x="1193307" y="1352547"/>
                </a:lnTo>
                <a:lnTo>
                  <a:pt x="1187414" y="1358542"/>
                </a:lnTo>
                <a:lnTo>
                  <a:pt x="1183383" y="1368361"/>
                </a:lnTo>
                <a:lnTo>
                  <a:pt x="1187414" y="1382109"/>
                </a:lnTo>
                <a:lnTo>
                  <a:pt x="1193307" y="1376217"/>
                </a:lnTo>
                <a:lnTo>
                  <a:pt x="1201163" y="1372289"/>
                </a:lnTo>
                <a:lnTo>
                  <a:pt x="1207055" y="1372289"/>
                </a:lnTo>
                <a:lnTo>
                  <a:pt x="1209019" y="1378181"/>
                </a:lnTo>
                <a:lnTo>
                  <a:pt x="1210983" y="1384073"/>
                </a:lnTo>
                <a:lnTo>
                  <a:pt x="1212947" y="1389964"/>
                </a:lnTo>
                <a:lnTo>
                  <a:pt x="1214911" y="1393995"/>
                </a:lnTo>
                <a:lnTo>
                  <a:pt x="1212947" y="1397820"/>
                </a:lnTo>
                <a:lnTo>
                  <a:pt x="1207055" y="1403815"/>
                </a:lnTo>
                <a:lnTo>
                  <a:pt x="1205091" y="1409706"/>
                </a:lnTo>
                <a:lnTo>
                  <a:pt x="1205091" y="1445160"/>
                </a:lnTo>
                <a:lnTo>
                  <a:pt x="1207055" y="1454979"/>
                </a:lnTo>
                <a:lnTo>
                  <a:pt x="1212947" y="1462835"/>
                </a:lnTo>
                <a:lnTo>
                  <a:pt x="1216978" y="1466763"/>
                </a:lnTo>
                <a:lnTo>
                  <a:pt x="1218942" y="1462835"/>
                </a:lnTo>
                <a:lnTo>
                  <a:pt x="1220803" y="1441232"/>
                </a:lnTo>
                <a:lnTo>
                  <a:pt x="1232691" y="1403815"/>
                </a:lnTo>
                <a:lnTo>
                  <a:pt x="1236619" y="1384073"/>
                </a:lnTo>
                <a:lnTo>
                  <a:pt x="1240547" y="1380145"/>
                </a:lnTo>
                <a:lnTo>
                  <a:pt x="1248403" y="1384073"/>
                </a:lnTo>
                <a:lnTo>
                  <a:pt x="1258326" y="1397820"/>
                </a:lnTo>
                <a:lnTo>
                  <a:pt x="1264219" y="1405779"/>
                </a:lnTo>
                <a:lnTo>
                  <a:pt x="1266183" y="1413634"/>
                </a:lnTo>
                <a:lnTo>
                  <a:pt x="1272075" y="1419526"/>
                </a:lnTo>
                <a:lnTo>
                  <a:pt x="1281895" y="1419526"/>
                </a:lnTo>
                <a:lnTo>
                  <a:pt x="1281895" y="1415598"/>
                </a:lnTo>
                <a:lnTo>
                  <a:pt x="1276003" y="1409706"/>
                </a:lnTo>
                <a:lnTo>
                  <a:pt x="1270111" y="1391928"/>
                </a:lnTo>
                <a:lnTo>
                  <a:pt x="1266183" y="1384073"/>
                </a:lnTo>
                <a:lnTo>
                  <a:pt x="1226798" y="1342728"/>
                </a:lnTo>
                <a:lnTo>
                  <a:pt x="1222767" y="1338800"/>
                </a:lnTo>
                <a:lnTo>
                  <a:pt x="1224834" y="1330944"/>
                </a:lnTo>
                <a:lnTo>
                  <a:pt x="1230727" y="1330944"/>
                </a:lnTo>
                <a:lnTo>
                  <a:pt x="1238583" y="1338800"/>
                </a:lnTo>
                <a:lnTo>
                  <a:pt x="1248403" y="1350583"/>
                </a:lnTo>
                <a:lnTo>
                  <a:pt x="1254295" y="1356578"/>
                </a:lnTo>
                <a:lnTo>
                  <a:pt x="1260187" y="1358542"/>
                </a:lnTo>
                <a:lnTo>
                  <a:pt x="1268147" y="1358542"/>
                </a:lnTo>
                <a:lnTo>
                  <a:pt x="1274039" y="1354614"/>
                </a:lnTo>
                <a:lnTo>
                  <a:pt x="1274039" y="1350583"/>
                </a:lnTo>
                <a:lnTo>
                  <a:pt x="1270111" y="1344691"/>
                </a:lnTo>
                <a:lnTo>
                  <a:pt x="1262151" y="1342728"/>
                </a:lnTo>
                <a:lnTo>
                  <a:pt x="1248403" y="1336836"/>
                </a:lnTo>
                <a:lnTo>
                  <a:pt x="1234655" y="1323089"/>
                </a:lnTo>
                <a:lnTo>
                  <a:pt x="1228763" y="1305310"/>
                </a:lnTo>
                <a:lnTo>
                  <a:pt x="1228763" y="1291563"/>
                </a:lnTo>
                <a:lnTo>
                  <a:pt x="1240547" y="1291563"/>
                </a:lnTo>
                <a:lnTo>
                  <a:pt x="1250367" y="1297455"/>
                </a:lnTo>
                <a:lnTo>
                  <a:pt x="1260187" y="1305310"/>
                </a:lnTo>
                <a:lnTo>
                  <a:pt x="1272075" y="1315233"/>
                </a:lnTo>
                <a:lnTo>
                  <a:pt x="1285823" y="1323089"/>
                </a:lnTo>
                <a:lnTo>
                  <a:pt x="1289751" y="1328980"/>
                </a:lnTo>
                <a:lnTo>
                  <a:pt x="1299571" y="1334872"/>
                </a:lnTo>
                <a:lnTo>
                  <a:pt x="1309391" y="1340764"/>
                </a:lnTo>
                <a:lnTo>
                  <a:pt x="1315387" y="1350583"/>
                </a:lnTo>
                <a:lnTo>
                  <a:pt x="1313423" y="1362470"/>
                </a:lnTo>
                <a:lnTo>
                  <a:pt x="1307531" y="1370325"/>
                </a:lnTo>
                <a:lnTo>
                  <a:pt x="1307531" y="1376217"/>
                </a:lnTo>
                <a:lnTo>
                  <a:pt x="1313423" y="1388000"/>
                </a:lnTo>
                <a:lnTo>
                  <a:pt x="1315387" y="1395959"/>
                </a:lnTo>
                <a:lnTo>
                  <a:pt x="1313423" y="1409706"/>
                </a:lnTo>
                <a:lnTo>
                  <a:pt x="1319315" y="1403815"/>
                </a:lnTo>
                <a:lnTo>
                  <a:pt x="1323243" y="1397820"/>
                </a:lnTo>
                <a:lnTo>
                  <a:pt x="1325207" y="1391928"/>
                </a:lnTo>
                <a:lnTo>
                  <a:pt x="1321279" y="1372289"/>
                </a:lnTo>
                <a:lnTo>
                  <a:pt x="1325207" y="1364434"/>
                </a:lnTo>
                <a:lnTo>
                  <a:pt x="1329135" y="1358542"/>
                </a:lnTo>
                <a:lnTo>
                  <a:pt x="1335131" y="1346759"/>
                </a:lnTo>
                <a:lnTo>
                  <a:pt x="1344951" y="1340764"/>
                </a:lnTo>
                <a:lnTo>
                  <a:pt x="1354771" y="1340764"/>
                </a:lnTo>
                <a:lnTo>
                  <a:pt x="1366555" y="1342728"/>
                </a:lnTo>
                <a:lnTo>
                  <a:pt x="1378339" y="1346759"/>
                </a:lnTo>
                <a:lnTo>
                  <a:pt x="1394155" y="1350583"/>
                </a:lnTo>
                <a:lnTo>
                  <a:pt x="1405939" y="1358542"/>
                </a:lnTo>
                <a:lnTo>
                  <a:pt x="1419687" y="1372289"/>
                </a:lnTo>
                <a:lnTo>
                  <a:pt x="1421755" y="1389964"/>
                </a:lnTo>
                <a:lnTo>
                  <a:pt x="1409867" y="1425418"/>
                </a:lnTo>
                <a:lnTo>
                  <a:pt x="1417723" y="1419526"/>
                </a:lnTo>
                <a:lnTo>
                  <a:pt x="1431575" y="1403815"/>
                </a:lnTo>
                <a:lnTo>
                  <a:pt x="1437467" y="1403815"/>
                </a:lnTo>
                <a:lnTo>
                  <a:pt x="1441395" y="1409706"/>
                </a:lnTo>
                <a:lnTo>
                  <a:pt x="1445323" y="1421490"/>
                </a:lnTo>
                <a:lnTo>
                  <a:pt x="1445323" y="1445160"/>
                </a:lnTo>
                <a:lnTo>
                  <a:pt x="1445323" y="1451051"/>
                </a:lnTo>
                <a:lnTo>
                  <a:pt x="1443359" y="1460871"/>
                </a:lnTo>
                <a:lnTo>
                  <a:pt x="1441395" y="1466763"/>
                </a:lnTo>
                <a:lnTo>
                  <a:pt x="1443359" y="1474618"/>
                </a:lnTo>
                <a:lnTo>
                  <a:pt x="1449251" y="1484541"/>
                </a:lnTo>
                <a:lnTo>
                  <a:pt x="1455143" y="1510071"/>
                </a:lnTo>
                <a:lnTo>
                  <a:pt x="1453179" y="1515963"/>
                </a:lnTo>
                <a:lnTo>
                  <a:pt x="1441395" y="1519994"/>
                </a:lnTo>
                <a:lnTo>
                  <a:pt x="1443359" y="1525782"/>
                </a:lnTo>
                <a:lnTo>
                  <a:pt x="1447287" y="1531778"/>
                </a:lnTo>
                <a:lnTo>
                  <a:pt x="1449251" y="1533741"/>
                </a:lnTo>
                <a:lnTo>
                  <a:pt x="1455143" y="1537669"/>
                </a:lnTo>
                <a:lnTo>
                  <a:pt x="1459071" y="1517927"/>
                </a:lnTo>
                <a:lnTo>
                  <a:pt x="1464964" y="1508108"/>
                </a:lnTo>
                <a:lnTo>
                  <a:pt x="1468995" y="1496324"/>
                </a:lnTo>
                <a:lnTo>
                  <a:pt x="1463103" y="1476582"/>
                </a:lnTo>
                <a:lnTo>
                  <a:pt x="1476851" y="1480613"/>
                </a:lnTo>
                <a:lnTo>
                  <a:pt x="1490599" y="1482577"/>
                </a:lnTo>
                <a:lnTo>
                  <a:pt x="1468995" y="1456943"/>
                </a:lnTo>
                <a:lnTo>
                  <a:pt x="1461139" y="1443196"/>
                </a:lnTo>
                <a:lnTo>
                  <a:pt x="1474887" y="1437201"/>
                </a:lnTo>
                <a:lnTo>
                  <a:pt x="1486671" y="1435340"/>
                </a:lnTo>
                <a:lnTo>
                  <a:pt x="1514271" y="1423454"/>
                </a:lnTo>
                <a:lnTo>
                  <a:pt x="1528019" y="1413634"/>
                </a:lnTo>
                <a:lnTo>
                  <a:pt x="1528305" y="1413710"/>
                </a:lnTo>
                <a:lnTo>
                  <a:pt x="1536025" y="1407920"/>
                </a:lnTo>
                <a:lnTo>
                  <a:pt x="1545847" y="1403991"/>
                </a:lnTo>
                <a:lnTo>
                  <a:pt x="1553705" y="1396134"/>
                </a:lnTo>
                <a:lnTo>
                  <a:pt x="1557737" y="1376387"/>
                </a:lnTo>
                <a:lnTo>
                  <a:pt x="1555773" y="1372458"/>
                </a:lnTo>
                <a:lnTo>
                  <a:pt x="1549879" y="1366565"/>
                </a:lnTo>
                <a:lnTo>
                  <a:pt x="1549879" y="1364601"/>
                </a:lnTo>
                <a:lnTo>
                  <a:pt x="1551844" y="1360569"/>
                </a:lnTo>
                <a:lnTo>
                  <a:pt x="1555773" y="1360569"/>
                </a:lnTo>
                <a:lnTo>
                  <a:pt x="1559701" y="1360569"/>
                </a:lnTo>
                <a:lnTo>
                  <a:pt x="1567559" y="1354779"/>
                </a:lnTo>
                <a:lnTo>
                  <a:pt x="1573452" y="1354779"/>
                </a:lnTo>
                <a:lnTo>
                  <a:pt x="1579448" y="1352711"/>
                </a:lnTo>
                <a:lnTo>
                  <a:pt x="1579448" y="1342889"/>
                </a:lnTo>
                <a:lnTo>
                  <a:pt x="1541919" y="1352711"/>
                </a:lnTo>
                <a:lnTo>
                  <a:pt x="1536025" y="1362636"/>
                </a:lnTo>
                <a:lnTo>
                  <a:pt x="1537990" y="1386208"/>
                </a:lnTo>
                <a:lnTo>
                  <a:pt x="1532097" y="1392101"/>
                </a:lnTo>
                <a:lnTo>
                  <a:pt x="1518346" y="1397994"/>
                </a:lnTo>
                <a:lnTo>
                  <a:pt x="1496635" y="1394169"/>
                </a:lnTo>
                <a:lnTo>
                  <a:pt x="1471098" y="1380315"/>
                </a:lnTo>
                <a:lnTo>
                  <a:pt x="1447423" y="1356743"/>
                </a:lnTo>
                <a:lnTo>
                  <a:pt x="1437601" y="1335032"/>
                </a:lnTo>
                <a:lnTo>
                  <a:pt x="1476991" y="1331103"/>
                </a:lnTo>
                <a:lnTo>
                  <a:pt x="1476991" y="1325210"/>
                </a:lnTo>
                <a:lnTo>
                  <a:pt x="1475027" y="1325210"/>
                </a:lnTo>
                <a:lnTo>
                  <a:pt x="1469134" y="1319317"/>
                </a:lnTo>
                <a:lnTo>
                  <a:pt x="1475027" y="1319317"/>
                </a:lnTo>
                <a:lnTo>
                  <a:pt x="1482885" y="1319317"/>
                </a:lnTo>
                <a:lnTo>
                  <a:pt x="1488777" y="1321178"/>
                </a:lnTo>
                <a:lnTo>
                  <a:pt x="1494671" y="1325210"/>
                </a:lnTo>
                <a:lnTo>
                  <a:pt x="1492706" y="1309392"/>
                </a:lnTo>
                <a:lnTo>
                  <a:pt x="1482885" y="1295642"/>
                </a:lnTo>
                <a:lnTo>
                  <a:pt x="1476991" y="1279927"/>
                </a:lnTo>
                <a:lnTo>
                  <a:pt x="1480920" y="1258216"/>
                </a:lnTo>
                <a:lnTo>
                  <a:pt x="1475027" y="1256252"/>
                </a:lnTo>
                <a:lnTo>
                  <a:pt x="1469134" y="1264109"/>
                </a:lnTo>
                <a:lnTo>
                  <a:pt x="1465102" y="1275998"/>
                </a:lnTo>
                <a:lnTo>
                  <a:pt x="1463241" y="1289749"/>
                </a:lnTo>
                <a:lnTo>
                  <a:pt x="1461277" y="1303499"/>
                </a:lnTo>
                <a:lnTo>
                  <a:pt x="1455280" y="1307531"/>
                </a:lnTo>
                <a:lnTo>
                  <a:pt x="1449387" y="1301535"/>
                </a:lnTo>
                <a:lnTo>
                  <a:pt x="1435636" y="1303499"/>
                </a:lnTo>
                <a:lnTo>
                  <a:pt x="1423850" y="1307531"/>
                </a:lnTo>
                <a:lnTo>
                  <a:pt x="1394281" y="1297606"/>
                </a:lnTo>
                <a:lnTo>
                  <a:pt x="1394281" y="1287784"/>
                </a:lnTo>
                <a:lnTo>
                  <a:pt x="1390353" y="1279927"/>
                </a:lnTo>
                <a:lnTo>
                  <a:pt x="1394281" y="1270002"/>
                </a:lnTo>
                <a:lnTo>
                  <a:pt x="1392317" y="1254287"/>
                </a:lnTo>
                <a:lnTo>
                  <a:pt x="1400175" y="1240537"/>
                </a:lnTo>
                <a:lnTo>
                  <a:pt x="1408032" y="1228751"/>
                </a:lnTo>
                <a:lnTo>
                  <a:pt x="1419818" y="1224719"/>
                </a:lnTo>
                <a:lnTo>
                  <a:pt x="1429743" y="1218826"/>
                </a:lnTo>
                <a:lnTo>
                  <a:pt x="1445458" y="1218826"/>
                </a:lnTo>
                <a:lnTo>
                  <a:pt x="1463241" y="1214897"/>
                </a:lnTo>
                <a:lnTo>
                  <a:pt x="1467066" y="1209004"/>
                </a:lnTo>
                <a:lnTo>
                  <a:pt x="1469134" y="1193186"/>
                </a:lnTo>
                <a:lnTo>
                  <a:pt x="1465102" y="1191325"/>
                </a:lnTo>
                <a:lnTo>
                  <a:pt x="1455280" y="1195150"/>
                </a:lnTo>
                <a:lnTo>
                  <a:pt x="1441529" y="1207040"/>
                </a:lnTo>
                <a:lnTo>
                  <a:pt x="1433672" y="1207040"/>
                </a:lnTo>
                <a:lnTo>
                  <a:pt x="1427676" y="1203111"/>
                </a:lnTo>
                <a:lnTo>
                  <a:pt x="1423850" y="1195150"/>
                </a:lnTo>
                <a:lnTo>
                  <a:pt x="1423850" y="1185328"/>
                </a:lnTo>
                <a:lnTo>
                  <a:pt x="1408032" y="1193186"/>
                </a:lnTo>
                <a:lnTo>
                  <a:pt x="1396246" y="1203111"/>
                </a:lnTo>
                <a:lnTo>
                  <a:pt x="1372570" y="1228751"/>
                </a:lnTo>
                <a:lnTo>
                  <a:pt x="1366677" y="1232576"/>
                </a:lnTo>
                <a:lnTo>
                  <a:pt x="1358820" y="1236608"/>
                </a:lnTo>
                <a:lnTo>
                  <a:pt x="1352927" y="1234540"/>
                </a:lnTo>
                <a:lnTo>
                  <a:pt x="1348895" y="1230715"/>
                </a:lnTo>
                <a:lnTo>
                  <a:pt x="1348895" y="1222754"/>
                </a:lnTo>
                <a:lnTo>
                  <a:pt x="1352927" y="1216861"/>
                </a:lnTo>
                <a:lnTo>
                  <a:pt x="1362748" y="1203111"/>
                </a:lnTo>
                <a:lnTo>
                  <a:pt x="1343105" y="1207040"/>
                </a:lnTo>
                <a:lnTo>
                  <a:pt x="1337108" y="1205075"/>
                </a:lnTo>
                <a:lnTo>
                  <a:pt x="1335247" y="1193186"/>
                </a:lnTo>
                <a:lnTo>
                  <a:pt x="1339073" y="1185328"/>
                </a:lnTo>
                <a:lnTo>
                  <a:pt x="1347033" y="1181400"/>
                </a:lnTo>
                <a:lnTo>
                  <a:pt x="1354891" y="1177471"/>
                </a:lnTo>
                <a:lnTo>
                  <a:pt x="1362748" y="1173542"/>
                </a:lnTo>
                <a:lnTo>
                  <a:pt x="1370606" y="1163721"/>
                </a:lnTo>
                <a:lnTo>
                  <a:pt x="1368641" y="1161756"/>
                </a:lnTo>
                <a:lnTo>
                  <a:pt x="1350962" y="1163721"/>
                </a:lnTo>
                <a:lnTo>
                  <a:pt x="1345069" y="1159792"/>
                </a:lnTo>
                <a:lnTo>
                  <a:pt x="1341037" y="1151935"/>
                </a:lnTo>
                <a:lnTo>
                  <a:pt x="1335247" y="1140045"/>
                </a:lnTo>
                <a:lnTo>
                  <a:pt x="1331215" y="1130223"/>
                </a:lnTo>
                <a:lnTo>
                  <a:pt x="1333180" y="1128259"/>
                </a:lnTo>
                <a:lnTo>
                  <a:pt x="1335247" y="1128259"/>
                </a:lnTo>
                <a:lnTo>
                  <a:pt x="1339073" y="1124330"/>
                </a:lnTo>
                <a:lnTo>
                  <a:pt x="1345069" y="1128259"/>
                </a:lnTo>
                <a:lnTo>
                  <a:pt x="1350962" y="1126295"/>
                </a:lnTo>
                <a:lnTo>
                  <a:pt x="1364713" y="1124330"/>
                </a:lnTo>
                <a:lnTo>
                  <a:pt x="1374638" y="1126295"/>
                </a:lnTo>
                <a:lnTo>
                  <a:pt x="1382495" y="1132188"/>
                </a:lnTo>
                <a:lnTo>
                  <a:pt x="1392317" y="1134152"/>
                </a:lnTo>
                <a:lnTo>
                  <a:pt x="1402139" y="1130223"/>
                </a:lnTo>
                <a:lnTo>
                  <a:pt x="1400175" y="1138081"/>
                </a:lnTo>
                <a:lnTo>
                  <a:pt x="1402139" y="1147902"/>
                </a:lnTo>
                <a:lnTo>
                  <a:pt x="1404103" y="1153899"/>
                </a:lnTo>
                <a:lnTo>
                  <a:pt x="1409996" y="1157828"/>
                </a:lnTo>
                <a:lnTo>
                  <a:pt x="1417854" y="1155760"/>
                </a:lnTo>
                <a:lnTo>
                  <a:pt x="1421886" y="1147902"/>
                </a:lnTo>
                <a:lnTo>
                  <a:pt x="1423850" y="1130223"/>
                </a:lnTo>
                <a:lnTo>
                  <a:pt x="1435636" y="1112544"/>
                </a:lnTo>
                <a:lnTo>
                  <a:pt x="1443494" y="1114509"/>
                </a:lnTo>
                <a:lnTo>
                  <a:pt x="1455280" y="1120402"/>
                </a:lnTo>
                <a:lnTo>
                  <a:pt x="1469134" y="1118437"/>
                </a:lnTo>
                <a:lnTo>
                  <a:pt x="1465102" y="1112544"/>
                </a:lnTo>
                <a:lnTo>
                  <a:pt x="1461277" y="1106548"/>
                </a:lnTo>
                <a:lnTo>
                  <a:pt x="1457244" y="1104584"/>
                </a:lnTo>
                <a:lnTo>
                  <a:pt x="1451351" y="1102723"/>
                </a:lnTo>
                <a:lnTo>
                  <a:pt x="1441529" y="1102723"/>
                </a:lnTo>
                <a:lnTo>
                  <a:pt x="1437601" y="1096726"/>
                </a:lnTo>
                <a:lnTo>
                  <a:pt x="1427676" y="1094762"/>
                </a:lnTo>
                <a:lnTo>
                  <a:pt x="1419818" y="1096726"/>
                </a:lnTo>
                <a:lnTo>
                  <a:pt x="1411961" y="1096726"/>
                </a:lnTo>
                <a:lnTo>
                  <a:pt x="1400175" y="1094762"/>
                </a:lnTo>
                <a:lnTo>
                  <a:pt x="1378463" y="1086904"/>
                </a:lnTo>
                <a:lnTo>
                  <a:pt x="1350962" y="1065193"/>
                </a:lnTo>
                <a:lnTo>
                  <a:pt x="1348895" y="1057336"/>
                </a:lnTo>
                <a:lnTo>
                  <a:pt x="1362748" y="1037692"/>
                </a:lnTo>
                <a:lnTo>
                  <a:pt x="1370606" y="1029732"/>
                </a:lnTo>
                <a:lnTo>
                  <a:pt x="1390353" y="1023942"/>
                </a:lnTo>
                <a:lnTo>
                  <a:pt x="1396246" y="1019910"/>
                </a:lnTo>
                <a:lnTo>
                  <a:pt x="1404103" y="1014017"/>
                </a:lnTo>
                <a:lnTo>
                  <a:pt x="1404245" y="1013764"/>
                </a:lnTo>
                <a:lnTo>
                  <a:pt x="1396436" y="1019614"/>
                </a:lnTo>
                <a:lnTo>
                  <a:pt x="1390539" y="1023643"/>
                </a:lnTo>
                <a:lnTo>
                  <a:pt x="1370778" y="1029429"/>
                </a:lnTo>
                <a:lnTo>
                  <a:pt x="1368813" y="1023643"/>
                </a:lnTo>
                <a:lnTo>
                  <a:pt x="1335397" y="1019614"/>
                </a:lnTo>
                <a:lnTo>
                  <a:pt x="1319568" y="1039348"/>
                </a:lnTo>
                <a:lnTo>
                  <a:pt x="1301773" y="1027466"/>
                </a:lnTo>
                <a:lnTo>
                  <a:pt x="1309636" y="1011761"/>
                </a:lnTo>
                <a:lnTo>
                  <a:pt x="1317602" y="999983"/>
                </a:lnTo>
                <a:lnTo>
                  <a:pt x="1311705" y="990064"/>
                </a:lnTo>
                <a:lnTo>
                  <a:pt x="1299808" y="984278"/>
                </a:lnTo>
                <a:lnTo>
                  <a:pt x="1289979" y="978285"/>
                </a:lnTo>
                <a:lnTo>
                  <a:pt x="1291945" y="962580"/>
                </a:lnTo>
                <a:lnTo>
                  <a:pt x="1289979" y="950699"/>
                </a:lnTo>
                <a:lnTo>
                  <a:pt x="1295980" y="940883"/>
                </a:lnTo>
                <a:lnTo>
                  <a:pt x="1313671" y="934994"/>
                </a:lnTo>
                <a:lnTo>
                  <a:pt x="1319568" y="931068"/>
                </a:lnTo>
                <a:lnTo>
                  <a:pt x="1321533" y="925178"/>
                </a:lnTo>
                <a:lnTo>
                  <a:pt x="1313671" y="923215"/>
                </a:lnTo>
                <a:lnTo>
                  <a:pt x="1309636" y="929105"/>
                </a:lnTo>
                <a:lnTo>
                  <a:pt x="1297945" y="931068"/>
                </a:lnTo>
                <a:lnTo>
                  <a:pt x="1293911" y="923215"/>
                </a:lnTo>
                <a:lnTo>
                  <a:pt x="1291945" y="907510"/>
                </a:lnTo>
                <a:lnTo>
                  <a:pt x="1295937" y="887989"/>
                </a:lnTo>
                <a:lnTo>
                  <a:pt x="1295857" y="887989"/>
                </a:lnTo>
                <a:lnTo>
                  <a:pt x="1291825" y="880131"/>
                </a:lnTo>
                <a:lnTo>
                  <a:pt x="1285932" y="868345"/>
                </a:lnTo>
                <a:lnTo>
                  <a:pt x="1282003" y="858524"/>
                </a:lnTo>
                <a:lnTo>
                  <a:pt x="1274145" y="848598"/>
                </a:lnTo>
                <a:lnTo>
                  <a:pt x="1266288" y="840741"/>
                </a:lnTo>
                <a:lnTo>
                  <a:pt x="1266288" y="828955"/>
                </a:lnTo>
                <a:lnTo>
                  <a:pt x="1264324" y="813138"/>
                </a:lnTo>
                <a:lnTo>
                  <a:pt x="1256466" y="787601"/>
                </a:lnTo>
                <a:lnTo>
                  <a:pt x="1248505" y="718642"/>
                </a:lnTo>
                <a:lnTo>
                  <a:pt x="1250470" y="708820"/>
                </a:lnTo>
                <a:lnTo>
                  <a:pt x="1258431" y="706753"/>
                </a:lnTo>
                <a:lnTo>
                  <a:pt x="1293789" y="718642"/>
                </a:lnTo>
                <a:lnTo>
                  <a:pt x="1305679" y="716678"/>
                </a:lnTo>
                <a:lnTo>
                  <a:pt x="1315500" y="712749"/>
                </a:lnTo>
                <a:lnTo>
                  <a:pt x="1323358" y="710784"/>
                </a:lnTo>
                <a:lnTo>
                  <a:pt x="1333180" y="716678"/>
                </a:lnTo>
                <a:lnTo>
                  <a:pt x="1335247" y="726499"/>
                </a:lnTo>
                <a:lnTo>
                  <a:pt x="1337108" y="742318"/>
                </a:lnTo>
                <a:lnTo>
                  <a:pt x="1337108" y="758032"/>
                </a:lnTo>
                <a:lnTo>
                  <a:pt x="1333180" y="767855"/>
                </a:lnTo>
                <a:lnTo>
                  <a:pt x="1333180" y="787601"/>
                </a:lnTo>
                <a:lnTo>
                  <a:pt x="1352927" y="803315"/>
                </a:lnTo>
                <a:lnTo>
                  <a:pt x="1378463" y="815101"/>
                </a:lnTo>
                <a:lnTo>
                  <a:pt x="1394281" y="815101"/>
                </a:lnTo>
                <a:lnTo>
                  <a:pt x="1380428" y="803315"/>
                </a:lnTo>
                <a:lnTo>
                  <a:pt x="1343105" y="775711"/>
                </a:lnTo>
                <a:lnTo>
                  <a:pt x="1354891" y="746143"/>
                </a:lnTo>
                <a:lnTo>
                  <a:pt x="1358820" y="728463"/>
                </a:lnTo>
                <a:lnTo>
                  <a:pt x="1354891" y="716678"/>
                </a:lnTo>
                <a:lnTo>
                  <a:pt x="1348895" y="704891"/>
                </a:lnTo>
                <a:lnTo>
                  <a:pt x="1348895" y="696930"/>
                </a:lnTo>
                <a:lnTo>
                  <a:pt x="1347033" y="687109"/>
                </a:lnTo>
                <a:lnTo>
                  <a:pt x="1350962" y="671395"/>
                </a:lnTo>
                <a:lnTo>
                  <a:pt x="1356855" y="657541"/>
                </a:lnTo>
                <a:lnTo>
                  <a:pt x="1352927" y="651647"/>
                </a:lnTo>
                <a:lnTo>
                  <a:pt x="1347033" y="651647"/>
                </a:lnTo>
                <a:lnTo>
                  <a:pt x="1337108" y="659505"/>
                </a:lnTo>
                <a:lnTo>
                  <a:pt x="1331215" y="588685"/>
                </a:lnTo>
                <a:lnTo>
                  <a:pt x="1335247" y="568938"/>
                </a:lnTo>
                <a:lnTo>
                  <a:pt x="1343105" y="563046"/>
                </a:lnTo>
                <a:lnTo>
                  <a:pt x="1354891" y="561081"/>
                </a:lnTo>
                <a:lnTo>
                  <a:pt x="1372570" y="555188"/>
                </a:lnTo>
                <a:lnTo>
                  <a:pt x="1398210" y="535544"/>
                </a:lnTo>
                <a:lnTo>
                  <a:pt x="1453316" y="448907"/>
                </a:lnTo>
                <a:lnTo>
                  <a:pt x="1465102" y="438982"/>
                </a:lnTo>
                <a:lnTo>
                  <a:pt x="1490742" y="419338"/>
                </a:lnTo>
                <a:lnTo>
                  <a:pt x="1500667" y="405484"/>
                </a:lnTo>
                <a:lnTo>
                  <a:pt x="1514418" y="373951"/>
                </a:lnTo>
                <a:lnTo>
                  <a:pt x="1522275" y="352343"/>
                </a:lnTo>
                <a:lnTo>
                  <a:pt x="1530133" y="340557"/>
                </a:lnTo>
                <a:lnTo>
                  <a:pt x="1543883" y="348415"/>
                </a:lnTo>
                <a:lnTo>
                  <a:pt x="1565594" y="362165"/>
                </a:lnTo>
                <a:lnTo>
                  <a:pt x="1575416" y="368058"/>
                </a:lnTo>
                <a:lnTo>
                  <a:pt x="1581309" y="381912"/>
                </a:lnTo>
                <a:lnTo>
                  <a:pt x="1589270" y="387805"/>
                </a:lnTo>
                <a:lnTo>
                  <a:pt x="1595163" y="393698"/>
                </a:lnTo>
                <a:lnTo>
                  <a:pt x="1599092" y="407449"/>
                </a:lnTo>
                <a:lnTo>
                  <a:pt x="1606949" y="417270"/>
                </a:lnTo>
                <a:lnTo>
                  <a:pt x="1607213" y="417270"/>
                </a:lnTo>
                <a:lnTo>
                  <a:pt x="1599408" y="407514"/>
                </a:lnTo>
                <a:lnTo>
                  <a:pt x="1595480" y="393765"/>
                </a:lnTo>
                <a:lnTo>
                  <a:pt x="1589587" y="387873"/>
                </a:lnTo>
                <a:lnTo>
                  <a:pt x="1581627" y="381980"/>
                </a:lnTo>
                <a:lnTo>
                  <a:pt x="1575734" y="368127"/>
                </a:lnTo>
                <a:lnTo>
                  <a:pt x="1565913" y="362235"/>
                </a:lnTo>
                <a:lnTo>
                  <a:pt x="1544204" y="348486"/>
                </a:lnTo>
                <a:lnTo>
                  <a:pt x="1530454" y="340629"/>
                </a:lnTo>
                <a:lnTo>
                  <a:pt x="1534382" y="336597"/>
                </a:lnTo>
                <a:lnTo>
                  <a:pt x="1569842" y="307135"/>
                </a:lnTo>
                <a:lnTo>
                  <a:pt x="1611194" y="281497"/>
                </a:lnTo>
                <a:lnTo>
                  <a:pt x="1656474" y="263820"/>
                </a:lnTo>
                <a:lnTo>
                  <a:pt x="1697826" y="257824"/>
                </a:lnTo>
                <a:lnTo>
                  <a:pt x="1717572" y="261855"/>
                </a:lnTo>
                <a:lnTo>
                  <a:pt x="1798208" y="253999"/>
                </a:lnTo>
                <a:lnTo>
                  <a:pt x="1859306" y="273640"/>
                </a:lnTo>
                <a:lnTo>
                  <a:pt x="1879051" y="271676"/>
                </a:lnTo>
                <a:lnTo>
                  <a:pt x="1918439" y="259892"/>
                </a:lnTo>
                <a:lnTo>
                  <a:pt x="2042391" y="248003"/>
                </a:lnTo>
                <a:lnTo>
                  <a:pt x="2048387" y="252034"/>
                </a:lnTo>
                <a:lnTo>
                  <a:pt x="2056244" y="263820"/>
                </a:lnTo>
                <a:lnTo>
                  <a:pt x="2064101" y="271676"/>
                </a:lnTo>
                <a:lnTo>
                  <a:pt x="2073922" y="273640"/>
                </a:lnTo>
                <a:lnTo>
                  <a:pt x="2117342" y="265784"/>
                </a:lnTo>
                <a:lnTo>
                  <a:pt x="2184229" y="269713"/>
                </a:lnTo>
                <a:lnTo>
                  <a:pt x="2229509" y="265784"/>
                </a:lnTo>
                <a:lnTo>
                  <a:pt x="2274790" y="249967"/>
                </a:lnTo>
                <a:lnTo>
                  <a:pt x="2316142" y="222469"/>
                </a:lnTo>
                <a:lnTo>
                  <a:pt x="2349637" y="187010"/>
                </a:lnTo>
                <a:lnTo>
                  <a:pt x="2365350" y="165405"/>
                </a:lnTo>
                <a:lnTo>
                  <a:pt x="2377239" y="141731"/>
                </a:lnTo>
                <a:lnTo>
                  <a:pt x="2387060" y="116093"/>
                </a:lnTo>
                <a:lnTo>
                  <a:pt x="2389024" y="86631"/>
                </a:lnTo>
                <a:lnTo>
                  <a:pt x="2383132" y="59029"/>
                </a:lnTo>
                <a:lnTo>
                  <a:pt x="2383132" y="43213"/>
                </a:lnTo>
                <a:lnTo>
                  <a:pt x="2387060" y="33392"/>
                </a:lnTo>
                <a:lnTo>
                  <a:pt x="2404738" y="19642"/>
                </a:lnTo>
                <a:close/>
              </a:path>
            </a:pathLst>
          </a:custGeom>
          <a:solidFill>
            <a:srgbClr val="EBECF0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en-U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6" name="Freeform 28">
            <a:extLst>
              <a:ext uri="{FF2B5EF4-FFF2-40B4-BE49-F238E27FC236}">
                <a16:creationId xmlns:a16="http://schemas.microsoft.com/office/drawing/2014/main" id="{8BC02715-D54E-4827-8001-B9D80090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271" y="1247977"/>
            <a:ext cx="1632576" cy="1652179"/>
          </a:xfrm>
          <a:custGeom>
            <a:avLst/>
            <a:gdLst>
              <a:gd name="T0" fmla="*/ 2147483646 w 15792"/>
              <a:gd name="T1" fmla="*/ 2147483646 h 15982"/>
              <a:gd name="T2" fmla="*/ 2147483646 w 15792"/>
              <a:gd name="T3" fmla="*/ 2147483646 h 15982"/>
              <a:gd name="T4" fmla="*/ 2147483646 w 15792"/>
              <a:gd name="T5" fmla="*/ 2147483646 h 15982"/>
              <a:gd name="T6" fmla="*/ 2147483646 w 15792"/>
              <a:gd name="T7" fmla="*/ 2147483646 h 15982"/>
              <a:gd name="T8" fmla="*/ 2147483646 w 15792"/>
              <a:gd name="T9" fmla="*/ 2147483646 h 15982"/>
              <a:gd name="T10" fmla="*/ 2147483646 w 15792"/>
              <a:gd name="T11" fmla="*/ 2147483646 h 15982"/>
              <a:gd name="T12" fmla="*/ 2147483646 w 15792"/>
              <a:gd name="T13" fmla="*/ 2147483646 h 15982"/>
              <a:gd name="T14" fmla="*/ 2147483646 w 15792"/>
              <a:gd name="T15" fmla="*/ 2147483646 h 15982"/>
              <a:gd name="T16" fmla="*/ 2147483646 w 15792"/>
              <a:gd name="T17" fmla="*/ 2147483646 h 15982"/>
              <a:gd name="T18" fmla="*/ 2147483646 w 15792"/>
              <a:gd name="T19" fmla="*/ 2147483646 h 15982"/>
              <a:gd name="T20" fmla="*/ 2147483646 w 15792"/>
              <a:gd name="T21" fmla="*/ 2147483646 h 15982"/>
              <a:gd name="T22" fmla="*/ 2147483646 w 15792"/>
              <a:gd name="T23" fmla="*/ 2147483646 h 15982"/>
              <a:gd name="T24" fmla="*/ 2147483646 w 15792"/>
              <a:gd name="T25" fmla="*/ 2147483646 h 15982"/>
              <a:gd name="T26" fmla="*/ 2147483646 w 15792"/>
              <a:gd name="T27" fmla="*/ 2147483646 h 15982"/>
              <a:gd name="T28" fmla="*/ 2147483646 w 15792"/>
              <a:gd name="T29" fmla="*/ 2147483646 h 15982"/>
              <a:gd name="T30" fmla="*/ 2147483646 w 15792"/>
              <a:gd name="T31" fmla="*/ 2147483646 h 15982"/>
              <a:gd name="T32" fmla="*/ 2147483646 w 15792"/>
              <a:gd name="T33" fmla="*/ 2147483646 h 15982"/>
              <a:gd name="T34" fmla="*/ 2147483646 w 15792"/>
              <a:gd name="T35" fmla="*/ 2147483646 h 15982"/>
              <a:gd name="T36" fmla="*/ 2147483646 w 15792"/>
              <a:gd name="T37" fmla="*/ 2147483646 h 15982"/>
              <a:gd name="T38" fmla="*/ 2147483646 w 15792"/>
              <a:gd name="T39" fmla="*/ 2147483646 h 15982"/>
              <a:gd name="T40" fmla="*/ 2147483646 w 15792"/>
              <a:gd name="T41" fmla="*/ 2147483646 h 15982"/>
              <a:gd name="T42" fmla="*/ 2147483646 w 15792"/>
              <a:gd name="T43" fmla="*/ 2147483646 h 15982"/>
              <a:gd name="T44" fmla="*/ 2147483646 w 15792"/>
              <a:gd name="T45" fmla="*/ 2147483646 h 15982"/>
              <a:gd name="T46" fmla="*/ 2147483646 w 15792"/>
              <a:gd name="T47" fmla="*/ 2147483646 h 15982"/>
              <a:gd name="T48" fmla="*/ 2147483646 w 15792"/>
              <a:gd name="T49" fmla="*/ 2147483646 h 15982"/>
              <a:gd name="T50" fmla="*/ 2147483646 w 15792"/>
              <a:gd name="T51" fmla="*/ 2147483646 h 15982"/>
              <a:gd name="T52" fmla="*/ 2147483646 w 15792"/>
              <a:gd name="T53" fmla="*/ 2147483646 h 15982"/>
              <a:gd name="T54" fmla="*/ 2147483646 w 15792"/>
              <a:gd name="T55" fmla="*/ 2147483646 h 15982"/>
              <a:gd name="T56" fmla="*/ 2147483646 w 15792"/>
              <a:gd name="T57" fmla="*/ 2147483646 h 15982"/>
              <a:gd name="T58" fmla="*/ 2147483646 w 15792"/>
              <a:gd name="T59" fmla="*/ 2147483646 h 15982"/>
              <a:gd name="T60" fmla="*/ 2147483646 w 15792"/>
              <a:gd name="T61" fmla="*/ 2147483646 h 15982"/>
              <a:gd name="T62" fmla="*/ 2147483646 w 15792"/>
              <a:gd name="T63" fmla="*/ 2147483646 h 15982"/>
              <a:gd name="T64" fmla="*/ 2147483646 w 15792"/>
              <a:gd name="T65" fmla="*/ 2147483646 h 15982"/>
              <a:gd name="T66" fmla="*/ 2147483646 w 15792"/>
              <a:gd name="T67" fmla="*/ 2147483646 h 15982"/>
              <a:gd name="T68" fmla="*/ 2147483646 w 15792"/>
              <a:gd name="T69" fmla="*/ 2147483646 h 15982"/>
              <a:gd name="T70" fmla="*/ 2147483646 w 15792"/>
              <a:gd name="T71" fmla="*/ 2147483646 h 15982"/>
              <a:gd name="T72" fmla="*/ 2147483646 w 15792"/>
              <a:gd name="T73" fmla="*/ 2147483646 h 15982"/>
              <a:gd name="T74" fmla="*/ 2147483646 w 15792"/>
              <a:gd name="T75" fmla="*/ 2147483646 h 15982"/>
              <a:gd name="T76" fmla="*/ 2147483646 w 15792"/>
              <a:gd name="T77" fmla="*/ 2147483646 h 15982"/>
              <a:gd name="T78" fmla="*/ 2147483646 w 15792"/>
              <a:gd name="T79" fmla="*/ 2147483646 h 15982"/>
              <a:gd name="T80" fmla="*/ 2147483646 w 15792"/>
              <a:gd name="T81" fmla="*/ 2147483646 h 15982"/>
              <a:gd name="T82" fmla="*/ 2147483646 w 15792"/>
              <a:gd name="T83" fmla="*/ 2147483646 h 15982"/>
              <a:gd name="T84" fmla="*/ 2147483646 w 15792"/>
              <a:gd name="T85" fmla="*/ 2147483646 h 15982"/>
              <a:gd name="T86" fmla="*/ 2147483646 w 15792"/>
              <a:gd name="T87" fmla="*/ 2147483646 h 15982"/>
              <a:gd name="T88" fmla="*/ 2147483646 w 15792"/>
              <a:gd name="T89" fmla="*/ 2147483646 h 15982"/>
              <a:gd name="T90" fmla="*/ 2147483646 w 15792"/>
              <a:gd name="T91" fmla="*/ 2147483646 h 15982"/>
              <a:gd name="T92" fmla="*/ 0 w 15792"/>
              <a:gd name="T93" fmla="*/ 2147483646 h 15982"/>
              <a:gd name="T94" fmla="*/ 2147483646 w 15792"/>
              <a:gd name="T95" fmla="*/ 2147483646 h 15982"/>
              <a:gd name="T96" fmla="*/ 2147483646 w 15792"/>
              <a:gd name="T97" fmla="*/ 2147483646 h 15982"/>
              <a:gd name="T98" fmla="*/ 2147483646 w 15792"/>
              <a:gd name="T99" fmla="*/ 2147483646 h 15982"/>
              <a:gd name="T100" fmla="*/ 2147483646 w 15792"/>
              <a:gd name="T101" fmla="*/ 2147483646 h 15982"/>
              <a:gd name="T102" fmla="*/ 2147483646 w 15792"/>
              <a:gd name="T103" fmla="*/ 2147483646 h 15982"/>
              <a:gd name="T104" fmla="*/ 2147483646 w 15792"/>
              <a:gd name="T105" fmla="*/ 0 h 1598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792" h="15982">
                <a:moveTo>
                  <a:pt x="8801" y="0"/>
                </a:moveTo>
                <a:lnTo>
                  <a:pt x="8991" y="381"/>
                </a:lnTo>
                <a:lnTo>
                  <a:pt x="9295" y="952"/>
                </a:lnTo>
                <a:lnTo>
                  <a:pt x="9353" y="1199"/>
                </a:lnTo>
                <a:lnTo>
                  <a:pt x="9486" y="1600"/>
                </a:lnTo>
                <a:lnTo>
                  <a:pt x="10057" y="2685"/>
                </a:lnTo>
                <a:lnTo>
                  <a:pt x="10477" y="3847"/>
                </a:lnTo>
                <a:lnTo>
                  <a:pt x="10553" y="3981"/>
                </a:lnTo>
                <a:lnTo>
                  <a:pt x="10782" y="4247"/>
                </a:lnTo>
                <a:lnTo>
                  <a:pt x="10858" y="4495"/>
                </a:lnTo>
                <a:lnTo>
                  <a:pt x="11924" y="5980"/>
                </a:lnTo>
                <a:lnTo>
                  <a:pt x="12324" y="6590"/>
                </a:lnTo>
                <a:lnTo>
                  <a:pt x="12800" y="7123"/>
                </a:lnTo>
                <a:lnTo>
                  <a:pt x="12877" y="7181"/>
                </a:lnTo>
                <a:lnTo>
                  <a:pt x="13201" y="7562"/>
                </a:lnTo>
                <a:lnTo>
                  <a:pt x="13220" y="7733"/>
                </a:lnTo>
                <a:lnTo>
                  <a:pt x="13220" y="7924"/>
                </a:lnTo>
                <a:lnTo>
                  <a:pt x="13258" y="8095"/>
                </a:lnTo>
                <a:lnTo>
                  <a:pt x="13486" y="8209"/>
                </a:lnTo>
                <a:lnTo>
                  <a:pt x="13543" y="8342"/>
                </a:lnTo>
                <a:lnTo>
                  <a:pt x="13734" y="8952"/>
                </a:lnTo>
                <a:lnTo>
                  <a:pt x="13810" y="9085"/>
                </a:lnTo>
                <a:lnTo>
                  <a:pt x="13905" y="9143"/>
                </a:lnTo>
                <a:lnTo>
                  <a:pt x="14001" y="9219"/>
                </a:lnTo>
                <a:lnTo>
                  <a:pt x="14286" y="9790"/>
                </a:lnTo>
                <a:lnTo>
                  <a:pt x="14458" y="10000"/>
                </a:lnTo>
                <a:lnTo>
                  <a:pt x="14515" y="10133"/>
                </a:lnTo>
                <a:lnTo>
                  <a:pt x="14534" y="10247"/>
                </a:lnTo>
                <a:lnTo>
                  <a:pt x="14572" y="10381"/>
                </a:lnTo>
                <a:lnTo>
                  <a:pt x="14877" y="10704"/>
                </a:lnTo>
                <a:lnTo>
                  <a:pt x="14972" y="10990"/>
                </a:lnTo>
                <a:lnTo>
                  <a:pt x="15067" y="11581"/>
                </a:lnTo>
                <a:lnTo>
                  <a:pt x="15182" y="11905"/>
                </a:lnTo>
                <a:lnTo>
                  <a:pt x="15506" y="12362"/>
                </a:lnTo>
                <a:lnTo>
                  <a:pt x="15524" y="12457"/>
                </a:lnTo>
                <a:lnTo>
                  <a:pt x="15506" y="12552"/>
                </a:lnTo>
                <a:lnTo>
                  <a:pt x="15429" y="12628"/>
                </a:lnTo>
                <a:lnTo>
                  <a:pt x="15410" y="12724"/>
                </a:lnTo>
                <a:lnTo>
                  <a:pt x="15391" y="12800"/>
                </a:lnTo>
                <a:lnTo>
                  <a:pt x="15448" y="13047"/>
                </a:lnTo>
                <a:lnTo>
                  <a:pt x="15506" y="13752"/>
                </a:lnTo>
                <a:lnTo>
                  <a:pt x="15563" y="14076"/>
                </a:lnTo>
                <a:lnTo>
                  <a:pt x="15772" y="14724"/>
                </a:lnTo>
                <a:lnTo>
                  <a:pt x="15791" y="15047"/>
                </a:lnTo>
                <a:lnTo>
                  <a:pt x="15715" y="15352"/>
                </a:lnTo>
                <a:lnTo>
                  <a:pt x="15582" y="15619"/>
                </a:lnTo>
                <a:lnTo>
                  <a:pt x="15467" y="15943"/>
                </a:lnTo>
                <a:lnTo>
                  <a:pt x="15391" y="15943"/>
                </a:lnTo>
                <a:lnTo>
                  <a:pt x="15182" y="15904"/>
                </a:lnTo>
                <a:lnTo>
                  <a:pt x="14991" y="15981"/>
                </a:lnTo>
                <a:lnTo>
                  <a:pt x="14553" y="15828"/>
                </a:lnTo>
                <a:lnTo>
                  <a:pt x="14629" y="15638"/>
                </a:lnTo>
                <a:lnTo>
                  <a:pt x="14591" y="15467"/>
                </a:lnTo>
                <a:lnTo>
                  <a:pt x="14553" y="15276"/>
                </a:lnTo>
                <a:lnTo>
                  <a:pt x="14534" y="15047"/>
                </a:lnTo>
                <a:lnTo>
                  <a:pt x="14610" y="14838"/>
                </a:lnTo>
                <a:lnTo>
                  <a:pt x="14686" y="14647"/>
                </a:lnTo>
                <a:lnTo>
                  <a:pt x="14629" y="14590"/>
                </a:lnTo>
                <a:lnTo>
                  <a:pt x="14572" y="14533"/>
                </a:lnTo>
                <a:lnTo>
                  <a:pt x="14610" y="14362"/>
                </a:lnTo>
                <a:lnTo>
                  <a:pt x="14134" y="14324"/>
                </a:lnTo>
                <a:lnTo>
                  <a:pt x="14001" y="14248"/>
                </a:lnTo>
                <a:lnTo>
                  <a:pt x="13867" y="14190"/>
                </a:lnTo>
                <a:lnTo>
                  <a:pt x="13810" y="14038"/>
                </a:lnTo>
                <a:lnTo>
                  <a:pt x="13753" y="13867"/>
                </a:lnTo>
                <a:lnTo>
                  <a:pt x="13543" y="13771"/>
                </a:lnTo>
                <a:lnTo>
                  <a:pt x="13410" y="13581"/>
                </a:lnTo>
                <a:lnTo>
                  <a:pt x="13391" y="13314"/>
                </a:lnTo>
                <a:lnTo>
                  <a:pt x="13429" y="13124"/>
                </a:lnTo>
                <a:lnTo>
                  <a:pt x="13543" y="13047"/>
                </a:lnTo>
                <a:lnTo>
                  <a:pt x="13658" y="12990"/>
                </a:lnTo>
                <a:lnTo>
                  <a:pt x="13848" y="13066"/>
                </a:lnTo>
                <a:lnTo>
                  <a:pt x="14001" y="12952"/>
                </a:lnTo>
                <a:lnTo>
                  <a:pt x="13924" y="12780"/>
                </a:lnTo>
                <a:lnTo>
                  <a:pt x="13734" y="12666"/>
                </a:lnTo>
                <a:lnTo>
                  <a:pt x="13525" y="12609"/>
                </a:lnTo>
                <a:lnTo>
                  <a:pt x="13353" y="12704"/>
                </a:lnTo>
                <a:lnTo>
                  <a:pt x="13181" y="12743"/>
                </a:lnTo>
                <a:lnTo>
                  <a:pt x="12953" y="12628"/>
                </a:lnTo>
                <a:lnTo>
                  <a:pt x="12705" y="12590"/>
                </a:lnTo>
                <a:lnTo>
                  <a:pt x="12629" y="12628"/>
                </a:lnTo>
                <a:lnTo>
                  <a:pt x="12553" y="12628"/>
                </a:lnTo>
                <a:lnTo>
                  <a:pt x="12496" y="12552"/>
                </a:lnTo>
                <a:lnTo>
                  <a:pt x="12419" y="12514"/>
                </a:lnTo>
                <a:lnTo>
                  <a:pt x="12248" y="12648"/>
                </a:lnTo>
                <a:lnTo>
                  <a:pt x="12058" y="12724"/>
                </a:lnTo>
                <a:lnTo>
                  <a:pt x="12038" y="12590"/>
                </a:lnTo>
                <a:lnTo>
                  <a:pt x="12058" y="12457"/>
                </a:lnTo>
                <a:lnTo>
                  <a:pt x="11943" y="12399"/>
                </a:lnTo>
                <a:lnTo>
                  <a:pt x="11829" y="12381"/>
                </a:lnTo>
                <a:lnTo>
                  <a:pt x="11734" y="12209"/>
                </a:lnTo>
                <a:lnTo>
                  <a:pt x="11562" y="12209"/>
                </a:lnTo>
                <a:lnTo>
                  <a:pt x="11391" y="12285"/>
                </a:lnTo>
                <a:lnTo>
                  <a:pt x="11277" y="12419"/>
                </a:lnTo>
                <a:lnTo>
                  <a:pt x="11315" y="12609"/>
                </a:lnTo>
                <a:lnTo>
                  <a:pt x="11296" y="12800"/>
                </a:lnTo>
                <a:lnTo>
                  <a:pt x="11258" y="12971"/>
                </a:lnTo>
                <a:lnTo>
                  <a:pt x="11105" y="12952"/>
                </a:lnTo>
                <a:lnTo>
                  <a:pt x="10915" y="12914"/>
                </a:lnTo>
                <a:lnTo>
                  <a:pt x="10763" y="12838"/>
                </a:lnTo>
                <a:lnTo>
                  <a:pt x="10610" y="12762"/>
                </a:lnTo>
                <a:lnTo>
                  <a:pt x="10477" y="12685"/>
                </a:lnTo>
                <a:lnTo>
                  <a:pt x="10343" y="12628"/>
                </a:lnTo>
                <a:lnTo>
                  <a:pt x="10191" y="12609"/>
                </a:lnTo>
                <a:lnTo>
                  <a:pt x="10020" y="12571"/>
                </a:lnTo>
                <a:lnTo>
                  <a:pt x="9867" y="12457"/>
                </a:lnTo>
                <a:lnTo>
                  <a:pt x="9715" y="12343"/>
                </a:lnTo>
                <a:lnTo>
                  <a:pt x="9562" y="12343"/>
                </a:lnTo>
                <a:lnTo>
                  <a:pt x="9410" y="12399"/>
                </a:lnTo>
                <a:lnTo>
                  <a:pt x="9277" y="12419"/>
                </a:lnTo>
                <a:lnTo>
                  <a:pt x="9163" y="12438"/>
                </a:lnTo>
                <a:lnTo>
                  <a:pt x="9105" y="12323"/>
                </a:lnTo>
                <a:lnTo>
                  <a:pt x="8991" y="12190"/>
                </a:lnTo>
                <a:lnTo>
                  <a:pt x="8991" y="12095"/>
                </a:lnTo>
                <a:lnTo>
                  <a:pt x="8934" y="12019"/>
                </a:lnTo>
                <a:lnTo>
                  <a:pt x="8629" y="12057"/>
                </a:lnTo>
                <a:lnTo>
                  <a:pt x="8438" y="12114"/>
                </a:lnTo>
                <a:lnTo>
                  <a:pt x="8381" y="12152"/>
                </a:lnTo>
                <a:lnTo>
                  <a:pt x="8324" y="12133"/>
                </a:lnTo>
                <a:lnTo>
                  <a:pt x="8248" y="12095"/>
                </a:lnTo>
                <a:lnTo>
                  <a:pt x="8172" y="12019"/>
                </a:lnTo>
                <a:lnTo>
                  <a:pt x="8286" y="11847"/>
                </a:lnTo>
                <a:lnTo>
                  <a:pt x="8457" y="11714"/>
                </a:lnTo>
                <a:lnTo>
                  <a:pt x="8534" y="11542"/>
                </a:lnTo>
                <a:lnTo>
                  <a:pt x="8420" y="11524"/>
                </a:lnTo>
                <a:lnTo>
                  <a:pt x="8057" y="11466"/>
                </a:lnTo>
                <a:lnTo>
                  <a:pt x="7715" y="11333"/>
                </a:lnTo>
                <a:lnTo>
                  <a:pt x="7563" y="11447"/>
                </a:lnTo>
                <a:lnTo>
                  <a:pt x="7448" y="11505"/>
                </a:lnTo>
                <a:lnTo>
                  <a:pt x="7296" y="11485"/>
                </a:lnTo>
                <a:lnTo>
                  <a:pt x="7162" y="11581"/>
                </a:lnTo>
                <a:lnTo>
                  <a:pt x="6953" y="11695"/>
                </a:lnTo>
                <a:lnTo>
                  <a:pt x="6743" y="11752"/>
                </a:lnTo>
                <a:lnTo>
                  <a:pt x="6667" y="11638"/>
                </a:lnTo>
                <a:lnTo>
                  <a:pt x="6667" y="11466"/>
                </a:lnTo>
                <a:lnTo>
                  <a:pt x="6439" y="11219"/>
                </a:lnTo>
                <a:lnTo>
                  <a:pt x="6115" y="11314"/>
                </a:lnTo>
                <a:lnTo>
                  <a:pt x="6000" y="11466"/>
                </a:lnTo>
                <a:lnTo>
                  <a:pt x="6019" y="11847"/>
                </a:lnTo>
                <a:lnTo>
                  <a:pt x="5905" y="11942"/>
                </a:lnTo>
                <a:lnTo>
                  <a:pt x="5848" y="12000"/>
                </a:lnTo>
                <a:lnTo>
                  <a:pt x="5810" y="12038"/>
                </a:lnTo>
                <a:lnTo>
                  <a:pt x="5753" y="12000"/>
                </a:lnTo>
                <a:lnTo>
                  <a:pt x="5696" y="11981"/>
                </a:lnTo>
                <a:lnTo>
                  <a:pt x="5505" y="11962"/>
                </a:lnTo>
                <a:lnTo>
                  <a:pt x="5315" y="12000"/>
                </a:lnTo>
                <a:lnTo>
                  <a:pt x="5372" y="11619"/>
                </a:lnTo>
                <a:lnTo>
                  <a:pt x="4705" y="11714"/>
                </a:lnTo>
                <a:lnTo>
                  <a:pt x="4038" y="11905"/>
                </a:lnTo>
                <a:lnTo>
                  <a:pt x="4381" y="11276"/>
                </a:lnTo>
                <a:lnTo>
                  <a:pt x="4667" y="10571"/>
                </a:lnTo>
                <a:lnTo>
                  <a:pt x="5048" y="9752"/>
                </a:lnTo>
                <a:lnTo>
                  <a:pt x="5086" y="9580"/>
                </a:lnTo>
                <a:lnTo>
                  <a:pt x="5067" y="9390"/>
                </a:lnTo>
                <a:lnTo>
                  <a:pt x="5143" y="9257"/>
                </a:lnTo>
                <a:lnTo>
                  <a:pt x="5257" y="9104"/>
                </a:lnTo>
                <a:lnTo>
                  <a:pt x="5391" y="9067"/>
                </a:lnTo>
                <a:lnTo>
                  <a:pt x="5448" y="8914"/>
                </a:lnTo>
                <a:lnTo>
                  <a:pt x="5372" y="8800"/>
                </a:lnTo>
                <a:lnTo>
                  <a:pt x="5277" y="8723"/>
                </a:lnTo>
                <a:lnTo>
                  <a:pt x="5124" y="8704"/>
                </a:lnTo>
                <a:lnTo>
                  <a:pt x="4972" y="8647"/>
                </a:lnTo>
                <a:lnTo>
                  <a:pt x="4762" y="8609"/>
                </a:lnTo>
                <a:lnTo>
                  <a:pt x="4419" y="8419"/>
                </a:lnTo>
                <a:lnTo>
                  <a:pt x="4248" y="8342"/>
                </a:lnTo>
                <a:lnTo>
                  <a:pt x="4095" y="8247"/>
                </a:lnTo>
                <a:lnTo>
                  <a:pt x="3924" y="8209"/>
                </a:lnTo>
                <a:lnTo>
                  <a:pt x="3753" y="8266"/>
                </a:lnTo>
                <a:lnTo>
                  <a:pt x="3619" y="8152"/>
                </a:lnTo>
                <a:lnTo>
                  <a:pt x="3619" y="8019"/>
                </a:lnTo>
                <a:lnTo>
                  <a:pt x="3696" y="7885"/>
                </a:lnTo>
                <a:lnTo>
                  <a:pt x="3714" y="7733"/>
                </a:lnTo>
                <a:lnTo>
                  <a:pt x="3714" y="7580"/>
                </a:lnTo>
                <a:lnTo>
                  <a:pt x="3562" y="7619"/>
                </a:lnTo>
                <a:lnTo>
                  <a:pt x="3486" y="7523"/>
                </a:lnTo>
                <a:lnTo>
                  <a:pt x="3657" y="7314"/>
                </a:lnTo>
                <a:lnTo>
                  <a:pt x="3638" y="7162"/>
                </a:lnTo>
                <a:lnTo>
                  <a:pt x="3581" y="7028"/>
                </a:lnTo>
                <a:lnTo>
                  <a:pt x="3619" y="6914"/>
                </a:lnTo>
                <a:lnTo>
                  <a:pt x="3619" y="6781"/>
                </a:lnTo>
                <a:lnTo>
                  <a:pt x="3600" y="6666"/>
                </a:lnTo>
                <a:lnTo>
                  <a:pt x="3924" y="6438"/>
                </a:lnTo>
                <a:lnTo>
                  <a:pt x="4058" y="6380"/>
                </a:lnTo>
                <a:lnTo>
                  <a:pt x="4114" y="6285"/>
                </a:lnTo>
                <a:lnTo>
                  <a:pt x="4153" y="5962"/>
                </a:lnTo>
                <a:lnTo>
                  <a:pt x="4000" y="5733"/>
                </a:lnTo>
                <a:lnTo>
                  <a:pt x="3886" y="5695"/>
                </a:lnTo>
                <a:lnTo>
                  <a:pt x="3772" y="5638"/>
                </a:lnTo>
                <a:lnTo>
                  <a:pt x="3677" y="5409"/>
                </a:lnTo>
                <a:lnTo>
                  <a:pt x="3543" y="5409"/>
                </a:lnTo>
                <a:lnTo>
                  <a:pt x="3391" y="5409"/>
                </a:lnTo>
                <a:lnTo>
                  <a:pt x="3238" y="5295"/>
                </a:lnTo>
                <a:lnTo>
                  <a:pt x="3162" y="5085"/>
                </a:lnTo>
                <a:lnTo>
                  <a:pt x="3124" y="4704"/>
                </a:lnTo>
                <a:lnTo>
                  <a:pt x="3067" y="4514"/>
                </a:lnTo>
                <a:lnTo>
                  <a:pt x="3010" y="4475"/>
                </a:lnTo>
                <a:lnTo>
                  <a:pt x="2971" y="4495"/>
                </a:lnTo>
                <a:lnTo>
                  <a:pt x="2934" y="4514"/>
                </a:lnTo>
                <a:lnTo>
                  <a:pt x="2895" y="4533"/>
                </a:lnTo>
                <a:lnTo>
                  <a:pt x="2781" y="4457"/>
                </a:lnTo>
                <a:lnTo>
                  <a:pt x="2534" y="4552"/>
                </a:lnTo>
                <a:lnTo>
                  <a:pt x="2286" y="4495"/>
                </a:lnTo>
                <a:lnTo>
                  <a:pt x="2191" y="4419"/>
                </a:lnTo>
                <a:lnTo>
                  <a:pt x="2096" y="4343"/>
                </a:lnTo>
                <a:lnTo>
                  <a:pt x="2077" y="4190"/>
                </a:lnTo>
                <a:lnTo>
                  <a:pt x="2133" y="4037"/>
                </a:lnTo>
                <a:lnTo>
                  <a:pt x="2172" y="3999"/>
                </a:lnTo>
                <a:lnTo>
                  <a:pt x="2191" y="3942"/>
                </a:lnTo>
                <a:lnTo>
                  <a:pt x="2153" y="3904"/>
                </a:lnTo>
                <a:lnTo>
                  <a:pt x="2096" y="3885"/>
                </a:lnTo>
                <a:lnTo>
                  <a:pt x="2038" y="3904"/>
                </a:lnTo>
                <a:lnTo>
                  <a:pt x="2000" y="3942"/>
                </a:lnTo>
                <a:lnTo>
                  <a:pt x="1924" y="4037"/>
                </a:lnTo>
                <a:lnTo>
                  <a:pt x="1829" y="4133"/>
                </a:lnTo>
                <a:lnTo>
                  <a:pt x="1676" y="4171"/>
                </a:lnTo>
                <a:lnTo>
                  <a:pt x="1562" y="4076"/>
                </a:lnTo>
                <a:lnTo>
                  <a:pt x="1543" y="3999"/>
                </a:lnTo>
                <a:lnTo>
                  <a:pt x="1524" y="3923"/>
                </a:lnTo>
                <a:lnTo>
                  <a:pt x="1486" y="3885"/>
                </a:lnTo>
                <a:lnTo>
                  <a:pt x="1429" y="3942"/>
                </a:lnTo>
                <a:lnTo>
                  <a:pt x="1410" y="4018"/>
                </a:lnTo>
                <a:lnTo>
                  <a:pt x="1410" y="4285"/>
                </a:lnTo>
                <a:lnTo>
                  <a:pt x="1334" y="4419"/>
                </a:lnTo>
                <a:lnTo>
                  <a:pt x="1105" y="4304"/>
                </a:lnTo>
                <a:lnTo>
                  <a:pt x="895" y="4114"/>
                </a:lnTo>
                <a:lnTo>
                  <a:pt x="819" y="4037"/>
                </a:lnTo>
                <a:lnTo>
                  <a:pt x="743" y="4037"/>
                </a:lnTo>
                <a:lnTo>
                  <a:pt x="667" y="3942"/>
                </a:lnTo>
                <a:lnTo>
                  <a:pt x="629" y="3809"/>
                </a:lnTo>
                <a:lnTo>
                  <a:pt x="572" y="3752"/>
                </a:lnTo>
                <a:lnTo>
                  <a:pt x="495" y="3695"/>
                </a:lnTo>
                <a:lnTo>
                  <a:pt x="438" y="3561"/>
                </a:lnTo>
                <a:lnTo>
                  <a:pt x="343" y="3504"/>
                </a:lnTo>
                <a:lnTo>
                  <a:pt x="133" y="3371"/>
                </a:lnTo>
                <a:lnTo>
                  <a:pt x="0" y="3295"/>
                </a:lnTo>
                <a:lnTo>
                  <a:pt x="38" y="3256"/>
                </a:lnTo>
                <a:lnTo>
                  <a:pt x="381" y="2971"/>
                </a:lnTo>
                <a:lnTo>
                  <a:pt x="781" y="2723"/>
                </a:lnTo>
                <a:lnTo>
                  <a:pt x="1219" y="2552"/>
                </a:lnTo>
                <a:lnTo>
                  <a:pt x="1619" y="2494"/>
                </a:lnTo>
                <a:lnTo>
                  <a:pt x="1810" y="2533"/>
                </a:lnTo>
                <a:lnTo>
                  <a:pt x="2590" y="2457"/>
                </a:lnTo>
                <a:lnTo>
                  <a:pt x="3181" y="2647"/>
                </a:lnTo>
                <a:lnTo>
                  <a:pt x="3372" y="2628"/>
                </a:lnTo>
                <a:lnTo>
                  <a:pt x="3753" y="2514"/>
                </a:lnTo>
                <a:lnTo>
                  <a:pt x="4952" y="2399"/>
                </a:lnTo>
                <a:lnTo>
                  <a:pt x="5010" y="2438"/>
                </a:lnTo>
                <a:lnTo>
                  <a:pt x="5086" y="2552"/>
                </a:lnTo>
                <a:lnTo>
                  <a:pt x="5162" y="2628"/>
                </a:lnTo>
                <a:lnTo>
                  <a:pt x="5257" y="2647"/>
                </a:lnTo>
                <a:lnTo>
                  <a:pt x="5677" y="2571"/>
                </a:lnTo>
                <a:lnTo>
                  <a:pt x="6324" y="2609"/>
                </a:lnTo>
                <a:lnTo>
                  <a:pt x="6762" y="2571"/>
                </a:lnTo>
                <a:lnTo>
                  <a:pt x="7200" y="2418"/>
                </a:lnTo>
                <a:lnTo>
                  <a:pt x="7600" y="2152"/>
                </a:lnTo>
                <a:lnTo>
                  <a:pt x="7924" y="1809"/>
                </a:lnTo>
                <a:lnTo>
                  <a:pt x="8076" y="1600"/>
                </a:lnTo>
                <a:lnTo>
                  <a:pt x="8191" y="1371"/>
                </a:lnTo>
                <a:lnTo>
                  <a:pt x="8286" y="1123"/>
                </a:lnTo>
                <a:lnTo>
                  <a:pt x="8305" y="838"/>
                </a:lnTo>
                <a:lnTo>
                  <a:pt x="8248" y="571"/>
                </a:lnTo>
                <a:lnTo>
                  <a:pt x="8248" y="418"/>
                </a:lnTo>
                <a:lnTo>
                  <a:pt x="8286" y="323"/>
                </a:lnTo>
                <a:lnTo>
                  <a:pt x="8457" y="190"/>
                </a:lnTo>
                <a:lnTo>
                  <a:pt x="8801" y="0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87" name="Freeform 29">
            <a:extLst>
              <a:ext uri="{FF2B5EF4-FFF2-40B4-BE49-F238E27FC236}">
                <a16:creationId xmlns:a16="http://schemas.microsoft.com/office/drawing/2014/main" id="{B11DF5D3-D17C-477F-8927-39FB78C92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17" y="1588534"/>
            <a:ext cx="2093490" cy="1095070"/>
          </a:xfrm>
          <a:custGeom>
            <a:avLst/>
            <a:gdLst>
              <a:gd name="T0" fmla="*/ 2147483646 w 20249"/>
              <a:gd name="T1" fmla="*/ 2147483646 h 10592"/>
              <a:gd name="T2" fmla="*/ 2147483646 w 20249"/>
              <a:gd name="T3" fmla="*/ 2147483646 h 10592"/>
              <a:gd name="T4" fmla="*/ 2147483646 w 20249"/>
              <a:gd name="T5" fmla="*/ 2147483646 h 10592"/>
              <a:gd name="T6" fmla="*/ 2147483646 w 20249"/>
              <a:gd name="T7" fmla="*/ 2147483646 h 10592"/>
              <a:gd name="T8" fmla="*/ 2147483646 w 20249"/>
              <a:gd name="T9" fmla="*/ 2147483646 h 10592"/>
              <a:gd name="T10" fmla="*/ 2147483646 w 20249"/>
              <a:gd name="T11" fmla="*/ 2147483646 h 10592"/>
              <a:gd name="T12" fmla="*/ 2147483646 w 20249"/>
              <a:gd name="T13" fmla="*/ 2147483646 h 10592"/>
              <a:gd name="T14" fmla="*/ 2147483646 w 20249"/>
              <a:gd name="T15" fmla="*/ 2147483646 h 10592"/>
              <a:gd name="T16" fmla="*/ 2147483646 w 20249"/>
              <a:gd name="T17" fmla="*/ 2147483646 h 10592"/>
              <a:gd name="T18" fmla="*/ 2147483646 w 20249"/>
              <a:gd name="T19" fmla="*/ 2147483646 h 10592"/>
              <a:gd name="T20" fmla="*/ 2147483646 w 20249"/>
              <a:gd name="T21" fmla="*/ 2147483646 h 10592"/>
              <a:gd name="T22" fmla="*/ 2147483646 w 20249"/>
              <a:gd name="T23" fmla="*/ 2147483646 h 10592"/>
              <a:gd name="T24" fmla="*/ 2147483646 w 20249"/>
              <a:gd name="T25" fmla="*/ 2147483646 h 10592"/>
              <a:gd name="T26" fmla="*/ 2147483646 w 20249"/>
              <a:gd name="T27" fmla="*/ 2147483646 h 10592"/>
              <a:gd name="T28" fmla="*/ 2147483646 w 20249"/>
              <a:gd name="T29" fmla="*/ 2147483646 h 10592"/>
              <a:gd name="T30" fmla="*/ 2147483646 w 20249"/>
              <a:gd name="T31" fmla="*/ 2147483646 h 10592"/>
              <a:gd name="T32" fmla="*/ 2147483646 w 20249"/>
              <a:gd name="T33" fmla="*/ 2147483646 h 10592"/>
              <a:gd name="T34" fmla="*/ 2147483646 w 20249"/>
              <a:gd name="T35" fmla="*/ 2147483646 h 10592"/>
              <a:gd name="T36" fmla="*/ 2147483646 w 20249"/>
              <a:gd name="T37" fmla="*/ 2147483646 h 10592"/>
              <a:gd name="T38" fmla="*/ 2147483646 w 20249"/>
              <a:gd name="T39" fmla="*/ 2147483646 h 10592"/>
              <a:gd name="T40" fmla="*/ 2147483646 w 20249"/>
              <a:gd name="T41" fmla="*/ 2147483646 h 10592"/>
              <a:gd name="T42" fmla="*/ 2147483646 w 20249"/>
              <a:gd name="T43" fmla="*/ 2147483646 h 10592"/>
              <a:gd name="T44" fmla="*/ 2147483646 w 20249"/>
              <a:gd name="T45" fmla="*/ 2147483646 h 10592"/>
              <a:gd name="T46" fmla="*/ 2147483646 w 20249"/>
              <a:gd name="T47" fmla="*/ 2147483646 h 10592"/>
              <a:gd name="T48" fmla="*/ 2147483646 w 20249"/>
              <a:gd name="T49" fmla="*/ 2147483646 h 10592"/>
              <a:gd name="T50" fmla="*/ 2147483646 w 20249"/>
              <a:gd name="T51" fmla="*/ 2147483646 h 10592"/>
              <a:gd name="T52" fmla="*/ 2147483646 w 20249"/>
              <a:gd name="T53" fmla="*/ 2147483646 h 10592"/>
              <a:gd name="T54" fmla="*/ 2147483646 w 20249"/>
              <a:gd name="T55" fmla="*/ 2147483646 h 10592"/>
              <a:gd name="T56" fmla="*/ 2147483646 w 20249"/>
              <a:gd name="T57" fmla="*/ 2147483646 h 10592"/>
              <a:gd name="T58" fmla="*/ 2147483646 w 20249"/>
              <a:gd name="T59" fmla="*/ 2147483646 h 10592"/>
              <a:gd name="T60" fmla="*/ 2147483646 w 20249"/>
              <a:gd name="T61" fmla="*/ 2147483646 h 10592"/>
              <a:gd name="T62" fmla="*/ 2147483646 w 20249"/>
              <a:gd name="T63" fmla="*/ 2147483646 h 10592"/>
              <a:gd name="T64" fmla="*/ 2147483646 w 20249"/>
              <a:gd name="T65" fmla="*/ 2147483646 h 10592"/>
              <a:gd name="T66" fmla="*/ 2147483646 w 20249"/>
              <a:gd name="T67" fmla="*/ 2147483646 h 10592"/>
              <a:gd name="T68" fmla="*/ 2147483646 w 20249"/>
              <a:gd name="T69" fmla="*/ 2147483646 h 10592"/>
              <a:gd name="T70" fmla="*/ 2147483646 w 20249"/>
              <a:gd name="T71" fmla="*/ 2147483646 h 10592"/>
              <a:gd name="T72" fmla="*/ 2147483646 w 20249"/>
              <a:gd name="T73" fmla="*/ 2147483646 h 10592"/>
              <a:gd name="T74" fmla="*/ 2147483646 w 20249"/>
              <a:gd name="T75" fmla="*/ 2147483646 h 10592"/>
              <a:gd name="T76" fmla="*/ 2147483646 w 20249"/>
              <a:gd name="T77" fmla="*/ 2147483646 h 10592"/>
              <a:gd name="T78" fmla="*/ 2147483646 w 20249"/>
              <a:gd name="T79" fmla="*/ 2147483646 h 10592"/>
              <a:gd name="T80" fmla="*/ 2147483646 w 20249"/>
              <a:gd name="T81" fmla="*/ 2147483646 h 10592"/>
              <a:gd name="T82" fmla="*/ 2147483646 w 20249"/>
              <a:gd name="T83" fmla="*/ 2147483646 h 10592"/>
              <a:gd name="T84" fmla="*/ 2147483646 w 20249"/>
              <a:gd name="T85" fmla="*/ 2147483646 h 10592"/>
              <a:gd name="T86" fmla="*/ 2147483646 w 20249"/>
              <a:gd name="T87" fmla="*/ 2147483646 h 10592"/>
              <a:gd name="T88" fmla="*/ 2147483646 w 20249"/>
              <a:gd name="T89" fmla="*/ 2147483646 h 10592"/>
              <a:gd name="T90" fmla="*/ 2147483646 w 20249"/>
              <a:gd name="T91" fmla="*/ 2147483646 h 10592"/>
              <a:gd name="T92" fmla="*/ 2147483646 w 20249"/>
              <a:gd name="T93" fmla="*/ 2147483646 h 10592"/>
              <a:gd name="T94" fmla="*/ 2147483646 w 20249"/>
              <a:gd name="T95" fmla="*/ 2147483646 h 10592"/>
              <a:gd name="T96" fmla="*/ 2147483646 w 20249"/>
              <a:gd name="T97" fmla="*/ 2147483646 h 10592"/>
              <a:gd name="T98" fmla="*/ 2147483646 w 20249"/>
              <a:gd name="T99" fmla="*/ 2147483646 h 10592"/>
              <a:gd name="T100" fmla="*/ 2147483646 w 20249"/>
              <a:gd name="T101" fmla="*/ 2147483646 h 10592"/>
              <a:gd name="T102" fmla="*/ 2147483646 w 20249"/>
              <a:gd name="T103" fmla="*/ 2147483646 h 10592"/>
              <a:gd name="T104" fmla="*/ 2147483646 w 20249"/>
              <a:gd name="T105" fmla="*/ 2147483646 h 10592"/>
              <a:gd name="T106" fmla="*/ 2147483646 w 20249"/>
              <a:gd name="T107" fmla="*/ 2147483646 h 10592"/>
              <a:gd name="T108" fmla="*/ 2147483646 w 20249"/>
              <a:gd name="T109" fmla="*/ 2147483646 h 10592"/>
              <a:gd name="T110" fmla="*/ 2147483646 w 20249"/>
              <a:gd name="T111" fmla="*/ 2147483646 h 10592"/>
              <a:gd name="T112" fmla="*/ 2147483646 w 20249"/>
              <a:gd name="T113" fmla="*/ 2147483646 h 10592"/>
              <a:gd name="T114" fmla="*/ 2147483646 w 20249"/>
              <a:gd name="T115" fmla="*/ 2147483646 h 10592"/>
              <a:gd name="T116" fmla="*/ 2147483646 w 20249"/>
              <a:gd name="T117" fmla="*/ 2147483646 h 1059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0249" h="10592">
                <a:moveTo>
                  <a:pt x="12933" y="3085"/>
                </a:moveTo>
                <a:lnTo>
                  <a:pt x="12876" y="2400"/>
                </a:lnTo>
                <a:lnTo>
                  <a:pt x="12915" y="2209"/>
                </a:lnTo>
                <a:lnTo>
                  <a:pt x="12991" y="2152"/>
                </a:lnTo>
                <a:lnTo>
                  <a:pt x="13105" y="2133"/>
                </a:lnTo>
                <a:lnTo>
                  <a:pt x="13276" y="2076"/>
                </a:lnTo>
                <a:lnTo>
                  <a:pt x="13524" y="1886"/>
                </a:lnTo>
                <a:lnTo>
                  <a:pt x="14057" y="1048"/>
                </a:lnTo>
                <a:lnTo>
                  <a:pt x="14171" y="952"/>
                </a:lnTo>
                <a:lnTo>
                  <a:pt x="14419" y="762"/>
                </a:lnTo>
                <a:lnTo>
                  <a:pt x="14515" y="628"/>
                </a:lnTo>
                <a:lnTo>
                  <a:pt x="14648" y="323"/>
                </a:lnTo>
                <a:lnTo>
                  <a:pt x="14724" y="114"/>
                </a:lnTo>
                <a:lnTo>
                  <a:pt x="14800" y="0"/>
                </a:lnTo>
                <a:lnTo>
                  <a:pt x="14933" y="76"/>
                </a:lnTo>
                <a:lnTo>
                  <a:pt x="15143" y="209"/>
                </a:lnTo>
                <a:lnTo>
                  <a:pt x="15238" y="266"/>
                </a:lnTo>
                <a:lnTo>
                  <a:pt x="15295" y="400"/>
                </a:lnTo>
                <a:lnTo>
                  <a:pt x="15372" y="457"/>
                </a:lnTo>
                <a:lnTo>
                  <a:pt x="15429" y="514"/>
                </a:lnTo>
                <a:lnTo>
                  <a:pt x="15467" y="647"/>
                </a:lnTo>
                <a:lnTo>
                  <a:pt x="15543" y="742"/>
                </a:lnTo>
                <a:lnTo>
                  <a:pt x="15619" y="742"/>
                </a:lnTo>
                <a:lnTo>
                  <a:pt x="15695" y="819"/>
                </a:lnTo>
                <a:lnTo>
                  <a:pt x="15905" y="1009"/>
                </a:lnTo>
                <a:lnTo>
                  <a:pt x="16134" y="1124"/>
                </a:lnTo>
                <a:lnTo>
                  <a:pt x="16210" y="990"/>
                </a:lnTo>
                <a:lnTo>
                  <a:pt x="16210" y="723"/>
                </a:lnTo>
                <a:lnTo>
                  <a:pt x="16229" y="647"/>
                </a:lnTo>
                <a:lnTo>
                  <a:pt x="16286" y="590"/>
                </a:lnTo>
                <a:lnTo>
                  <a:pt x="16324" y="628"/>
                </a:lnTo>
                <a:lnTo>
                  <a:pt x="16343" y="704"/>
                </a:lnTo>
                <a:lnTo>
                  <a:pt x="16362" y="781"/>
                </a:lnTo>
                <a:lnTo>
                  <a:pt x="16476" y="876"/>
                </a:lnTo>
                <a:lnTo>
                  <a:pt x="16629" y="838"/>
                </a:lnTo>
                <a:lnTo>
                  <a:pt x="16724" y="742"/>
                </a:lnTo>
                <a:lnTo>
                  <a:pt x="16800" y="647"/>
                </a:lnTo>
                <a:lnTo>
                  <a:pt x="16838" y="609"/>
                </a:lnTo>
                <a:lnTo>
                  <a:pt x="16896" y="590"/>
                </a:lnTo>
                <a:lnTo>
                  <a:pt x="16953" y="609"/>
                </a:lnTo>
                <a:lnTo>
                  <a:pt x="16991" y="647"/>
                </a:lnTo>
                <a:lnTo>
                  <a:pt x="16972" y="704"/>
                </a:lnTo>
                <a:lnTo>
                  <a:pt x="16933" y="742"/>
                </a:lnTo>
                <a:lnTo>
                  <a:pt x="16877" y="895"/>
                </a:lnTo>
                <a:lnTo>
                  <a:pt x="16896" y="1048"/>
                </a:lnTo>
                <a:lnTo>
                  <a:pt x="16991" y="1124"/>
                </a:lnTo>
                <a:lnTo>
                  <a:pt x="17086" y="1200"/>
                </a:lnTo>
                <a:lnTo>
                  <a:pt x="17334" y="1257"/>
                </a:lnTo>
                <a:lnTo>
                  <a:pt x="17581" y="1162"/>
                </a:lnTo>
                <a:lnTo>
                  <a:pt x="17695" y="1238"/>
                </a:lnTo>
                <a:lnTo>
                  <a:pt x="17734" y="1219"/>
                </a:lnTo>
                <a:lnTo>
                  <a:pt x="17771" y="1200"/>
                </a:lnTo>
                <a:lnTo>
                  <a:pt x="17810" y="1180"/>
                </a:lnTo>
                <a:lnTo>
                  <a:pt x="17867" y="1219"/>
                </a:lnTo>
                <a:lnTo>
                  <a:pt x="17924" y="1409"/>
                </a:lnTo>
                <a:lnTo>
                  <a:pt x="17962" y="1790"/>
                </a:lnTo>
                <a:lnTo>
                  <a:pt x="18038" y="2000"/>
                </a:lnTo>
                <a:lnTo>
                  <a:pt x="18191" y="2114"/>
                </a:lnTo>
                <a:lnTo>
                  <a:pt x="18343" y="2114"/>
                </a:lnTo>
                <a:lnTo>
                  <a:pt x="18477" y="2114"/>
                </a:lnTo>
                <a:lnTo>
                  <a:pt x="18572" y="2343"/>
                </a:lnTo>
                <a:lnTo>
                  <a:pt x="18686" y="2400"/>
                </a:lnTo>
                <a:lnTo>
                  <a:pt x="18800" y="2438"/>
                </a:lnTo>
                <a:lnTo>
                  <a:pt x="18953" y="2667"/>
                </a:lnTo>
                <a:lnTo>
                  <a:pt x="18914" y="2990"/>
                </a:lnTo>
                <a:lnTo>
                  <a:pt x="18858" y="3085"/>
                </a:lnTo>
                <a:lnTo>
                  <a:pt x="18724" y="3143"/>
                </a:lnTo>
                <a:lnTo>
                  <a:pt x="18400" y="3371"/>
                </a:lnTo>
                <a:lnTo>
                  <a:pt x="18419" y="3486"/>
                </a:lnTo>
                <a:lnTo>
                  <a:pt x="18419" y="3619"/>
                </a:lnTo>
                <a:lnTo>
                  <a:pt x="18381" y="3733"/>
                </a:lnTo>
                <a:lnTo>
                  <a:pt x="18438" y="3867"/>
                </a:lnTo>
                <a:lnTo>
                  <a:pt x="18457" y="4019"/>
                </a:lnTo>
                <a:lnTo>
                  <a:pt x="18286" y="4228"/>
                </a:lnTo>
                <a:lnTo>
                  <a:pt x="18362" y="4324"/>
                </a:lnTo>
                <a:lnTo>
                  <a:pt x="18514" y="4285"/>
                </a:lnTo>
                <a:lnTo>
                  <a:pt x="18514" y="4438"/>
                </a:lnTo>
                <a:lnTo>
                  <a:pt x="18496" y="4590"/>
                </a:lnTo>
                <a:lnTo>
                  <a:pt x="18419" y="4724"/>
                </a:lnTo>
                <a:lnTo>
                  <a:pt x="18419" y="4857"/>
                </a:lnTo>
                <a:lnTo>
                  <a:pt x="18553" y="4971"/>
                </a:lnTo>
                <a:lnTo>
                  <a:pt x="18724" y="4914"/>
                </a:lnTo>
                <a:lnTo>
                  <a:pt x="18895" y="4952"/>
                </a:lnTo>
                <a:lnTo>
                  <a:pt x="19048" y="5047"/>
                </a:lnTo>
                <a:lnTo>
                  <a:pt x="19219" y="5124"/>
                </a:lnTo>
                <a:lnTo>
                  <a:pt x="19562" y="5314"/>
                </a:lnTo>
                <a:lnTo>
                  <a:pt x="19772" y="5352"/>
                </a:lnTo>
                <a:lnTo>
                  <a:pt x="19924" y="5409"/>
                </a:lnTo>
                <a:lnTo>
                  <a:pt x="20077" y="5428"/>
                </a:lnTo>
                <a:lnTo>
                  <a:pt x="20172" y="5505"/>
                </a:lnTo>
                <a:lnTo>
                  <a:pt x="20248" y="5619"/>
                </a:lnTo>
                <a:lnTo>
                  <a:pt x="20191" y="5772"/>
                </a:lnTo>
                <a:lnTo>
                  <a:pt x="20057" y="5809"/>
                </a:lnTo>
                <a:lnTo>
                  <a:pt x="19943" y="5962"/>
                </a:lnTo>
                <a:lnTo>
                  <a:pt x="19867" y="6095"/>
                </a:lnTo>
                <a:lnTo>
                  <a:pt x="19886" y="6285"/>
                </a:lnTo>
                <a:lnTo>
                  <a:pt x="19848" y="6457"/>
                </a:lnTo>
                <a:lnTo>
                  <a:pt x="19467" y="7276"/>
                </a:lnTo>
                <a:lnTo>
                  <a:pt x="19181" y="7981"/>
                </a:lnTo>
                <a:lnTo>
                  <a:pt x="18838" y="8610"/>
                </a:lnTo>
                <a:lnTo>
                  <a:pt x="18800" y="8686"/>
                </a:lnTo>
                <a:lnTo>
                  <a:pt x="18743" y="8762"/>
                </a:lnTo>
                <a:lnTo>
                  <a:pt x="18686" y="8800"/>
                </a:lnTo>
                <a:lnTo>
                  <a:pt x="18648" y="8838"/>
                </a:lnTo>
                <a:lnTo>
                  <a:pt x="18610" y="8895"/>
                </a:lnTo>
                <a:lnTo>
                  <a:pt x="18572" y="8972"/>
                </a:lnTo>
                <a:lnTo>
                  <a:pt x="18267" y="9524"/>
                </a:lnTo>
                <a:lnTo>
                  <a:pt x="18115" y="9638"/>
                </a:lnTo>
                <a:lnTo>
                  <a:pt x="18076" y="9600"/>
                </a:lnTo>
                <a:lnTo>
                  <a:pt x="17962" y="9562"/>
                </a:lnTo>
                <a:lnTo>
                  <a:pt x="17867" y="9676"/>
                </a:lnTo>
                <a:lnTo>
                  <a:pt x="17810" y="9790"/>
                </a:lnTo>
                <a:lnTo>
                  <a:pt x="17734" y="9905"/>
                </a:lnTo>
                <a:lnTo>
                  <a:pt x="17581" y="9962"/>
                </a:lnTo>
                <a:lnTo>
                  <a:pt x="17467" y="10076"/>
                </a:lnTo>
                <a:lnTo>
                  <a:pt x="17410" y="10305"/>
                </a:lnTo>
                <a:lnTo>
                  <a:pt x="17200" y="10381"/>
                </a:lnTo>
                <a:lnTo>
                  <a:pt x="16933" y="10514"/>
                </a:lnTo>
                <a:lnTo>
                  <a:pt x="16648" y="10591"/>
                </a:lnTo>
                <a:lnTo>
                  <a:pt x="16362" y="10552"/>
                </a:lnTo>
                <a:lnTo>
                  <a:pt x="16115" y="10343"/>
                </a:lnTo>
                <a:lnTo>
                  <a:pt x="15848" y="10228"/>
                </a:lnTo>
                <a:lnTo>
                  <a:pt x="15314" y="10457"/>
                </a:lnTo>
                <a:lnTo>
                  <a:pt x="15067" y="10457"/>
                </a:lnTo>
                <a:lnTo>
                  <a:pt x="14781" y="10381"/>
                </a:lnTo>
                <a:lnTo>
                  <a:pt x="14857" y="10324"/>
                </a:lnTo>
                <a:lnTo>
                  <a:pt x="14952" y="10286"/>
                </a:lnTo>
                <a:lnTo>
                  <a:pt x="15028" y="10210"/>
                </a:lnTo>
                <a:lnTo>
                  <a:pt x="15067" y="10019"/>
                </a:lnTo>
                <a:lnTo>
                  <a:pt x="15048" y="9981"/>
                </a:lnTo>
                <a:lnTo>
                  <a:pt x="14991" y="9924"/>
                </a:lnTo>
                <a:lnTo>
                  <a:pt x="14991" y="9905"/>
                </a:lnTo>
                <a:lnTo>
                  <a:pt x="15010" y="9866"/>
                </a:lnTo>
                <a:lnTo>
                  <a:pt x="15048" y="9866"/>
                </a:lnTo>
                <a:lnTo>
                  <a:pt x="15086" y="9866"/>
                </a:lnTo>
                <a:lnTo>
                  <a:pt x="15162" y="9810"/>
                </a:lnTo>
                <a:lnTo>
                  <a:pt x="15219" y="9810"/>
                </a:lnTo>
                <a:lnTo>
                  <a:pt x="15277" y="9790"/>
                </a:lnTo>
                <a:lnTo>
                  <a:pt x="15277" y="9695"/>
                </a:lnTo>
                <a:lnTo>
                  <a:pt x="14914" y="9790"/>
                </a:lnTo>
                <a:lnTo>
                  <a:pt x="14857" y="9886"/>
                </a:lnTo>
                <a:lnTo>
                  <a:pt x="14876" y="10114"/>
                </a:lnTo>
                <a:lnTo>
                  <a:pt x="14819" y="10171"/>
                </a:lnTo>
                <a:lnTo>
                  <a:pt x="14686" y="10228"/>
                </a:lnTo>
                <a:lnTo>
                  <a:pt x="14476" y="10191"/>
                </a:lnTo>
                <a:lnTo>
                  <a:pt x="14229" y="10057"/>
                </a:lnTo>
                <a:lnTo>
                  <a:pt x="14000" y="9829"/>
                </a:lnTo>
                <a:lnTo>
                  <a:pt x="13905" y="9619"/>
                </a:lnTo>
                <a:lnTo>
                  <a:pt x="14286" y="9581"/>
                </a:lnTo>
                <a:lnTo>
                  <a:pt x="14286" y="9524"/>
                </a:lnTo>
                <a:lnTo>
                  <a:pt x="14267" y="9524"/>
                </a:lnTo>
                <a:lnTo>
                  <a:pt x="14210" y="9467"/>
                </a:lnTo>
                <a:lnTo>
                  <a:pt x="14267" y="9467"/>
                </a:lnTo>
                <a:lnTo>
                  <a:pt x="14343" y="9467"/>
                </a:lnTo>
                <a:lnTo>
                  <a:pt x="14400" y="9485"/>
                </a:lnTo>
                <a:lnTo>
                  <a:pt x="14457" y="9524"/>
                </a:lnTo>
                <a:lnTo>
                  <a:pt x="14438" y="9371"/>
                </a:lnTo>
                <a:lnTo>
                  <a:pt x="14343" y="9238"/>
                </a:lnTo>
                <a:lnTo>
                  <a:pt x="14286" y="9086"/>
                </a:lnTo>
                <a:lnTo>
                  <a:pt x="14324" y="8876"/>
                </a:lnTo>
                <a:lnTo>
                  <a:pt x="14267" y="8857"/>
                </a:lnTo>
                <a:lnTo>
                  <a:pt x="14210" y="8933"/>
                </a:lnTo>
                <a:lnTo>
                  <a:pt x="14171" y="9048"/>
                </a:lnTo>
                <a:lnTo>
                  <a:pt x="14153" y="9181"/>
                </a:lnTo>
                <a:lnTo>
                  <a:pt x="14134" y="9314"/>
                </a:lnTo>
                <a:lnTo>
                  <a:pt x="14076" y="9353"/>
                </a:lnTo>
                <a:lnTo>
                  <a:pt x="14019" y="9295"/>
                </a:lnTo>
                <a:lnTo>
                  <a:pt x="13886" y="9314"/>
                </a:lnTo>
                <a:lnTo>
                  <a:pt x="13772" y="9353"/>
                </a:lnTo>
                <a:lnTo>
                  <a:pt x="13486" y="9257"/>
                </a:lnTo>
                <a:lnTo>
                  <a:pt x="13486" y="9162"/>
                </a:lnTo>
                <a:lnTo>
                  <a:pt x="13448" y="9086"/>
                </a:lnTo>
                <a:lnTo>
                  <a:pt x="13486" y="8990"/>
                </a:lnTo>
                <a:lnTo>
                  <a:pt x="13467" y="8838"/>
                </a:lnTo>
                <a:lnTo>
                  <a:pt x="13543" y="8705"/>
                </a:lnTo>
                <a:lnTo>
                  <a:pt x="13619" y="8591"/>
                </a:lnTo>
                <a:lnTo>
                  <a:pt x="13733" y="8552"/>
                </a:lnTo>
                <a:lnTo>
                  <a:pt x="13829" y="8495"/>
                </a:lnTo>
                <a:lnTo>
                  <a:pt x="13981" y="8495"/>
                </a:lnTo>
                <a:lnTo>
                  <a:pt x="14153" y="8457"/>
                </a:lnTo>
                <a:lnTo>
                  <a:pt x="14190" y="8400"/>
                </a:lnTo>
                <a:lnTo>
                  <a:pt x="14210" y="8247"/>
                </a:lnTo>
                <a:lnTo>
                  <a:pt x="14171" y="8229"/>
                </a:lnTo>
                <a:lnTo>
                  <a:pt x="14076" y="8266"/>
                </a:lnTo>
                <a:lnTo>
                  <a:pt x="13943" y="8381"/>
                </a:lnTo>
                <a:lnTo>
                  <a:pt x="13867" y="8381"/>
                </a:lnTo>
                <a:lnTo>
                  <a:pt x="13809" y="8343"/>
                </a:lnTo>
                <a:lnTo>
                  <a:pt x="13772" y="8266"/>
                </a:lnTo>
                <a:lnTo>
                  <a:pt x="13772" y="8171"/>
                </a:lnTo>
                <a:lnTo>
                  <a:pt x="13619" y="8247"/>
                </a:lnTo>
                <a:lnTo>
                  <a:pt x="13505" y="8343"/>
                </a:lnTo>
                <a:lnTo>
                  <a:pt x="13276" y="8591"/>
                </a:lnTo>
                <a:lnTo>
                  <a:pt x="13219" y="8628"/>
                </a:lnTo>
                <a:lnTo>
                  <a:pt x="13143" y="8667"/>
                </a:lnTo>
                <a:lnTo>
                  <a:pt x="13086" y="8647"/>
                </a:lnTo>
                <a:lnTo>
                  <a:pt x="13047" y="8610"/>
                </a:lnTo>
                <a:lnTo>
                  <a:pt x="13047" y="8533"/>
                </a:lnTo>
                <a:lnTo>
                  <a:pt x="13086" y="8476"/>
                </a:lnTo>
                <a:lnTo>
                  <a:pt x="13181" y="8343"/>
                </a:lnTo>
                <a:lnTo>
                  <a:pt x="12991" y="8381"/>
                </a:lnTo>
                <a:lnTo>
                  <a:pt x="12933" y="8362"/>
                </a:lnTo>
                <a:lnTo>
                  <a:pt x="12915" y="8247"/>
                </a:lnTo>
                <a:lnTo>
                  <a:pt x="12952" y="8171"/>
                </a:lnTo>
                <a:lnTo>
                  <a:pt x="13029" y="8133"/>
                </a:lnTo>
                <a:lnTo>
                  <a:pt x="13105" y="8095"/>
                </a:lnTo>
                <a:lnTo>
                  <a:pt x="13181" y="8057"/>
                </a:lnTo>
                <a:lnTo>
                  <a:pt x="13257" y="7962"/>
                </a:lnTo>
                <a:lnTo>
                  <a:pt x="13238" y="7943"/>
                </a:lnTo>
                <a:lnTo>
                  <a:pt x="13067" y="7962"/>
                </a:lnTo>
                <a:lnTo>
                  <a:pt x="13010" y="7924"/>
                </a:lnTo>
                <a:lnTo>
                  <a:pt x="12971" y="7848"/>
                </a:lnTo>
                <a:lnTo>
                  <a:pt x="12915" y="7733"/>
                </a:lnTo>
                <a:lnTo>
                  <a:pt x="12876" y="7638"/>
                </a:lnTo>
                <a:lnTo>
                  <a:pt x="12895" y="7619"/>
                </a:lnTo>
                <a:lnTo>
                  <a:pt x="12915" y="7619"/>
                </a:lnTo>
                <a:lnTo>
                  <a:pt x="12952" y="7581"/>
                </a:lnTo>
                <a:lnTo>
                  <a:pt x="13010" y="7619"/>
                </a:lnTo>
                <a:lnTo>
                  <a:pt x="13067" y="7600"/>
                </a:lnTo>
                <a:lnTo>
                  <a:pt x="13200" y="7581"/>
                </a:lnTo>
                <a:lnTo>
                  <a:pt x="13296" y="7600"/>
                </a:lnTo>
                <a:lnTo>
                  <a:pt x="13372" y="7657"/>
                </a:lnTo>
                <a:lnTo>
                  <a:pt x="13467" y="7676"/>
                </a:lnTo>
                <a:lnTo>
                  <a:pt x="13562" y="7638"/>
                </a:lnTo>
                <a:lnTo>
                  <a:pt x="13543" y="7714"/>
                </a:lnTo>
                <a:lnTo>
                  <a:pt x="13562" y="7809"/>
                </a:lnTo>
                <a:lnTo>
                  <a:pt x="13581" y="7867"/>
                </a:lnTo>
                <a:lnTo>
                  <a:pt x="13638" y="7905"/>
                </a:lnTo>
                <a:lnTo>
                  <a:pt x="13714" y="7885"/>
                </a:lnTo>
                <a:lnTo>
                  <a:pt x="13753" y="7809"/>
                </a:lnTo>
                <a:lnTo>
                  <a:pt x="13772" y="7638"/>
                </a:lnTo>
                <a:lnTo>
                  <a:pt x="13886" y="7467"/>
                </a:lnTo>
                <a:lnTo>
                  <a:pt x="13962" y="7486"/>
                </a:lnTo>
                <a:lnTo>
                  <a:pt x="14076" y="7543"/>
                </a:lnTo>
                <a:lnTo>
                  <a:pt x="14210" y="7524"/>
                </a:lnTo>
                <a:lnTo>
                  <a:pt x="14171" y="7467"/>
                </a:lnTo>
                <a:lnTo>
                  <a:pt x="14134" y="7409"/>
                </a:lnTo>
                <a:lnTo>
                  <a:pt x="14095" y="7390"/>
                </a:lnTo>
                <a:lnTo>
                  <a:pt x="14038" y="7372"/>
                </a:lnTo>
                <a:lnTo>
                  <a:pt x="13943" y="7372"/>
                </a:lnTo>
                <a:lnTo>
                  <a:pt x="13905" y="7314"/>
                </a:lnTo>
                <a:lnTo>
                  <a:pt x="13809" y="7295"/>
                </a:lnTo>
                <a:lnTo>
                  <a:pt x="13733" y="7314"/>
                </a:lnTo>
                <a:lnTo>
                  <a:pt x="13657" y="7314"/>
                </a:lnTo>
                <a:lnTo>
                  <a:pt x="13543" y="7295"/>
                </a:lnTo>
                <a:lnTo>
                  <a:pt x="13333" y="7219"/>
                </a:lnTo>
                <a:lnTo>
                  <a:pt x="13067" y="7009"/>
                </a:lnTo>
                <a:lnTo>
                  <a:pt x="13047" y="6933"/>
                </a:lnTo>
                <a:lnTo>
                  <a:pt x="13181" y="6743"/>
                </a:lnTo>
                <a:lnTo>
                  <a:pt x="13257" y="6666"/>
                </a:lnTo>
                <a:lnTo>
                  <a:pt x="13448" y="6610"/>
                </a:lnTo>
                <a:lnTo>
                  <a:pt x="13505" y="6571"/>
                </a:lnTo>
                <a:lnTo>
                  <a:pt x="13581" y="6514"/>
                </a:lnTo>
                <a:lnTo>
                  <a:pt x="13677" y="6343"/>
                </a:lnTo>
                <a:lnTo>
                  <a:pt x="13733" y="6133"/>
                </a:lnTo>
                <a:lnTo>
                  <a:pt x="13677" y="6038"/>
                </a:lnTo>
                <a:lnTo>
                  <a:pt x="13581" y="5981"/>
                </a:lnTo>
                <a:lnTo>
                  <a:pt x="13505" y="5828"/>
                </a:lnTo>
                <a:lnTo>
                  <a:pt x="13505" y="5638"/>
                </a:lnTo>
                <a:lnTo>
                  <a:pt x="13143" y="5276"/>
                </a:lnTo>
                <a:lnTo>
                  <a:pt x="12819" y="5295"/>
                </a:lnTo>
                <a:lnTo>
                  <a:pt x="12534" y="5295"/>
                </a:lnTo>
                <a:lnTo>
                  <a:pt x="12495" y="5219"/>
                </a:lnTo>
                <a:lnTo>
                  <a:pt x="12438" y="5105"/>
                </a:lnTo>
                <a:lnTo>
                  <a:pt x="12400" y="5010"/>
                </a:lnTo>
                <a:lnTo>
                  <a:pt x="12324" y="4914"/>
                </a:lnTo>
                <a:lnTo>
                  <a:pt x="12248" y="4838"/>
                </a:lnTo>
                <a:lnTo>
                  <a:pt x="12248" y="4724"/>
                </a:lnTo>
                <a:lnTo>
                  <a:pt x="12229" y="4571"/>
                </a:lnTo>
                <a:lnTo>
                  <a:pt x="12153" y="4324"/>
                </a:lnTo>
                <a:lnTo>
                  <a:pt x="12076" y="3657"/>
                </a:lnTo>
                <a:lnTo>
                  <a:pt x="12095" y="3562"/>
                </a:lnTo>
                <a:lnTo>
                  <a:pt x="12172" y="3542"/>
                </a:lnTo>
                <a:lnTo>
                  <a:pt x="12514" y="3657"/>
                </a:lnTo>
                <a:lnTo>
                  <a:pt x="12629" y="3638"/>
                </a:lnTo>
                <a:lnTo>
                  <a:pt x="12724" y="3600"/>
                </a:lnTo>
                <a:lnTo>
                  <a:pt x="12800" y="3581"/>
                </a:lnTo>
                <a:lnTo>
                  <a:pt x="12895" y="3638"/>
                </a:lnTo>
                <a:lnTo>
                  <a:pt x="12915" y="3733"/>
                </a:lnTo>
                <a:lnTo>
                  <a:pt x="12933" y="3886"/>
                </a:lnTo>
                <a:lnTo>
                  <a:pt x="12933" y="4038"/>
                </a:lnTo>
                <a:lnTo>
                  <a:pt x="12895" y="4133"/>
                </a:lnTo>
                <a:lnTo>
                  <a:pt x="12895" y="4324"/>
                </a:lnTo>
                <a:lnTo>
                  <a:pt x="13086" y="4476"/>
                </a:lnTo>
                <a:lnTo>
                  <a:pt x="13333" y="4590"/>
                </a:lnTo>
                <a:lnTo>
                  <a:pt x="13486" y="4590"/>
                </a:lnTo>
                <a:lnTo>
                  <a:pt x="13352" y="4476"/>
                </a:lnTo>
                <a:lnTo>
                  <a:pt x="12991" y="4209"/>
                </a:lnTo>
                <a:lnTo>
                  <a:pt x="13105" y="3923"/>
                </a:lnTo>
                <a:lnTo>
                  <a:pt x="13143" y="3752"/>
                </a:lnTo>
                <a:lnTo>
                  <a:pt x="13105" y="3638"/>
                </a:lnTo>
                <a:lnTo>
                  <a:pt x="13047" y="3524"/>
                </a:lnTo>
                <a:lnTo>
                  <a:pt x="13047" y="3447"/>
                </a:lnTo>
                <a:lnTo>
                  <a:pt x="13029" y="3352"/>
                </a:lnTo>
                <a:lnTo>
                  <a:pt x="13067" y="3200"/>
                </a:lnTo>
                <a:lnTo>
                  <a:pt x="13124" y="3066"/>
                </a:lnTo>
                <a:lnTo>
                  <a:pt x="13086" y="3009"/>
                </a:lnTo>
                <a:lnTo>
                  <a:pt x="13029" y="3009"/>
                </a:lnTo>
                <a:lnTo>
                  <a:pt x="12933" y="3085"/>
                </a:lnTo>
                <a:close/>
                <a:moveTo>
                  <a:pt x="15753" y="5295"/>
                </a:moveTo>
                <a:lnTo>
                  <a:pt x="15810" y="5066"/>
                </a:lnTo>
                <a:lnTo>
                  <a:pt x="15810" y="4876"/>
                </a:lnTo>
                <a:lnTo>
                  <a:pt x="15734" y="4685"/>
                </a:lnTo>
                <a:lnTo>
                  <a:pt x="15695" y="4438"/>
                </a:lnTo>
                <a:lnTo>
                  <a:pt x="15581" y="4248"/>
                </a:lnTo>
                <a:lnTo>
                  <a:pt x="15353" y="4228"/>
                </a:lnTo>
                <a:lnTo>
                  <a:pt x="15162" y="4285"/>
                </a:lnTo>
                <a:lnTo>
                  <a:pt x="15048" y="4419"/>
                </a:lnTo>
                <a:lnTo>
                  <a:pt x="14952" y="4609"/>
                </a:lnTo>
                <a:lnTo>
                  <a:pt x="14800" y="4781"/>
                </a:lnTo>
                <a:lnTo>
                  <a:pt x="14515" y="4819"/>
                </a:lnTo>
                <a:lnTo>
                  <a:pt x="14495" y="4933"/>
                </a:lnTo>
                <a:lnTo>
                  <a:pt x="14476" y="5086"/>
                </a:lnTo>
                <a:lnTo>
                  <a:pt x="14343" y="5162"/>
                </a:lnTo>
                <a:lnTo>
                  <a:pt x="14190" y="5219"/>
                </a:lnTo>
                <a:lnTo>
                  <a:pt x="14000" y="5086"/>
                </a:lnTo>
                <a:lnTo>
                  <a:pt x="13809" y="5066"/>
                </a:lnTo>
                <a:lnTo>
                  <a:pt x="13714" y="5276"/>
                </a:lnTo>
                <a:lnTo>
                  <a:pt x="13867" y="5467"/>
                </a:lnTo>
                <a:lnTo>
                  <a:pt x="14000" y="5638"/>
                </a:lnTo>
                <a:lnTo>
                  <a:pt x="14019" y="5867"/>
                </a:lnTo>
                <a:lnTo>
                  <a:pt x="14153" y="5943"/>
                </a:lnTo>
                <a:lnTo>
                  <a:pt x="14343" y="6000"/>
                </a:lnTo>
                <a:lnTo>
                  <a:pt x="14515" y="6248"/>
                </a:lnTo>
                <a:lnTo>
                  <a:pt x="14781" y="6248"/>
                </a:lnTo>
                <a:lnTo>
                  <a:pt x="14914" y="6229"/>
                </a:lnTo>
                <a:lnTo>
                  <a:pt x="15010" y="6171"/>
                </a:lnTo>
                <a:lnTo>
                  <a:pt x="15181" y="6133"/>
                </a:lnTo>
                <a:lnTo>
                  <a:pt x="15333" y="6095"/>
                </a:lnTo>
                <a:lnTo>
                  <a:pt x="15409" y="6248"/>
                </a:lnTo>
                <a:lnTo>
                  <a:pt x="15581" y="6171"/>
                </a:lnTo>
                <a:lnTo>
                  <a:pt x="15772" y="6114"/>
                </a:lnTo>
                <a:lnTo>
                  <a:pt x="15924" y="6019"/>
                </a:lnTo>
                <a:lnTo>
                  <a:pt x="15981" y="5924"/>
                </a:lnTo>
                <a:lnTo>
                  <a:pt x="16095" y="5772"/>
                </a:lnTo>
                <a:lnTo>
                  <a:pt x="16039" y="5714"/>
                </a:lnTo>
                <a:lnTo>
                  <a:pt x="16039" y="5581"/>
                </a:lnTo>
                <a:lnTo>
                  <a:pt x="16134" y="5505"/>
                </a:lnTo>
                <a:lnTo>
                  <a:pt x="16229" y="5467"/>
                </a:lnTo>
                <a:lnTo>
                  <a:pt x="16248" y="5352"/>
                </a:lnTo>
                <a:lnTo>
                  <a:pt x="16191" y="5238"/>
                </a:lnTo>
                <a:lnTo>
                  <a:pt x="16076" y="5238"/>
                </a:lnTo>
                <a:lnTo>
                  <a:pt x="15924" y="5276"/>
                </a:lnTo>
                <a:lnTo>
                  <a:pt x="15753" y="5295"/>
                </a:lnTo>
                <a:close/>
                <a:moveTo>
                  <a:pt x="10590" y="3276"/>
                </a:moveTo>
                <a:lnTo>
                  <a:pt x="10705" y="3276"/>
                </a:lnTo>
                <a:lnTo>
                  <a:pt x="10819" y="3295"/>
                </a:lnTo>
                <a:lnTo>
                  <a:pt x="10876" y="3371"/>
                </a:lnTo>
                <a:lnTo>
                  <a:pt x="10838" y="3505"/>
                </a:lnTo>
                <a:lnTo>
                  <a:pt x="10724" y="3600"/>
                </a:lnTo>
                <a:lnTo>
                  <a:pt x="10590" y="3619"/>
                </a:lnTo>
                <a:lnTo>
                  <a:pt x="10324" y="3562"/>
                </a:lnTo>
                <a:lnTo>
                  <a:pt x="10267" y="3581"/>
                </a:lnTo>
                <a:lnTo>
                  <a:pt x="10209" y="3619"/>
                </a:lnTo>
                <a:lnTo>
                  <a:pt x="10133" y="3619"/>
                </a:lnTo>
                <a:lnTo>
                  <a:pt x="10114" y="3524"/>
                </a:lnTo>
                <a:lnTo>
                  <a:pt x="10133" y="3505"/>
                </a:lnTo>
                <a:lnTo>
                  <a:pt x="10209" y="3295"/>
                </a:lnTo>
                <a:lnTo>
                  <a:pt x="10286" y="3219"/>
                </a:lnTo>
                <a:lnTo>
                  <a:pt x="10362" y="3181"/>
                </a:lnTo>
                <a:lnTo>
                  <a:pt x="10476" y="3219"/>
                </a:lnTo>
                <a:lnTo>
                  <a:pt x="10590" y="3276"/>
                </a:lnTo>
                <a:close/>
                <a:moveTo>
                  <a:pt x="10971" y="4133"/>
                </a:moveTo>
                <a:lnTo>
                  <a:pt x="11048" y="4209"/>
                </a:lnTo>
                <a:lnTo>
                  <a:pt x="11105" y="4267"/>
                </a:lnTo>
                <a:lnTo>
                  <a:pt x="11124" y="4343"/>
                </a:lnTo>
                <a:lnTo>
                  <a:pt x="11048" y="4438"/>
                </a:lnTo>
                <a:lnTo>
                  <a:pt x="10934" y="4438"/>
                </a:lnTo>
                <a:lnTo>
                  <a:pt x="10495" y="4114"/>
                </a:lnTo>
                <a:lnTo>
                  <a:pt x="10553" y="4057"/>
                </a:lnTo>
                <a:lnTo>
                  <a:pt x="10590" y="4000"/>
                </a:lnTo>
                <a:lnTo>
                  <a:pt x="10609" y="3847"/>
                </a:lnTo>
                <a:lnTo>
                  <a:pt x="10648" y="3809"/>
                </a:lnTo>
                <a:lnTo>
                  <a:pt x="10667" y="3771"/>
                </a:lnTo>
                <a:lnTo>
                  <a:pt x="10705" y="3733"/>
                </a:lnTo>
                <a:lnTo>
                  <a:pt x="10743" y="3733"/>
                </a:lnTo>
                <a:lnTo>
                  <a:pt x="10762" y="3733"/>
                </a:lnTo>
                <a:lnTo>
                  <a:pt x="10781" y="3771"/>
                </a:lnTo>
                <a:lnTo>
                  <a:pt x="10781" y="3791"/>
                </a:lnTo>
                <a:lnTo>
                  <a:pt x="10800" y="3943"/>
                </a:lnTo>
                <a:lnTo>
                  <a:pt x="10819" y="3962"/>
                </a:lnTo>
                <a:lnTo>
                  <a:pt x="10838" y="4019"/>
                </a:lnTo>
                <a:lnTo>
                  <a:pt x="10895" y="4057"/>
                </a:lnTo>
                <a:lnTo>
                  <a:pt x="10971" y="4133"/>
                </a:lnTo>
                <a:close/>
                <a:moveTo>
                  <a:pt x="11924" y="4914"/>
                </a:moveTo>
                <a:lnTo>
                  <a:pt x="11867" y="4933"/>
                </a:lnTo>
                <a:lnTo>
                  <a:pt x="11828" y="4914"/>
                </a:lnTo>
                <a:lnTo>
                  <a:pt x="11772" y="4838"/>
                </a:lnTo>
                <a:lnTo>
                  <a:pt x="11714" y="4800"/>
                </a:lnTo>
                <a:lnTo>
                  <a:pt x="11695" y="4819"/>
                </a:lnTo>
                <a:lnTo>
                  <a:pt x="11657" y="4838"/>
                </a:lnTo>
                <a:lnTo>
                  <a:pt x="11638" y="4857"/>
                </a:lnTo>
                <a:lnTo>
                  <a:pt x="11315" y="4876"/>
                </a:lnTo>
                <a:lnTo>
                  <a:pt x="11181" y="4819"/>
                </a:lnTo>
                <a:lnTo>
                  <a:pt x="11048" y="4648"/>
                </a:lnTo>
                <a:lnTo>
                  <a:pt x="11257" y="4590"/>
                </a:lnTo>
                <a:lnTo>
                  <a:pt x="11295" y="4571"/>
                </a:lnTo>
                <a:lnTo>
                  <a:pt x="11352" y="4476"/>
                </a:lnTo>
                <a:lnTo>
                  <a:pt x="11333" y="4438"/>
                </a:lnTo>
                <a:lnTo>
                  <a:pt x="11315" y="4419"/>
                </a:lnTo>
                <a:lnTo>
                  <a:pt x="11276" y="4381"/>
                </a:lnTo>
                <a:lnTo>
                  <a:pt x="11048" y="3943"/>
                </a:lnTo>
                <a:lnTo>
                  <a:pt x="11029" y="3886"/>
                </a:lnTo>
                <a:lnTo>
                  <a:pt x="11066" y="3791"/>
                </a:lnTo>
                <a:lnTo>
                  <a:pt x="11048" y="3428"/>
                </a:lnTo>
                <a:lnTo>
                  <a:pt x="11086" y="3333"/>
                </a:lnTo>
                <a:lnTo>
                  <a:pt x="11143" y="3314"/>
                </a:lnTo>
                <a:lnTo>
                  <a:pt x="11295" y="3143"/>
                </a:lnTo>
                <a:lnTo>
                  <a:pt x="11410" y="3105"/>
                </a:lnTo>
                <a:lnTo>
                  <a:pt x="11505" y="3181"/>
                </a:lnTo>
                <a:lnTo>
                  <a:pt x="11600" y="3295"/>
                </a:lnTo>
                <a:lnTo>
                  <a:pt x="11695" y="3390"/>
                </a:lnTo>
                <a:lnTo>
                  <a:pt x="11905" y="3486"/>
                </a:lnTo>
                <a:lnTo>
                  <a:pt x="11981" y="3562"/>
                </a:lnTo>
                <a:lnTo>
                  <a:pt x="12000" y="3695"/>
                </a:lnTo>
                <a:lnTo>
                  <a:pt x="12000" y="3752"/>
                </a:lnTo>
                <a:lnTo>
                  <a:pt x="11962" y="3867"/>
                </a:lnTo>
                <a:lnTo>
                  <a:pt x="11962" y="3905"/>
                </a:lnTo>
                <a:lnTo>
                  <a:pt x="11981" y="3962"/>
                </a:lnTo>
                <a:lnTo>
                  <a:pt x="12038" y="4076"/>
                </a:lnTo>
                <a:lnTo>
                  <a:pt x="12038" y="4133"/>
                </a:lnTo>
                <a:lnTo>
                  <a:pt x="12076" y="4419"/>
                </a:lnTo>
                <a:lnTo>
                  <a:pt x="12038" y="4495"/>
                </a:lnTo>
                <a:lnTo>
                  <a:pt x="12076" y="4533"/>
                </a:lnTo>
                <a:lnTo>
                  <a:pt x="12114" y="4609"/>
                </a:lnTo>
                <a:lnTo>
                  <a:pt x="12133" y="4648"/>
                </a:lnTo>
                <a:lnTo>
                  <a:pt x="12057" y="4705"/>
                </a:lnTo>
                <a:lnTo>
                  <a:pt x="11981" y="4857"/>
                </a:lnTo>
                <a:lnTo>
                  <a:pt x="11924" y="4914"/>
                </a:lnTo>
                <a:close/>
                <a:moveTo>
                  <a:pt x="761" y="1866"/>
                </a:moveTo>
                <a:lnTo>
                  <a:pt x="819" y="1942"/>
                </a:lnTo>
                <a:lnTo>
                  <a:pt x="819" y="2076"/>
                </a:lnTo>
                <a:lnTo>
                  <a:pt x="724" y="2133"/>
                </a:lnTo>
                <a:lnTo>
                  <a:pt x="610" y="2057"/>
                </a:lnTo>
                <a:lnTo>
                  <a:pt x="439" y="2076"/>
                </a:lnTo>
                <a:lnTo>
                  <a:pt x="420" y="2095"/>
                </a:lnTo>
                <a:lnTo>
                  <a:pt x="420" y="2171"/>
                </a:lnTo>
                <a:lnTo>
                  <a:pt x="477" y="2209"/>
                </a:lnTo>
                <a:lnTo>
                  <a:pt x="553" y="2209"/>
                </a:lnTo>
                <a:lnTo>
                  <a:pt x="591" y="2247"/>
                </a:lnTo>
                <a:lnTo>
                  <a:pt x="458" y="2343"/>
                </a:lnTo>
                <a:lnTo>
                  <a:pt x="191" y="2304"/>
                </a:lnTo>
                <a:lnTo>
                  <a:pt x="0" y="2152"/>
                </a:lnTo>
                <a:lnTo>
                  <a:pt x="77" y="1866"/>
                </a:lnTo>
                <a:lnTo>
                  <a:pt x="229" y="1924"/>
                </a:lnTo>
                <a:lnTo>
                  <a:pt x="572" y="1810"/>
                </a:lnTo>
                <a:lnTo>
                  <a:pt x="761" y="1866"/>
                </a:lnTo>
                <a:close/>
                <a:moveTo>
                  <a:pt x="9352" y="7848"/>
                </a:moveTo>
                <a:lnTo>
                  <a:pt x="9314" y="7867"/>
                </a:lnTo>
                <a:lnTo>
                  <a:pt x="9276" y="7867"/>
                </a:lnTo>
                <a:lnTo>
                  <a:pt x="9295" y="7829"/>
                </a:lnTo>
                <a:lnTo>
                  <a:pt x="9314" y="7695"/>
                </a:lnTo>
                <a:lnTo>
                  <a:pt x="9333" y="7600"/>
                </a:lnTo>
                <a:lnTo>
                  <a:pt x="9390" y="7524"/>
                </a:lnTo>
                <a:lnTo>
                  <a:pt x="9429" y="7562"/>
                </a:lnTo>
                <a:lnTo>
                  <a:pt x="9486" y="7638"/>
                </a:lnTo>
                <a:lnTo>
                  <a:pt x="9524" y="7676"/>
                </a:lnTo>
                <a:lnTo>
                  <a:pt x="9676" y="7753"/>
                </a:lnTo>
                <a:lnTo>
                  <a:pt x="9733" y="7809"/>
                </a:lnTo>
                <a:lnTo>
                  <a:pt x="9695" y="7867"/>
                </a:lnTo>
                <a:lnTo>
                  <a:pt x="9619" y="7943"/>
                </a:lnTo>
                <a:lnTo>
                  <a:pt x="9562" y="7962"/>
                </a:lnTo>
                <a:lnTo>
                  <a:pt x="9486" y="7981"/>
                </a:lnTo>
                <a:lnTo>
                  <a:pt x="9429" y="7943"/>
                </a:lnTo>
                <a:lnTo>
                  <a:pt x="9390" y="7885"/>
                </a:lnTo>
                <a:lnTo>
                  <a:pt x="9371" y="7829"/>
                </a:lnTo>
                <a:lnTo>
                  <a:pt x="9352" y="7848"/>
                </a:lnTo>
                <a:close/>
                <a:moveTo>
                  <a:pt x="11772" y="7448"/>
                </a:moveTo>
                <a:lnTo>
                  <a:pt x="11828" y="7486"/>
                </a:lnTo>
                <a:lnTo>
                  <a:pt x="11867" y="7581"/>
                </a:lnTo>
                <a:lnTo>
                  <a:pt x="11828" y="7619"/>
                </a:lnTo>
                <a:lnTo>
                  <a:pt x="11772" y="7638"/>
                </a:lnTo>
                <a:lnTo>
                  <a:pt x="11733" y="7676"/>
                </a:lnTo>
                <a:lnTo>
                  <a:pt x="11733" y="7733"/>
                </a:lnTo>
                <a:lnTo>
                  <a:pt x="11676" y="7790"/>
                </a:lnTo>
                <a:lnTo>
                  <a:pt x="11619" y="7809"/>
                </a:lnTo>
                <a:lnTo>
                  <a:pt x="11562" y="7771"/>
                </a:lnTo>
                <a:lnTo>
                  <a:pt x="11505" y="7790"/>
                </a:lnTo>
                <a:lnTo>
                  <a:pt x="11467" y="7753"/>
                </a:lnTo>
                <a:lnTo>
                  <a:pt x="11447" y="7657"/>
                </a:lnTo>
                <a:lnTo>
                  <a:pt x="11467" y="7562"/>
                </a:lnTo>
                <a:lnTo>
                  <a:pt x="11524" y="7486"/>
                </a:lnTo>
                <a:lnTo>
                  <a:pt x="11638" y="7428"/>
                </a:lnTo>
                <a:lnTo>
                  <a:pt x="11772" y="7448"/>
                </a:lnTo>
                <a:close/>
                <a:moveTo>
                  <a:pt x="12590" y="7619"/>
                </a:moveTo>
                <a:lnTo>
                  <a:pt x="12610" y="7657"/>
                </a:lnTo>
                <a:lnTo>
                  <a:pt x="12629" y="7733"/>
                </a:lnTo>
                <a:lnTo>
                  <a:pt x="12590" y="7809"/>
                </a:lnTo>
                <a:lnTo>
                  <a:pt x="12267" y="8057"/>
                </a:lnTo>
                <a:lnTo>
                  <a:pt x="12114" y="8076"/>
                </a:lnTo>
                <a:lnTo>
                  <a:pt x="12114" y="8038"/>
                </a:lnTo>
                <a:lnTo>
                  <a:pt x="12190" y="7943"/>
                </a:lnTo>
                <a:lnTo>
                  <a:pt x="12209" y="7885"/>
                </a:lnTo>
                <a:lnTo>
                  <a:pt x="12172" y="7848"/>
                </a:lnTo>
                <a:lnTo>
                  <a:pt x="12248" y="7753"/>
                </a:lnTo>
                <a:lnTo>
                  <a:pt x="12248" y="7657"/>
                </a:lnTo>
                <a:lnTo>
                  <a:pt x="12229" y="7543"/>
                </a:lnTo>
                <a:lnTo>
                  <a:pt x="12172" y="7467"/>
                </a:lnTo>
                <a:lnTo>
                  <a:pt x="12133" y="7409"/>
                </a:lnTo>
                <a:lnTo>
                  <a:pt x="12153" y="7390"/>
                </a:lnTo>
                <a:lnTo>
                  <a:pt x="12248" y="7448"/>
                </a:lnTo>
                <a:lnTo>
                  <a:pt x="12343" y="7372"/>
                </a:lnTo>
                <a:lnTo>
                  <a:pt x="12362" y="7372"/>
                </a:lnTo>
                <a:lnTo>
                  <a:pt x="12343" y="7448"/>
                </a:lnTo>
                <a:lnTo>
                  <a:pt x="12362" y="7504"/>
                </a:lnTo>
                <a:lnTo>
                  <a:pt x="12438" y="7543"/>
                </a:lnTo>
                <a:lnTo>
                  <a:pt x="12553" y="7600"/>
                </a:lnTo>
                <a:lnTo>
                  <a:pt x="12590" y="7619"/>
                </a:lnTo>
                <a:close/>
                <a:moveTo>
                  <a:pt x="6762" y="4267"/>
                </a:moveTo>
                <a:lnTo>
                  <a:pt x="6838" y="4267"/>
                </a:lnTo>
                <a:lnTo>
                  <a:pt x="6876" y="4324"/>
                </a:lnTo>
                <a:lnTo>
                  <a:pt x="6857" y="4400"/>
                </a:lnTo>
                <a:lnTo>
                  <a:pt x="6800" y="4457"/>
                </a:lnTo>
                <a:lnTo>
                  <a:pt x="6762" y="4476"/>
                </a:lnTo>
                <a:lnTo>
                  <a:pt x="6743" y="4438"/>
                </a:lnTo>
                <a:lnTo>
                  <a:pt x="6705" y="4343"/>
                </a:lnTo>
                <a:lnTo>
                  <a:pt x="6723" y="4267"/>
                </a:lnTo>
                <a:lnTo>
                  <a:pt x="6762" y="4267"/>
                </a:lnTo>
                <a:close/>
                <a:moveTo>
                  <a:pt x="647" y="2933"/>
                </a:moveTo>
                <a:lnTo>
                  <a:pt x="704" y="2952"/>
                </a:lnTo>
                <a:lnTo>
                  <a:pt x="704" y="3009"/>
                </a:lnTo>
                <a:lnTo>
                  <a:pt x="685" y="3085"/>
                </a:lnTo>
                <a:lnTo>
                  <a:pt x="666" y="3161"/>
                </a:lnTo>
                <a:lnTo>
                  <a:pt x="647" y="3238"/>
                </a:lnTo>
                <a:lnTo>
                  <a:pt x="591" y="3257"/>
                </a:lnTo>
                <a:lnTo>
                  <a:pt x="534" y="3257"/>
                </a:lnTo>
                <a:lnTo>
                  <a:pt x="496" y="3257"/>
                </a:lnTo>
                <a:lnTo>
                  <a:pt x="477" y="3295"/>
                </a:lnTo>
                <a:lnTo>
                  <a:pt x="458" y="3314"/>
                </a:lnTo>
                <a:lnTo>
                  <a:pt x="458" y="3276"/>
                </a:lnTo>
                <a:lnTo>
                  <a:pt x="439" y="3238"/>
                </a:lnTo>
                <a:lnTo>
                  <a:pt x="381" y="3161"/>
                </a:lnTo>
                <a:lnTo>
                  <a:pt x="400" y="3105"/>
                </a:lnTo>
                <a:lnTo>
                  <a:pt x="515" y="3029"/>
                </a:lnTo>
                <a:lnTo>
                  <a:pt x="572" y="2952"/>
                </a:lnTo>
                <a:lnTo>
                  <a:pt x="610" y="2933"/>
                </a:lnTo>
                <a:lnTo>
                  <a:pt x="647" y="2933"/>
                </a:ln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88" name="Freeform 30">
            <a:extLst>
              <a:ext uri="{FF2B5EF4-FFF2-40B4-BE49-F238E27FC236}">
                <a16:creationId xmlns:a16="http://schemas.microsoft.com/office/drawing/2014/main" id="{E22E30C7-3FD9-4E73-AA31-D33E1AD0C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7383" y="2539540"/>
            <a:ext cx="968786" cy="870312"/>
          </a:xfrm>
          <a:custGeom>
            <a:avLst/>
            <a:gdLst>
              <a:gd name="T0" fmla="*/ 2147483646 w 9372"/>
              <a:gd name="T1" fmla="*/ 2147483646 h 8420"/>
              <a:gd name="T2" fmla="*/ 2147483646 w 9372"/>
              <a:gd name="T3" fmla="*/ 2147483646 h 8420"/>
              <a:gd name="T4" fmla="*/ 2147483646 w 9372"/>
              <a:gd name="T5" fmla="*/ 2147483646 h 8420"/>
              <a:gd name="T6" fmla="*/ 2147483646 w 9372"/>
              <a:gd name="T7" fmla="*/ 2147483646 h 8420"/>
              <a:gd name="T8" fmla="*/ 2147483646 w 9372"/>
              <a:gd name="T9" fmla="*/ 2147483646 h 8420"/>
              <a:gd name="T10" fmla="*/ 2147483646 w 9372"/>
              <a:gd name="T11" fmla="*/ 2147483646 h 8420"/>
              <a:gd name="T12" fmla="*/ 2147483646 w 9372"/>
              <a:gd name="T13" fmla="*/ 2147483646 h 8420"/>
              <a:gd name="T14" fmla="*/ 2147483646 w 9372"/>
              <a:gd name="T15" fmla="*/ 2147483646 h 8420"/>
              <a:gd name="T16" fmla="*/ 2147483646 w 9372"/>
              <a:gd name="T17" fmla="*/ 2147483646 h 8420"/>
              <a:gd name="T18" fmla="*/ 2147483646 w 9372"/>
              <a:gd name="T19" fmla="*/ 2147483646 h 8420"/>
              <a:gd name="T20" fmla="*/ 2147483646 w 9372"/>
              <a:gd name="T21" fmla="*/ 2147483646 h 8420"/>
              <a:gd name="T22" fmla="*/ 2147483646 w 9372"/>
              <a:gd name="T23" fmla="*/ 2147483646 h 8420"/>
              <a:gd name="T24" fmla="*/ 2147483646 w 9372"/>
              <a:gd name="T25" fmla="*/ 2147483646 h 8420"/>
              <a:gd name="T26" fmla="*/ 2147483646 w 9372"/>
              <a:gd name="T27" fmla="*/ 2147483646 h 8420"/>
              <a:gd name="T28" fmla="*/ 2147483646 w 9372"/>
              <a:gd name="T29" fmla="*/ 2147483646 h 8420"/>
              <a:gd name="T30" fmla="*/ 2147483646 w 9372"/>
              <a:gd name="T31" fmla="*/ 2147483646 h 8420"/>
              <a:gd name="T32" fmla="*/ 2147483646 w 9372"/>
              <a:gd name="T33" fmla="*/ 2147483646 h 8420"/>
              <a:gd name="T34" fmla="*/ 2147483646 w 9372"/>
              <a:gd name="T35" fmla="*/ 2147483646 h 8420"/>
              <a:gd name="T36" fmla="*/ 2147483646 w 9372"/>
              <a:gd name="T37" fmla="*/ 2147483646 h 8420"/>
              <a:gd name="T38" fmla="*/ 2147483646 w 9372"/>
              <a:gd name="T39" fmla="*/ 2147483646 h 8420"/>
              <a:gd name="T40" fmla="*/ 2147483646 w 9372"/>
              <a:gd name="T41" fmla="*/ 2147483646 h 8420"/>
              <a:gd name="T42" fmla="*/ 2147483646 w 9372"/>
              <a:gd name="T43" fmla="*/ 2147483646 h 8420"/>
              <a:gd name="T44" fmla="*/ 2147483646 w 9372"/>
              <a:gd name="T45" fmla="*/ 2147483646 h 8420"/>
              <a:gd name="T46" fmla="*/ 2147483646 w 9372"/>
              <a:gd name="T47" fmla="*/ 2147483646 h 8420"/>
              <a:gd name="T48" fmla="*/ 2147483646 w 9372"/>
              <a:gd name="T49" fmla="*/ 2147483646 h 8420"/>
              <a:gd name="T50" fmla="*/ 2147483646 w 9372"/>
              <a:gd name="T51" fmla="*/ 2147483646 h 8420"/>
              <a:gd name="T52" fmla="*/ 2147483646 w 9372"/>
              <a:gd name="T53" fmla="*/ 2147483646 h 8420"/>
              <a:gd name="T54" fmla="*/ 2147483646 w 9372"/>
              <a:gd name="T55" fmla="*/ 2147483646 h 8420"/>
              <a:gd name="T56" fmla="*/ 2147483646 w 9372"/>
              <a:gd name="T57" fmla="*/ 2147483646 h 8420"/>
              <a:gd name="T58" fmla="*/ 2147483646 w 9372"/>
              <a:gd name="T59" fmla="*/ 2147483646 h 8420"/>
              <a:gd name="T60" fmla="*/ 2147483646 w 9372"/>
              <a:gd name="T61" fmla="*/ 2147483646 h 8420"/>
              <a:gd name="T62" fmla="*/ 2147483646 w 9372"/>
              <a:gd name="T63" fmla="*/ 2147483646 h 8420"/>
              <a:gd name="T64" fmla="*/ 2147483646 w 9372"/>
              <a:gd name="T65" fmla="*/ 2147483646 h 8420"/>
              <a:gd name="T66" fmla="*/ 2147483646 w 9372"/>
              <a:gd name="T67" fmla="*/ 2147483646 h 8420"/>
              <a:gd name="T68" fmla="*/ 2147483646 w 9372"/>
              <a:gd name="T69" fmla="*/ 2147483646 h 8420"/>
              <a:gd name="T70" fmla="*/ 2147483646 w 9372"/>
              <a:gd name="T71" fmla="*/ 2147483646 h 8420"/>
              <a:gd name="T72" fmla="*/ 2147483646 w 9372"/>
              <a:gd name="T73" fmla="*/ 2147483646 h 8420"/>
              <a:gd name="T74" fmla="*/ 2147483646 w 9372"/>
              <a:gd name="T75" fmla="*/ 2147483646 h 8420"/>
              <a:gd name="T76" fmla="*/ 2147483646 w 9372"/>
              <a:gd name="T77" fmla="*/ 2147483646 h 8420"/>
              <a:gd name="T78" fmla="*/ 2147483646 w 9372"/>
              <a:gd name="T79" fmla="*/ 2147483646 h 8420"/>
              <a:gd name="T80" fmla="*/ 2147483646 w 9372"/>
              <a:gd name="T81" fmla="*/ 2147483646 h 8420"/>
              <a:gd name="T82" fmla="*/ 2147483646 w 9372"/>
              <a:gd name="T83" fmla="*/ 2147483646 h 8420"/>
              <a:gd name="T84" fmla="*/ 2147483646 w 9372"/>
              <a:gd name="T85" fmla="*/ 2147483646 h 8420"/>
              <a:gd name="T86" fmla="*/ 2147483646 w 9372"/>
              <a:gd name="T87" fmla="*/ 2147483646 h 8420"/>
              <a:gd name="T88" fmla="*/ 2147483646 w 9372"/>
              <a:gd name="T89" fmla="*/ 2147483646 h 8420"/>
              <a:gd name="T90" fmla="*/ 2147483646 w 9372"/>
              <a:gd name="T91" fmla="*/ 2147483646 h 8420"/>
              <a:gd name="T92" fmla="*/ 2147483646 w 9372"/>
              <a:gd name="T93" fmla="*/ 2147483646 h 8420"/>
              <a:gd name="T94" fmla="*/ 2147483646 w 9372"/>
              <a:gd name="T95" fmla="*/ 2147483646 h 8420"/>
              <a:gd name="T96" fmla="*/ 2147483646 w 9372"/>
              <a:gd name="T97" fmla="*/ 2147483646 h 8420"/>
              <a:gd name="T98" fmla="*/ 2147483646 w 9372"/>
              <a:gd name="T99" fmla="*/ 2147483646 h 8420"/>
              <a:gd name="T100" fmla="*/ 2147483646 w 9372"/>
              <a:gd name="T101" fmla="*/ 2147483646 h 8420"/>
              <a:gd name="T102" fmla="*/ 2147483646 w 9372"/>
              <a:gd name="T103" fmla="*/ 2147483646 h 8420"/>
              <a:gd name="T104" fmla="*/ 2147483646 w 9372"/>
              <a:gd name="T105" fmla="*/ 2147483646 h 8420"/>
              <a:gd name="T106" fmla="*/ 2147483646 w 9372"/>
              <a:gd name="T107" fmla="*/ 2147483646 h 8420"/>
              <a:gd name="T108" fmla="*/ 2147483646 w 9372"/>
              <a:gd name="T109" fmla="*/ 2147483646 h 8420"/>
              <a:gd name="T110" fmla="*/ 2147483646 w 9372"/>
              <a:gd name="T111" fmla="*/ 2147483646 h 8420"/>
              <a:gd name="T112" fmla="*/ 2147483646 w 9372"/>
              <a:gd name="T113" fmla="*/ 2147483646 h 8420"/>
              <a:gd name="T114" fmla="*/ 2147483646 w 9372"/>
              <a:gd name="T115" fmla="*/ 2147483646 h 8420"/>
              <a:gd name="T116" fmla="*/ 2147483646 w 9372"/>
              <a:gd name="T117" fmla="*/ 2147483646 h 8420"/>
              <a:gd name="T118" fmla="*/ 2147483646 w 9372"/>
              <a:gd name="T119" fmla="*/ 2147483646 h 8420"/>
              <a:gd name="T120" fmla="*/ 2147483646 w 9372"/>
              <a:gd name="T121" fmla="*/ 2147483646 h 8420"/>
              <a:gd name="T122" fmla="*/ 2147483646 w 9372"/>
              <a:gd name="T123" fmla="*/ 2147483646 h 8420"/>
              <a:gd name="T124" fmla="*/ 2147483646 w 9372"/>
              <a:gd name="T125" fmla="*/ 2147483646 h 842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9372" h="8420">
                <a:moveTo>
                  <a:pt x="1733" y="4686"/>
                </a:moveTo>
                <a:lnTo>
                  <a:pt x="1790" y="4838"/>
                </a:lnTo>
                <a:lnTo>
                  <a:pt x="1867" y="4972"/>
                </a:lnTo>
                <a:lnTo>
                  <a:pt x="1904" y="5086"/>
                </a:lnTo>
                <a:lnTo>
                  <a:pt x="1848" y="5067"/>
                </a:lnTo>
                <a:lnTo>
                  <a:pt x="1562" y="5067"/>
                </a:lnTo>
                <a:lnTo>
                  <a:pt x="1467" y="5067"/>
                </a:lnTo>
                <a:lnTo>
                  <a:pt x="1447" y="4933"/>
                </a:lnTo>
                <a:lnTo>
                  <a:pt x="1486" y="4895"/>
                </a:lnTo>
                <a:lnTo>
                  <a:pt x="1543" y="4857"/>
                </a:lnTo>
                <a:lnTo>
                  <a:pt x="1562" y="4781"/>
                </a:lnTo>
                <a:lnTo>
                  <a:pt x="1409" y="4876"/>
                </a:lnTo>
                <a:lnTo>
                  <a:pt x="1333" y="4857"/>
                </a:lnTo>
                <a:lnTo>
                  <a:pt x="1352" y="4724"/>
                </a:lnTo>
                <a:lnTo>
                  <a:pt x="1467" y="4572"/>
                </a:lnTo>
                <a:lnTo>
                  <a:pt x="1428" y="4533"/>
                </a:lnTo>
                <a:lnTo>
                  <a:pt x="1352" y="4628"/>
                </a:lnTo>
                <a:lnTo>
                  <a:pt x="1314" y="4552"/>
                </a:lnTo>
                <a:lnTo>
                  <a:pt x="1257" y="4591"/>
                </a:lnTo>
                <a:lnTo>
                  <a:pt x="1276" y="4400"/>
                </a:lnTo>
                <a:lnTo>
                  <a:pt x="1257" y="4115"/>
                </a:lnTo>
                <a:lnTo>
                  <a:pt x="1238" y="3943"/>
                </a:lnTo>
                <a:lnTo>
                  <a:pt x="1162" y="3734"/>
                </a:lnTo>
                <a:lnTo>
                  <a:pt x="1219" y="3657"/>
                </a:lnTo>
                <a:lnTo>
                  <a:pt x="1333" y="3543"/>
                </a:lnTo>
                <a:lnTo>
                  <a:pt x="1447" y="3505"/>
                </a:lnTo>
                <a:lnTo>
                  <a:pt x="1543" y="3638"/>
                </a:lnTo>
                <a:lnTo>
                  <a:pt x="1543" y="3695"/>
                </a:lnTo>
                <a:lnTo>
                  <a:pt x="1523" y="3752"/>
                </a:lnTo>
                <a:lnTo>
                  <a:pt x="1467" y="3790"/>
                </a:lnTo>
                <a:lnTo>
                  <a:pt x="1486" y="3848"/>
                </a:lnTo>
                <a:lnTo>
                  <a:pt x="1581" y="4076"/>
                </a:lnTo>
                <a:lnTo>
                  <a:pt x="1600" y="4152"/>
                </a:lnTo>
                <a:lnTo>
                  <a:pt x="1581" y="4229"/>
                </a:lnTo>
                <a:lnTo>
                  <a:pt x="1600" y="4286"/>
                </a:lnTo>
                <a:lnTo>
                  <a:pt x="1676" y="4324"/>
                </a:lnTo>
                <a:lnTo>
                  <a:pt x="1733" y="4419"/>
                </a:lnTo>
                <a:lnTo>
                  <a:pt x="1600" y="4419"/>
                </a:lnTo>
                <a:lnTo>
                  <a:pt x="1600" y="4476"/>
                </a:lnTo>
                <a:lnTo>
                  <a:pt x="1638" y="4476"/>
                </a:lnTo>
                <a:lnTo>
                  <a:pt x="1733" y="4533"/>
                </a:lnTo>
                <a:lnTo>
                  <a:pt x="1733" y="4572"/>
                </a:lnTo>
                <a:lnTo>
                  <a:pt x="1714" y="4610"/>
                </a:lnTo>
                <a:lnTo>
                  <a:pt x="1733" y="4686"/>
                </a:lnTo>
                <a:close/>
                <a:moveTo>
                  <a:pt x="4286" y="7905"/>
                </a:moveTo>
                <a:lnTo>
                  <a:pt x="4171" y="7943"/>
                </a:lnTo>
                <a:lnTo>
                  <a:pt x="4038" y="8019"/>
                </a:lnTo>
                <a:lnTo>
                  <a:pt x="3924" y="8133"/>
                </a:lnTo>
                <a:lnTo>
                  <a:pt x="3809" y="8191"/>
                </a:lnTo>
                <a:lnTo>
                  <a:pt x="3676" y="8209"/>
                </a:lnTo>
                <a:lnTo>
                  <a:pt x="3543" y="8267"/>
                </a:lnTo>
                <a:lnTo>
                  <a:pt x="3448" y="8229"/>
                </a:lnTo>
                <a:lnTo>
                  <a:pt x="3409" y="8172"/>
                </a:lnTo>
                <a:lnTo>
                  <a:pt x="3409" y="8095"/>
                </a:lnTo>
                <a:lnTo>
                  <a:pt x="3372" y="8000"/>
                </a:lnTo>
                <a:lnTo>
                  <a:pt x="3314" y="7905"/>
                </a:lnTo>
                <a:lnTo>
                  <a:pt x="3219" y="7772"/>
                </a:lnTo>
                <a:lnTo>
                  <a:pt x="3162" y="7676"/>
                </a:lnTo>
                <a:lnTo>
                  <a:pt x="3238" y="7600"/>
                </a:lnTo>
                <a:lnTo>
                  <a:pt x="3200" y="7562"/>
                </a:lnTo>
                <a:lnTo>
                  <a:pt x="3123" y="7524"/>
                </a:lnTo>
                <a:lnTo>
                  <a:pt x="3028" y="7505"/>
                </a:lnTo>
                <a:lnTo>
                  <a:pt x="2895" y="7257"/>
                </a:lnTo>
                <a:lnTo>
                  <a:pt x="2781" y="7200"/>
                </a:lnTo>
                <a:lnTo>
                  <a:pt x="2705" y="7257"/>
                </a:lnTo>
                <a:lnTo>
                  <a:pt x="2666" y="7257"/>
                </a:lnTo>
                <a:lnTo>
                  <a:pt x="2647" y="7162"/>
                </a:lnTo>
                <a:lnTo>
                  <a:pt x="2514" y="7067"/>
                </a:lnTo>
                <a:lnTo>
                  <a:pt x="2400" y="7086"/>
                </a:lnTo>
                <a:lnTo>
                  <a:pt x="2362" y="7238"/>
                </a:lnTo>
                <a:lnTo>
                  <a:pt x="2324" y="7295"/>
                </a:lnTo>
                <a:lnTo>
                  <a:pt x="2285" y="7257"/>
                </a:lnTo>
                <a:lnTo>
                  <a:pt x="2305" y="7029"/>
                </a:lnTo>
                <a:lnTo>
                  <a:pt x="2533" y="6914"/>
                </a:lnTo>
                <a:lnTo>
                  <a:pt x="2724" y="6857"/>
                </a:lnTo>
                <a:lnTo>
                  <a:pt x="2971" y="6934"/>
                </a:lnTo>
                <a:lnTo>
                  <a:pt x="2895" y="6781"/>
                </a:lnTo>
                <a:lnTo>
                  <a:pt x="2838" y="6724"/>
                </a:lnTo>
                <a:lnTo>
                  <a:pt x="2762" y="6667"/>
                </a:lnTo>
                <a:lnTo>
                  <a:pt x="2724" y="6648"/>
                </a:lnTo>
                <a:lnTo>
                  <a:pt x="2666" y="6686"/>
                </a:lnTo>
                <a:lnTo>
                  <a:pt x="2629" y="6667"/>
                </a:lnTo>
                <a:lnTo>
                  <a:pt x="2590" y="6609"/>
                </a:lnTo>
                <a:lnTo>
                  <a:pt x="2552" y="6553"/>
                </a:lnTo>
                <a:lnTo>
                  <a:pt x="2686" y="6191"/>
                </a:lnTo>
                <a:lnTo>
                  <a:pt x="2762" y="6038"/>
                </a:lnTo>
                <a:lnTo>
                  <a:pt x="2857" y="5962"/>
                </a:lnTo>
                <a:lnTo>
                  <a:pt x="2781" y="5886"/>
                </a:lnTo>
                <a:lnTo>
                  <a:pt x="2514" y="5810"/>
                </a:lnTo>
                <a:lnTo>
                  <a:pt x="2419" y="5752"/>
                </a:lnTo>
                <a:lnTo>
                  <a:pt x="2514" y="5657"/>
                </a:lnTo>
                <a:lnTo>
                  <a:pt x="2800" y="5600"/>
                </a:lnTo>
                <a:lnTo>
                  <a:pt x="2857" y="5524"/>
                </a:lnTo>
                <a:lnTo>
                  <a:pt x="2819" y="5410"/>
                </a:lnTo>
                <a:lnTo>
                  <a:pt x="2705" y="5390"/>
                </a:lnTo>
                <a:lnTo>
                  <a:pt x="2495" y="5390"/>
                </a:lnTo>
                <a:lnTo>
                  <a:pt x="2457" y="5353"/>
                </a:lnTo>
                <a:lnTo>
                  <a:pt x="2381" y="5257"/>
                </a:lnTo>
                <a:lnTo>
                  <a:pt x="2343" y="5219"/>
                </a:lnTo>
                <a:lnTo>
                  <a:pt x="2343" y="5162"/>
                </a:lnTo>
                <a:lnTo>
                  <a:pt x="2419" y="5162"/>
                </a:lnTo>
                <a:lnTo>
                  <a:pt x="2324" y="4990"/>
                </a:lnTo>
                <a:lnTo>
                  <a:pt x="2438" y="4933"/>
                </a:lnTo>
                <a:lnTo>
                  <a:pt x="2571" y="4895"/>
                </a:lnTo>
                <a:lnTo>
                  <a:pt x="2686" y="4705"/>
                </a:lnTo>
                <a:lnTo>
                  <a:pt x="2952" y="4648"/>
                </a:lnTo>
                <a:lnTo>
                  <a:pt x="3067" y="4572"/>
                </a:lnTo>
                <a:lnTo>
                  <a:pt x="2705" y="4572"/>
                </a:lnTo>
                <a:lnTo>
                  <a:pt x="2610" y="4628"/>
                </a:lnTo>
                <a:lnTo>
                  <a:pt x="2476" y="4819"/>
                </a:lnTo>
                <a:lnTo>
                  <a:pt x="2381" y="4838"/>
                </a:lnTo>
                <a:lnTo>
                  <a:pt x="2324" y="4762"/>
                </a:lnTo>
                <a:lnTo>
                  <a:pt x="2266" y="4628"/>
                </a:lnTo>
                <a:lnTo>
                  <a:pt x="2229" y="4476"/>
                </a:lnTo>
                <a:lnTo>
                  <a:pt x="2229" y="4381"/>
                </a:lnTo>
                <a:lnTo>
                  <a:pt x="2362" y="4229"/>
                </a:lnTo>
                <a:lnTo>
                  <a:pt x="2419" y="4133"/>
                </a:lnTo>
                <a:lnTo>
                  <a:pt x="2400" y="4095"/>
                </a:lnTo>
                <a:lnTo>
                  <a:pt x="2285" y="4133"/>
                </a:lnTo>
                <a:lnTo>
                  <a:pt x="2229" y="4095"/>
                </a:lnTo>
                <a:lnTo>
                  <a:pt x="2171" y="4057"/>
                </a:lnTo>
                <a:lnTo>
                  <a:pt x="2152" y="4057"/>
                </a:lnTo>
                <a:lnTo>
                  <a:pt x="2114" y="3981"/>
                </a:lnTo>
                <a:lnTo>
                  <a:pt x="2133" y="3905"/>
                </a:lnTo>
                <a:lnTo>
                  <a:pt x="2133" y="3848"/>
                </a:lnTo>
                <a:lnTo>
                  <a:pt x="2114" y="3714"/>
                </a:lnTo>
                <a:lnTo>
                  <a:pt x="2076" y="3657"/>
                </a:lnTo>
                <a:lnTo>
                  <a:pt x="2057" y="3619"/>
                </a:lnTo>
                <a:lnTo>
                  <a:pt x="2152" y="3619"/>
                </a:lnTo>
                <a:lnTo>
                  <a:pt x="2285" y="3562"/>
                </a:lnTo>
                <a:lnTo>
                  <a:pt x="2400" y="3562"/>
                </a:lnTo>
                <a:lnTo>
                  <a:pt x="2419" y="3467"/>
                </a:lnTo>
                <a:lnTo>
                  <a:pt x="2457" y="3372"/>
                </a:lnTo>
                <a:lnTo>
                  <a:pt x="2400" y="3314"/>
                </a:lnTo>
                <a:lnTo>
                  <a:pt x="2324" y="3295"/>
                </a:lnTo>
                <a:lnTo>
                  <a:pt x="2229" y="3200"/>
                </a:lnTo>
                <a:lnTo>
                  <a:pt x="2285" y="3105"/>
                </a:lnTo>
                <a:lnTo>
                  <a:pt x="2381" y="3028"/>
                </a:lnTo>
                <a:lnTo>
                  <a:pt x="2324" y="2914"/>
                </a:lnTo>
                <a:lnTo>
                  <a:pt x="2171" y="2895"/>
                </a:lnTo>
                <a:lnTo>
                  <a:pt x="2133" y="2762"/>
                </a:lnTo>
                <a:lnTo>
                  <a:pt x="2190" y="2667"/>
                </a:lnTo>
                <a:lnTo>
                  <a:pt x="2343" y="2647"/>
                </a:lnTo>
                <a:lnTo>
                  <a:pt x="2248" y="2552"/>
                </a:lnTo>
                <a:lnTo>
                  <a:pt x="2229" y="2495"/>
                </a:lnTo>
                <a:lnTo>
                  <a:pt x="2209" y="2438"/>
                </a:lnTo>
                <a:lnTo>
                  <a:pt x="2152" y="2476"/>
                </a:lnTo>
                <a:lnTo>
                  <a:pt x="2057" y="2571"/>
                </a:lnTo>
                <a:lnTo>
                  <a:pt x="1962" y="2610"/>
                </a:lnTo>
                <a:lnTo>
                  <a:pt x="1943" y="2667"/>
                </a:lnTo>
                <a:lnTo>
                  <a:pt x="1943" y="2724"/>
                </a:lnTo>
                <a:lnTo>
                  <a:pt x="1981" y="2800"/>
                </a:lnTo>
                <a:lnTo>
                  <a:pt x="2000" y="2933"/>
                </a:lnTo>
                <a:lnTo>
                  <a:pt x="1943" y="3086"/>
                </a:lnTo>
                <a:lnTo>
                  <a:pt x="1981" y="3276"/>
                </a:lnTo>
                <a:lnTo>
                  <a:pt x="1904" y="3467"/>
                </a:lnTo>
                <a:lnTo>
                  <a:pt x="1848" y="3524"/>
                </a:lnTo>
                <a:lnTo>
                  <a:pt x="1733" y="3448"/>
                </a:lnTo>
                <a:lnTo>
                  <a:pt x="1619" y="3429"/>
                </a:lnTo>
                <a:lnTo>
                  <a:pt x="1486" y="3353"/>
                </a:lnTo>
                <a:lnTo>
                  <a:pt x="1523" y="2933"/>
                </a:lnTo>
                <a:lnTo>
                  <a:pt x="1562" y="2781"/>
                </a:lnTo>
                <a:lnTo>
                  <a:pt x="1486" y="2743"/>
                </a:lnTo>
                <a:lnTo>
                  <a:pt x="1505" y="2552"/>
                </a:lnTo>
                <a:lnTo>
                  <a:pt x="1447" y="2457"/>
                </a:lnTo>
                <a:lnTo>
                  <a:pt x="1352" y="2476"/>
                </a:lnTo>
                <a:lnTo>
                  <a:pt x="1295" y="2591"/>
                </a:lnTo>
                <a:lnTo>
                  <a:pt x="1276" y="2705"/>
                </a:lnTo>
                <a:lnTo>
                  <a:pt x="1219" y="2800"/>
                </a:lnTo>
                <a:lnTo>
                  <a:pt x="1086" y="2800"/>
                </a:lnTo>
                <a:lnTo>
                  <a:pt x="1142" y="2933"/>
                </a:lnTo>
                <a:lnTo>
                  <a:pt x="1257" y="3105"/>
                </a:lnTo>
                <a:lnTo>
                  <a:pt x="1295" y="3238"/>
                </a:lnTo>
                <a:lnTo>
                  <a:pt x="1219" y="3295"/>
                </a:lnTo>
                <a:lnTo>
                  <a:pt x="1238" y="3353"/>
                </a:lnTo>
                <a:lnTo>
                  <a:pt x="1352" y="3505"/>
                </a:lnTo>
                <a:lnTo>
                  <a:pt x="1238" y="3524"/>
                </a:lnTo>
                <a:lnTo>
                  <a:pt x="1162" y="3562"/>
                </a:lnTo>
                <a:lnTo>
                  <a:pt x="1105" y="3638"/>
                </a:lnTo>
                <a:lnTo>
                  <a:pt x="1047" y="3714"/>
                </a:lnTo>
                <a:lnTo>
                  <a:pt x="1047" y="3657"/>
                </a:lnTo>
                <a:lnTo>
                  <a:pt x="1028" y="3600"/>
                </a:lnTo>
                <a:lnTo>
                  <a:pt x="1028" y="3543"/>
                </a:lnTo>
                <a:lnTo>
                  <a:pt x="1010" y="3505"/>
                </a:lnTo>
                <a:lnTo>
                  <a:pt x="1086" y="3314"/>
                </a:lnTo>
                <a:lnTo>
                  <a:pt x="895" y="3009"/>
                </a:lnTo>
                <a:lnTo>
                  <a:pt x="952" y="2857"/>
                </a:lnTo>
                <a:lnTo>
                  <a:pt x="914" y="2647"/>
                </a:lnTo>
                <a:lnTo>
                  <a:pt x="800" y="2705"/>
                </a:lnTo>
                <a:lnTo>
                  <a:pt x="629" y="2914"/>
                </a:lnTo>
                <a:lnTo>
                  <a:pt x="495" y="2972"/>
                </a:lnTo>
                <a:lnTo>
                  <a:pt x="438" y="2972"/>
                </a:lnTo>
                <a:lnTo>
                  <a:pt x="362" y="3009"/>
                </a:lnTo>
                <a:lnTo>
                  <a:pt x="304" y="3009"/>
                </a:lnTo>
                <a:lnTo>
                  <a:pt x="228" y="2972"/>
                </a:lnTo>
                <a:lnTo>
                  <a:pt x="209" y="2933"/>
                </a:lnTo>
                <a:lnTo>
                  <a:pt x="190" y="2857"/>
                </a:lnTo>
                <a:lnTo>
                  <a:pt x="171" y="2781"/>
                </a:lnTo>
                <a:lnTo>
                  <a:pt x="209" y="2743"/>
                </a:lnTo>
                <a:lnTo>
                  <a:pt x="457" y="2762"/>
                </a:lnTo>
                <a:lnTo>
                  <a:pt x="533" y="2705"/>
                </a:lnTo>
                <a:lnTo>
                  <a:pt x="533" y="2591"/>
                </a:lnTo>
                <a:lnTo>
                  <a:pt x="457" y="2457"/>
                </a:lnTo>
                <a:lnTo>
                  <a:pt x="362" y="2419"/>
                </a:lnTo>
                <a:lnTo>
                  <a:pt x="267" y="2381"/>
                </a:lnTo>
                <a:lnTo>
                  <a:pt x="171" y="2324"/>
                </a:lnTo>
                <a:lnTo>
                  <a:pt x="152" y="2419"/>
                </a:lnTo>
                <a:lnTo>
                  <a:pt x="133" y="2610"/>
                </a:lnTo>
                <a:lnTo>
                  <a:pt x="95" y="2705"/>
                </a:lnTo>
                <a:lnTo>
                  <a:pt x="19" y="2762"/>
                </a:lnTo>
                <a:lnTo>
                  <a:pt x="0" y="2705"/>
                </a:lnTo>
                <a:lnTo>
                  <a:pt x="0" y="2515"/>
                </a:lnTo>
                <a:lnTo>
                  <a:pt x="0" y="2324"/>
                </a:lnTo>
                <a:lnTo>
                  <a:pt x="0" y="2266"/>
                </a:lnTo>
                <a:lnTo>
                  <a:pt x="171" y="2057"/>
                </a:lnTo>
                <a:lnTo>
                  <a:pt x="209" y="1981"/>
                </a:lnTo>
                <a:lnTo>
                  <a:pt x="228" y="1885"/>
                </a:lnTo>
                <a:lnTo>
                  <a:pt x="248" y="1962"/>
                </a:lnTo>
                <a:lnTo>
                  <a:pt x="267" y="2038"/>
                </a:lnTo>
                <a:lnTo>
                  <a:pt x="304" y="2095"/>
                </a:lnTo>
                <a:lnTo>
                  <a:pt x="343" y="2152"/>
                </a:lnTo>
                <a:lnTo>
                  <a:pt x="381" y="2134"/>
                </a:lnTo>
                <a:lnTo>
                  <a:pt x="419" y="2134"/>
                </a:lnTo>
                <a:lnTo>
                  <a:pt x="476" y="2152"/>
                </a:lnTo>
                <a:lnTo>
                  <a:pt x="533" y="2152"/>
                </a:lnTo>
                <a:lnTo>
                  <a:pt x="457" y="2076"/>
                </a:lnTo>
                <a:lnTo>
                  <a:pt x="400" y="1943"/>
                </a:lnTo>
                <a:lnTo>
                  <a:pt x="571" y="2000"/>
                </a:lnTo>
                <a:lnTo>
                  <a:pt x="648" y="1981"/>
                </a:lnTo>
                <a:lnTo>
                  <a:pt x="685" y="1885"/>
                </a:lnTo>
                <a:lnTo>
                  <a:pt x="533" y="1867"/>
                </a:lnTo>
                <a:lnTo>
                  <a:pt x="438" y="1829"/>
                </a:lnTo>
                <a:lnTo>
                  <a:pt x="419" y="1733"/>
                </a:lnTo>
                <a:lnTo>
                  <a:pt x="533" y="1562"/>
                </a:lnTo>
                <a:lnTo>
                  <a:pt x="381" y="1448"/>
                </a:lnTo>
                <a:lnTo>
                  <a:pt x="400" y="1333"/>
                </a:lnTo>
                <a:lnTo>
                  <a:pt x="495" y="1257"/>
                </a:lnTo>
                <a:lnTo>
                  <a:pt x="648" y="1200"/>
                </a:lnTo>
                <a:lnTo>
                  <a:pt x="609" y="1391"/>
                </a:lnTo>
                <a:lnTo>
                  <a:pt x="629" y="1448"/>
                </a:lnTo>
                <a:lnTo>
                  <a:pt x="724" y="1467"/>
                </a:lnTo>
                <a:lnTo>
                  <a:pt x="876" y="1448"/>
                </a:lnTo>
                <a:lnTo>
                  <a:pt x="914" y="1428"/>
                </a:lnTo>
                <a:lnTo>
                  <a:pt x="952" y="1352"/>
                </a:lnTo>
                <a:lnTo>
                  <a:pt x="971" y="1181"/>
                </a:lnTo>
                <a:lnTo>
                  <a:pt x="952" y="933"/>
                </a:lnTo>
                <a:lnTo>
                  <a:pt x="990" y="743"/>
                </a:lnTo>
                <a:lnTo>
                  <a:pt x="1124" y="705"/>
                </a:lnTo>
                <a:lnTo>
                  <a:pt x="1105" y="819"/>
                </a:lnTo>
                <a:lnTo>
                  <a:pt x="1105" y="971"/>
                </a:lnTo>
                <a:lnTo>
                  <a:pt x="1142" y="1143"/>
                </a:lnTo>
                <a:lnTo>
                  <a:pt x="1219" y="1352"/>
                </a:lnTo>
                <a:lnTo>
                  <a:pt x="1181" y="1428"/>
                </a:lnTo>
                <a:lnTo>
                  <a:pt x="1124" y="1505"/>
                </a:lnTo>
                <a:lnTo>
                  <a:pt x="1086" y="1562"/>
                </a:lnTo>
                <a:lnTo>
                  <a:pt x="1086" y="1638"/>
                </a:lnTo>
                <a:lnTo>
                  <a:pt x="1124" y="1753"/>
                </a:lnTo>
                <a:lnTo>
                  <a:pt x="1124" y="1790"/>
                </a:lnTo>
                <a:lnTo>
                  <a:pt x="1086" y="1829"/>
                </a:lnTo>
                <a:lnTo>
                  <a:pt x="971" y="1905"/>
                </a:lnTo>
                <a:lnTo>
                  <a:pt x="952" y="1924"/>
                </a:lnTo>
                <a:lnTo>
                  <a:pt x="971" y="1981"/>
                </a:lnTo>
                <a:lnTo>
                  <a:pt x="990" y="2057"/>
                </a:lnTo>
                <a:lnTo>
                  <a:pt x="1010" y="2095"/>
                </a:lnTo>
                <a:lnTo>
                  <a:pt x="1066" y="2076"/>
                </a:lnTo>
                <a:lnTo>
                  <a:pt x="1162" y="1981"/>
                </a:lnTo>
                <a:lnTo>
                  <a:pt x="1257" y="1981"/>
                </a:lnTo>
                <a:lnTo>
                  <a:pt x="1428" y="2095"/>
                </a:lnTo>
                <a:lnTo>
                  <a:pt x="1295" y="1829"/>
                </a:lnTo>
                <a:lnTo>
                  <a:pt x="1257" y="1638"/>
                </a:lnTo>
                <a:lnTo>
                  <a:pt x="1314" y="1562"/>
                </a:lnTo>
                <a:lnTo>
                  <a:pt x="1428" y="1695"/>
                </a:lnTo>
                <a:lnTo>
                  <a:pt x="1486" y="1733"/>
                </a:lnTo>
                <a:lnTo>
                  <a:pt x="1505" y="1657"/>
                </a:lnTo>
                <a:lnTo>
                  <a:pt x="1543" y="1619"/>
                </a:lnTo>
                <a:lnTo>
                  <a:pt x="1600" y="1600"/>
                </a:lnTo>
                <a:lnTo>
                  <a:pt x="1733" y="1562"/>
                </a:lnTo>
                <a:lnTo>
                  <a:pt x="1733" y="1524"/>
                </a:lnTo>
                <a:lnTo>
                  <a:pt x="1676" y="1505"/>
                </a:lnTo>
                <a:lnTo>
                  <a:pt x="1562" y="1467"/>
                </a:lnTo>
                <a:lnTo>
                  <a:pt x="1562" y="1409"/>
                </a:lnTo>
                <a:lnTo>
                  <a:pt x="1714" y="1372"/>
                </a:lnTo>
                <a:lnTo>
                  <a:pt x="1790" y="1238"/>
                </a:lnTo>
                <a:lnTo>
                  <a:pt x="1828" y="1047"/>
                </a:lnTo>
                <a:lnTo>
                  <a:pt x="1772" y="914"/>
                </a:lnTo>
                <a:lnTo>
                  <a:pt x="1714" y="895"/>
                </a:lnTo>
                <a:lnTo>
                  <a:pt x="1562" y="895"/>
                </a:lnTo>
                <a:lnTo>
                  <a:pt x="1467" y="876"/>
                </a:lnTo>
                <a:lnTo>
                  <a:pt x="1409" y="800"/>
                </a:lnTo>
                <a:lnTo>
                  <a:pt x="1391" y="724"/>
                </a:lnTo>
                <a:lnTo>
                  <a:pt x="1428" y="686"/>
                </a:lnTo>
                <a:lnTo>
                  <a:pt x="1505" y="762"/>
                </a:lnTo>
                <a:lnTo>
                  <a:pt x="1562" y="629"/>
                </a:lnTo>
                <a:lnTo>
                  <a:pt x="1505" y="571"/>
                </a:lnTo>
                <a:lnTo>
                  <a:pt x="1409" y="534"/>
                </a:lnTo>
                <a:lnTo>
                  <a:pt x="1295" y="552"/>
                </a:lnTo>
                <a:lnTo>
                  <a:pt x="1352" y="476"/>
                </a:lnTo>
                <a:lnTo>
                  <a:pt x="1409" y="438"/>
                </a:lnTo>
                <a:lnTo>
                  <a:pt x="1467" y="438"/>
                </a:lnTo>
                <a:lnTo>
                  <a:pt x="1543" y="457"/>
                </a:lnTo>
                <a:lnTo>
                  <a:pt x="1600" y="514"/>
                </a:lnTo>
                <a:lnTo>
                  <a:pt x="1638" y="514"/>
                </a:lnTo>
                <a:lnTo>
                  <a:pt x="1676" y="495"/>
                </a:lnTo>
                <a:lnTo>
                  <a:pt x="1638" y="438"/>
                </a:lnTo>
                <a:lnTo>
                  <a:pt x="1638" y="381"/>
                </a:lnTo>
                <a:lnTo>
                  <a:pt x="1867" y="381"/>
                </a:lnTo>
                <a:lnTo>
                  <a:pt x="1981" y="419"/>
                </a:lnTo>
                <a:lnTo>
                  <a:pt x="2038" y="514"/>
                </a:lnTo>
                <a:lnTo>
                  <a:pt x="2000" y="590"/>
                </a:lnTo>
                <a:lnTo>
                  <a:pt x="1943" y="648"/>
                </a:lnTo>
                <a:lnTo>
                  <a:pt x="1904" y="743"/>
                </a:lnTo>
                <a:lnTo>
                  <a:pt x="1943" y="876"/>
                </a:lnTo>
                <a:lnTo>
                  <a:pt x="2000" y="819"/>
                </a:lnTo>
                <a:lnTo>
                  <a:pt x="2076" y="781"/>
                </a:lnTo>
                <a:lnTo>
                  <a:pt x="2133" y="781"/>
                </a:lnTo>
                <a:lnTo>
                  <a:pt x="2152" y="838"/>
                </a:lnTo>
                <a:lnTo>
                  <a:pt x="2171" y="895"/>
                </a:lnTo>
                <a:lnTo>
                  <a:pt x="2190" y="952"/>
                </a:lnTo>
                <a:lnTo>
                  <a:pt x="2209" y="991"/>
                </a:lnTo>
                <a:lnTo>
                  <a:pt x="2190" y="1028"/>
                </a:lnTo>
                <a:lnTo>
                  <a:pt x="2133" y="1086"/>
                </a:lnTo>
                <a:lnTo>
                  <a:pt x="2114" y="1143"/>
                </a:lnTo>
                <a:lnTo>
                  <a:pt x="2114" y="1486"/>
                </a:lnTo>
                <a:lnTo>
                  <a:pt x="2133" y="1581"/>
                </a:lnTo>
                <a:lnTo>
                  <a:pt x="2190" y="1657"/>
                </a:lnTo>
                <a:lnTo>
                  <a:pt x="2229" y="1695"/>
                </a:lnTo>
                <a:lnTo>
                  <a:pt x="2248" y="1657"/>
                </a:lnTo>
                <a:lnTo>
                  <a:pt x="2266" y="1448"/>
                </a:lnTo>
                <a:lnTo>
                  <a:pt x="2381" y="1086"/>
                </a:lnTo>
                <a:lnTo>
                  <a:pt x="2419" y="895"/>
                </a:lnTo>
                <a:lnTo>
                  <a:pt x="2457" y="857"/>
                </a:lnTo>
                <a:lnTo>
                  <a:pt x="2533" y="895"/>
                </a:lnTo>
                <a:lnTo>
                  <a:pt x="2629" y="1028"/>
                </a:lnTo>
                <a:lnTo>
                  <a:pt x="2686" y="1105"/>
                </a:lnTo>
                <a:lnTo>
                  <a:pt x="2705" y="1181"/>
                </a:lnTo>
                <a:lnTo>
                  <a:pt x="2762" y="1238"/>
                </a:lnTo>
                <a:lnTo>
                  <a:pt x="2857" y="1238"/>
                </a:lnTo>
                <a:lnTo>
                  <a:pt x="2857" y="1200"/>
                </a:lnTo>
                <a:lnTo>
                  <a:pt x="2800" y="1143"/>
                </a:lnTo>
                <a:lnTo>
                  <a:pt x="2743" y="971"/>
                </a:lnTo>
                <a:lnTo>
                  <a:pt x="2705" y="895"/>
                </a:lnTo>
                <a:lnTo>
                  <a:pt x="2324" y="495"/>
                </a:lnTo>
                <a:lnTo>
                  <a:pt x="2285" y="457"/>
                </a:lnTo>
                <a:lnTo>
                  <a:pt x="2305" y="381"/>
                </a:lnTo>
                <a:lnTo>
                  <a:pt x="2362" y="381"/>
                </a:lnTo>
                <a:lnTo>
                  <a:pt x="2438" y="457"/>
                </a:lnTo>
                <a:lnTo>
                  <a:pt x="2533" y="571"/>
                </a:lnTo>
                <a:lnTo>
                  <a:pt x="2590" y="629"/>
                </a:lnTo>
                <a:lnTo>
                  <a:pt x="2647" y="648"/>
                </a:lnTo>
                <a:lnTo>
                  <a:pt x="2724" y="648"/>
                </a:lnTo>
                <a:lnTo>
                  <a:pt x="2781" y="610"/>
                </a:lnTo>
                <a:lnTo>
                  <a:pt x="2781" y="571"/>
                </a:lnTo>
                <a:lnTo>
                  <a:pt x="2743" y="514"/>
                </a:lnTo>
                <a:lnTo>
                  <a:pt x="2666" y="495"/>
                </a:lnTo>
                <a:lnTo>
                  <a:pt x="2533" y="438"/>
                </a:lnTo>
                <a:lnTo>
                  <a:pt x="2400" y="305"/>
                </a:lnTo>
                <a:lnTo>
                  <a:pt x="2343" y="133"/>
                </a:lnTo>
                <a:lnTo>
                  <a:pt x="2343" y="0"/>
                </a:lnTo>
                <a:lnTo>
                  <a:pt x="2457" y="0"/>
                </a:lnTo>
                <a:lnTo>
                  <a:pt x="2552" y="57"/>
                </a:lnTo>
                <a:lnTo>
                  <a:pt x="2647" y="133"/>
                </a:lnTo>
                <a:lnTo>
                  <a:pt x="2762" y="229"/>
                </a:lnTo>
                <a:lnTo>
                  <a:pt x="2895" y="305"/>
                </a:lnTo>
                <a:lnTo>
                  <a:pt x="2933" y="362"/>
                </a:lnTo>
                <a:lnTo>
                  <a:pt x="3028" y="419"/>
                </a:lnTo>
                <a:lnTo>
                  <a:pt x="3123" y="476"/>
                </a:lnTo>
                <a:lnTo>
                  <a:pt x="3181" y="571"/>
                </a:lnTo>
                <a:lnTo>
                  <a:pt x="3162" y="686"/>
                </a:lnTo>
                <a:lnTo>
                  <a:pt x="3105" y="762"/>
                </a:lnTo>
                <a:lnTo>
                  <a:pt x="3105" y="819"/>
                </a:lnTo>
                <a:lnTo>
                  <a:pt x="3162" y="933"/>
                </a:lnTo>
                <a:lnTo>
                  <a:pt x="3181" y="1010"/>
                </a:lnTo>
                <a:lnTo>
                  <a:pt x="3162" y="1143"/>
                </a:lnTo>
                <a:lnTo>
                  <a:pt x="3219" y="1086"/>
                </a:lnTo>
                <a:lnTo>
                  <a:pt x="3257" y="1028"/>
                </a:lnTo>
                <a:lnTo>
                  <a:pt x="3276" y="971"/>
                </a:lnTo>
                <a:lnTo>
                  <a:pt x="3238" y="781"/>
                </a:lnTo>
                <a:lnTo>
                  <a:pt x="3276" y="705"/>
                </a:lnTo>
                <a:lnTo>
                  <a:pt x="3314" y="648"/>
                </a:lnTo>
                <a:lnTo>
                  <a:pt x="3372" y="534"/>
                </a:lnTo>
                <a:lnTo>
                  <a:pt x="3467" y="476"/>
                </a:lnTo>
                <a:lnTo>
                  <a:pt x="3562" y="476"/>
                </a:lnTo>
                <a:lnTo>
                  <a:pt x="3676" y="495"/>
                </a:lnTo>
                <a:lnTo>
                  <a:pt x="3790" y="534"/>
                </a:lnTo>
                <a:lnTo>
                  <a:pt x="3943" y="571"/>
                </a:lnTo>
                <a:lnTo>
                  <a:pt x="4057" y="648"/>
                </a:lnTo>
                <a:lnTo>
                  <a:pt x="4190" y="781"/>
                </a:lnTo>
                <a:lnTo>
                  <a:pt x="4210" y="952"/>
                </a:lnTo>
                <a:lnTo>
                  <a:pt x="4095" y="1295"/>
                </a:lnTo>
                <a:lnTo>
                  <a:pt x="4171" y="1238"/>
                </a:lnTo>
                <a:lnTo>
                  <a:pt x="4305" y="1086"/>
                </a:lnTo>
                <a:lnTo>
                  <a:pt x="4362" y="1086"/>
                </a:lnTo>
                <a:lnTo>
                  <a:pt x="4400" y="1143"/>
                </a:lnTo>
                <a:lnTo>
                  <a:pt x="4438" y="1257"/>
                </a:lnTo>
                <a:lnTo>
                  <a:pt x="4438" y="1486"/>
                </a:lnTo>
                <a:lnTo>
                  <a:pt x="4438" y="1543"/>
                </a:lnTo>
                <a:lnTo>
                  <a:pt x="4419" y="1638"/>
                </a:lnTo>
                <a:lnTo>
                  <a:pt x="4400" y="1695"/>
                </a:lnTo>
                <a:lnTo>
                  <a:pt x="4419" y="1771"/>
                </a:lnTo>
                <a:lnTo>
                  <a:pt x="4476" y="1867"/>
                </a:lnTo>
                <a:lnTo>
                  <a:pt x="4533" y="2114"/>
                </a:lnTo>
                <a:lnTo>
                  <a:pt x="4514" y="2171"/>
                </a:lnTo>
                <a:lnTo>
                  <a:pt x="4400" y="2210"/>
                </a:lnTo>
                <a:lnTo>
                  <a:pt x="4419" y="2266"/>
                </a:lnTo>
                <a:lnTo>
                  <a:pt x="4457" y="2324"/>
                </a:lnTo>
                <a:lnTo>
                  <a:pt x="4476" y="2343"/>
                </a:lnTo>
                <a:lnTo>
                  <a:pt x="4533" y="2381"/>
                </a:lnTo>
                <a:lnTo>
                  <a:pt x="4571" y="2190"/>
                </a:lnTo>
                <a:lnTo>
                  <a:pt x="4628" y="2095"/>
                </a:lnTo>
                <a:lnTo>
                  <a:pt x="4667" y="1981"/>
                </a:lnTo>
                <a:lnTo>
                  <a:pt x="4610" y="1790"/>
                </a:lnTo>
                <a:lnTo>
                  <a:pt x="4743" y="1829"/>
                </a:lnTo>
                <a:lnTo>
                  <a:pt x="4876" y="1848"/>
                </a:lnTo>
                <a:lnTo>
                  <a:pt x="4667" y="1600"/>
                </a:lnTo>
                <a:lnTo>
                  <a:pt x="4591" y="1467"/>
                </a:lnTo>
                <a:lnTo>
                  <a:pt x="4724" y="1409"/>
                </a:lnTo>
                <a:lnTo>
                  <a:pt x="4838" y="1391"/>
                </a:lnTo>
                <a:lnTo>
                  <a:pt x="5105" y="1276"/>
                </a:lnTo>
                <a:lnTo>
                  <a:pt x="5238" y="1181"/>
                </a:lnTo>
                <a:lnTo>
                  <a:pt x="5524" y="1257"/>
                </a:lnTo>
                <a:lnTo>
                  <a:pt x="5771" y="1257"/>
                </a:lnTo>
                <a:lnTo>
                  <a:pt x="6305" y="1028"/>
                </a:lnTo>
                <a:lnTo>
                  <a:pt x="6572" y="1143"/>
                </a:lnTo>
                <a:lnTo>
                  <a:pt x="6819" y="1352"/>
                </a:lnTo>
                <a:lnTo>
                  <a:pt x="7105" y="1391"/>
                </a:lnTo>
                <a:lnTo>
                  <a:pt x="7162" y="1505"/>
                </a:lnTo>
                <a:lnTo>
                  <a:pt x="7238" y="1581"/>
                </a:lnTo>
                <a:lnTo>
                  <a:pt x="7314" y="1638"/>
                </a:lnTo>
                <a:lnTo>
                  <a:pt x="7429" y="1848"/>
                </a:lnTo>
                <a:lnTo>
                  <a:pt x="7505" y="1905"/>
                </a:lnTo>
                <a:lnTo>
                  <a:pt x="7505" y="2076"/>
                </a:lnTo>
                <a:lnTo>
                  <a:pt x="7562" y="2114"/>
                </a:lnTo>
                <a:lnTo>
                  <a:pt x="7600" y="2210"/>
                </a:lnTo>
                <a:lnTo>
                  <a:pt x="7619" y="2286"/>
                </a:lnTo>
                <a:lnTo>
                  <a:pt x="7600" y="2381"/>
                </a:lnTo>
                <a:lnTo>
                  <a:pt x="7562" y="2457"/>
                </a:lnTo>
                <a:lnTo>
                  <a:pt x="7543" y="2552"/>
                </a:lnTo>
                <a:lnTo>
                  <a:pt x="7543" y="2610"/>
                </a:lnTo>
                <a:lnTo>
                  <a:pt x="7505" y="2667"/>
                </a:lnTo>
                <a:lnTo>
                  <a:pt x="7448" y="2686"/>
                </a:lnTo>
                <a:lnTo>
                  <a:pt x="7390" y="2686"/>
                </a:lnTo>
                <a:lnTo>
                  <a:pt x="7334" y="2743"/>
                </a:lnTo>
                <a:lnTo>
                  <a:pt x="7200" y="2972"/>
                </a:lnTo>
                <a:lnTo>
                  <a:pt x="7029" y="3219"/>
                </a:lnTo>
                <a:lnTo>
                  <a:pt x="6133" y="2857"/>
                </a:lnTo>
                <a:lnTo>
                  <a:pt x="5981" y="3276"/>
                </a:lnTo>
                <a:lnTo>
                  <a:pt x="6000" y="4457"/>
                </a:lnTo>
                <a:lnTo>
                  <a:pt x="5905" y="4552"/>
                </a:lnTo>
                <a:lnTo>
                  <a:pt x="5848" y="4705"/>
                </a:lnTo>
                <a:lnTo>
                  <a:pt x="6419" y="4819"/>
                </a:lnTo>
                <a:lnTo>
                  <a:pt x="6857" y="4705"/>
                </a:lnTo>
                <a:lnTo>
                  <a:pt x="7200" y="5238"/>
                </a:lnTo>
                <a:lnTo>
                  <a:pt x="7314" y="5467"/>
                </a:lnTo>
                <a:lnTo>
                  <a:pt x="7334" y="6019"/>
                </a:lnTo>
                <a:lnTo>
                  <a:pt x="7467" y="6457"/>
                </a:lnTo>
                <a:lnTo>
                  <a:pt x="7771" y="6362"/>
                </a:lnTo>
                <a:lnTo>
                  <a:pt x="8057" y="6172"/>
                </a:lnTo>
                <a:lnTo>
                  <a:pt x="8133" y="6133"/>
                </a:lnTo>
                <a:lnTo>
                  <a:pt x="8305" y="6000"/>
                </a:lnTo>
                <a:lnTo>
                  <a:pt x="8400" y="5657"/>
                </a:lnTo>
                <a:lnTo>
                  <a:pt x="8477" y="5524"/>
                </a:lnTo>
                <a:lnTo>
                  <a:pt x="8514" y="5353"/>
                </a:lnTo>
                <a:lnTo>
                  <a:pt x="8591" y="5238"/>
                </a:lnTo>
                <a:lnTo>
                  <a:pt x="8705" y="5162"/>
                </a:lnTo>
                <a:lnTo>
                  <a:pt x="8781" y="5200"/>
                </a:lnTo>
                <a:lnTo>
                  <a:pt x="8857" y="5219"/>
                </a:lnTo>
                <a:lnTo>
                  <a:pt x="8838" y="5353"/>
                </a:lnTo>
                <a:lnTo>
                  <a:pt x="8743" y="5448"/>
                </a:lnTo>
                <a:lnTo>
                  <a:pt x="8667" y="5562"/>
                </a:lnTo>
                <a:lnTo>
                  <a:pt x="8609" y="5676"/>
                </a:lnTo>
                <a:lnTo>
                  <a:pt x="8477" y="5943"/>
                </a:lnTo>
                <a:lnTo>
                  <a:pt x="8400" y="6248"/>
                </a:lnTo>
                <a:lnTo>
                  <a:pt x="8381" y="6457"/>
                </a:lnTo>
                <a:lnTo>
                  <a:pt x="8400" y="6686"/>
                </a:lnTo>
                <a:lnTo>
                  <a:pt x="8609" y="6648"/>
                </a:lnTo>
                <a:lnTo>
                  <a:pt x="8800" y="6705"/>
                </a:lnTo>
                <a:lnTo>
                  <a:pt x="8990" y="6819"/>
                </a:lnTo>
                <a:lnTo>
                  <a:pt x="9048" y="7048"/>
                </a:lnTo>
                <a:lnTo>
                  <a:pt x="9048" y="7315"/>
                </a:lnTo>
                <a:lnTo>
                  <a:pt x="9105" y="7581"/>
                </a:lnTo>
                <a:lnTo>
                  <a:pt x="9219" y="7810"/>
                </a:lnTo>
                <a:lnTo>
                  <a:pt x="9371" y="8038"/>
                </a:lnTo>
                <a:lnTo>
                  <a:pt x="9219" y="8191"/>
                </a:lnTo>
                <a:lnTo>
                  <a:pt x="9067" y="8324"/>
                </a:lnTo>
                <a:lnTo>
                  <a:pt x="8876" y="8381"/>
                </a:lnTo>
                <a:lnTo>
                  <a:pt x="8705" y="8381"/>
                </a:lnTo>
                <a:lnTo>
                  <a:pt x="8553" y="8419"/>
                </a:lnTo>
                <a:lnTo>
                  <a:pt x="8191" y="8362"/>
                </a:lnTo>
                <a:lnTo>
                  <a:pt x="8172" y="8305"/>
                </a:lnTo>
                <a:lnTo>
                  <a:pt x="8210" y="8209"/>
                </a:lnTo>
                <a:lnTo>
                  <a:pt x="8172" y="8133"/>
                </a:lnTo>
                <a:lnTo>
                  <a:pt x="8096" y="8114"/>
                </a:lnTo>
                <a:lnTo>
                  <a:pt x="7886" y="8019"/>
                </a:lnTo>
                <a:lnTo>
                  <a:pt x="7600" y="7505"/>
                </a:lnTo>
                <a:lnTo>
                  <a:pt x="7410" y="7334"/>
                </a:lnTo>
                <a:lnTo>
                  <a:pt x="7295" y="7429"/>
                </a:lnTo>
                <a:lnTo>
                  <a:pt x="7219" y="7562"/>
                </a:lnTo>
                <a:lnTo>
                  <a:pt x="7086" y="7600"/>
                </a:lnTo>
                <a:lnTo>
                  <a:pt x="6990" y="7638"/>
                </a:lnTo>
                <a:lnTo>
                  <a:pt x="6895" y="7657"/>
                </a:lnTo>
                <a:lnTo>
                  <a:pt x="6552" y="7733"/>
                </a:lnTo>
                <a:lnTo>
                  <a:pt x="6381" y="7791"/>
                </a:lnTo>
                <a:lnTo>
                  <a:pt x="6191" y="7828"/>
                </a:lnTo>
                <a:lnTo>
                  <a:pt x="6057" y="7619"/>
                </a:lnTo>
                <a:lnTo>
                  <a:pt x="6115" y="7276"/>
                </a:lnTo>
                <a:lnTo>
                  <a:pt x="5886" y="7238"/>
                </a:lnTo>
                <a:lnTo>
                  <a:pt x="5238" y="7448"/>
                </a:lnTo>
                <a:lnTo>
                  <a:pt x="4876" y="7524"/>
                </a:lnTo>
                <a:lnTo>
                  <a:pt x="4571" y="7543"/>
                </a:lnTo>
                <a:lnTo>
                  <a:pt x="4286" y="7905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89" name="Freeform 31">
            <a:extLst>
              <a:ext uri="{FF2B5EF4-FFF2-40B4-BE49-F238E27FC236}">
                <a16:creationId xmlns:a16="http://schemas.microsoft.com/office/drawing/2014/main" id="{FBBFACA7-6BED-491C-8E7E-8190F6055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095" y="2133790"/>
            <a:ext cx="285849" cy="153638"/>
          </a:xfrm>
          <a:custGeom>
            <a:avLst/>
            <a:gdLst>
              <a:gd name="T0" fmla="*/ 2147483646 w 2763"/>
              <a:gd name="T1" fmla="*/ 2147483646 h 1487"/>
              <a:gd name="T2" fmla="*/ 2147483646 w 2763"/>
              <a:gd name="T3" fmla="*/ 2147483646 h 1487"/>
              <a:gd name="T4" fmla="*/ 2147483646 w 2763"/>
              <a:gd name="T5" fmla="*/ 2147483646 h 1487"/>
              <a:gd name="T6" fmla="*/ 2147483646 w 2763"/>
              <a:gd name="T7" fmla="*/ 2147483646 h 1487"/>
              <a:gd name="T8" fmla="*/ 2147483646 w 2763"/>
              <a:gd name="T9" fmla="*/ 2147483646 h 1487"/>
              <a:gd name="T10" fmla="*/ 2147483646 w 2763"/>
              <a:gd name="T11" fmla="*/ 2147483646 h 1487"/>
              <a:gd name="T12" fmla="*/ 2147483646 w 2763"/>
              <a:gd name="T13" fmla="*/ 2147483646 h 1487"/>
              <a:gd name="T14" fmla="*/ 2147483646 w 2763"/>
              <a:gd name="T15" fmla="*/ 2147483646 h 1487"/>
              <a:gd name="T16" fmla="*/ 2147483646 w 2763"/>
              <a:gd name="T17" fmla="*/ 2147483646 h 1487"/>
              <a:gd name="T18" fmla="*/ 2147483646 w 2763"/>
              <a:gd name="T19" fmla="*/ 2147483646 h 1487"/>
              <a:gd name="T20" fmla="*/ 2147483646 w 2763"/>
              <a:gd name="T21" fmla="*/ 2147483646 h 1487"/>
              <a:gd name="T22" fmla="*/ 2147483646 w 2763"/>
              <a:gd name="T23" fmla="*/ 0 h 1487"/>
              <a:gd name="T24" fmla="*/ 2147483646 w 2763"/>
              <a:gd name="T25" fmla="*/ 2147483646 h 1487"/>
              <a:gd name="T26" fmla="*/ 2147483646 w 2763"/>
              <a:gd name="T27" fmla="*/ 2147483646 h 1487"/>
              <a:gd name="T28" fmla="*/ 2147483646 w 2763"/>
              <a:gd name="T29" fmla="*/ 2147483646 h 1487"/>
              <a:gd name="T30" fmla="*/ 2147483646 w 2763"/>
              <a:gd name="T31" fmla="*/ 2147483646 h 1487"/>
              <a:gd name="T32" fmla="*/ 2147483646 w 2763"/>
              <a:gd name="T33" fmla="*/ 2147483646 h 1487"/>
              <a:gd name="T34" fmla="*/ 2147483646 w 2763"/>
              <a:gd name="T35" fmla="*/ 2147483646 h 1487"/>
              <a:gd name="T36" fmla="*/ 2147483646 w 2763"/>
              <a:gd name="T37" fmla="*/ 2147483646 h 1487"/>
              <a:gd name="T38" fmla="*/ 2147483646 w 2763"/>
              <a:gd name="T39" fmla="*/ 2147483646 h 1487"/>
              <a:gd name="T40" fmla="*/ 2147483646 w 2763"/>
              <a:gd name="T41" fmla="*/ 2147483646 h 1487"/>
              <a:gd name="T42" fmla="*/ 2147483646 w 2763"/>
              <a:gd name="T43" fmla="*/ 2147483646 h 1487"/>
              <a:gd name="T44" fmla="*/ 2147483646 w 2763"/>
              <a:gd name="T45" fmla="*/ 2147483646 h 1487"/>
              <a:gd name="T46" fmla="*/ 2147483646 w 2763"/>
              <a:gd name="T47" fmla="*/ 2147483646 h 1487"/>
              <a:gd name="T48" fmla="*/ 2147483646 w 2763"/>
              <a:gd name="T49" fmla="*/ 2147483646 h 1487"/>
              <a:gd name="T50" fmla="*/ 2147483646 w 2763"/>
              <a:gd name="T51" fmla="*/ 2147483646 h 1487"/>
              <a:gd name="T52" fmla="*/ 2147483646 w 2763"/>
              <a:gd name="T53" fmla="*/ 2147483646 h 1487"/>
              <a:gd name="T54" fmla="*/ 2147483646 w 2763"/>
              <a:gd name="T55" fmla="*/ 2147483646 h 1487"/>
              <a:gd name="T56" fmla="*/ 2147483646 w 2763"/>
              <a:gd name="T57" fmla="*/ 2147483646 h 1487"/>
              <a:gd name="T58" fmla="*/ 2147483646 w 2763"/>
              <a:gd name="T59" fmla="*/ 2147483646 h 1487"/>
              <a:gd name="T60" fmla="*/ 2147483646 w 2763"/>
              <a:gd name="T61" fmla="*/ 2147483646 h 1487"/>
              <a:gd name="T62" fmla="*/ 2147483646 w 2763"/>
              <a:gd name="T63" fmla="*/ 2147483646 h 1487"/>
              <a:gd name="T64" fmla="*/ 2147483646 w 2763"/>
              <a:gd name="T65" fmla="*/ 2147483646 h 1487"/>
              <a:gd name="T66" fmla="*/ 2147483646 w 2763"/>
              <a:gd name="T67" fmla="*/ 2147483646 h 1487"/>
              <a:gd name="T68" fmla="*/ 2147483646 w 2763"/>
              <a:gd name="T69" fmla="*/ 2147483646 h 1487"/>
              <a:gd name="T70" fmla="*/ 2147483646 w 2763"/>
              <a:gd name="T71" fmla="*/ 2147483646 h 1487"/>
              <a:gd name="T72" fmla="*/ 2147483646 w 2763"/>
              <a:gd name="T73" fmla="*/ 2147483646 h 1487"/>
              <a:gd name="T74" fmla="*/ 2147483646 w 2763"/>
              <a:gd name="T75" fmla="*/ 2147483646 h 1487"/>
              <a:gd name="T76" fmla="*/ 2147483646 w 2763"/>
              <a:gd name="T77" fmla="*/ 2147483646 h 1487"/>
              <a:gd name="T78" fmla="*/ 2147483646 w 2763"/>
              <a:gd name="T79" fmla="*/ 2147483646 h 1487"/>
              <a:gd name="T80" fmla="*/ 2147483646 w 2763"/>
              <a:gd name="T81" fmla="*/ 2147483646 h 1487"/>
              <a:gd name="T82" fmla="*/ 2147483646 w 2763"/>
              <a:gd name="T83" fmla="*/ 2147483646 h 148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763" h="1487">
                <a:moveTo>
                  <a:pt x="2286" y="1390"/>
                </a:moveTo>
                <a:lnTo>
                  <a:pt x="2267" y="1334"/>
                </a:lnTo>
                <a:lnTo>
                  <a:pt x="1944" y="1295"/>
                </a:lnTo>
                <a:lnTo>
                  <a:pt x="1791" y="1486"/>
                </a:lnTo>
                <a:lnTo>
                  <a:pt x="1619" y="1371"/>
                </a:lnTo>
                <a:lnTo>
                  <a:pt x="1695" y="1219"/>
                </a:lnTo>
                <a:lnTo>
                  <a:pt x="1772" y="1105"/>
                </a:lnTo>
                <a:lnTo>
                  <a:pt x="1715" y="1009"/>
                </a:lnTo>
                <a:lnTo>
                  <a:pt x="1600" y="953"/>
                </a:lnTo>
                <a:lnTo>
                  <a:pt x="1505" y="895"/>
                </a:lnTo>
                <a:lnTo>
                  <a:pt x="1524" y="743"/>
                </a:lnTo>
                <a:lnTo>
                  <a:pt x="1505" y="628"/>
                </a:lnTo>
                <a:lnTo>
                  <a:pt x="1563" y="533"/>
                </a:lnTo>
                <a:lnTo>
                  <a:pt x="1734" y="476"/>
                </a:lnTo>
                <a:lnTo>
                  <a:pt x="1791" y="438"/>
                </a:lnTo>
                <a:lnTo>
                  <a:pt x="1810" y="381"/>
                </a:lnTo>
                <a:lnTo>
                  <a:pt x="1734" y="362"/>
                </a:lnTo>
                <a:lnTo>
                  <a:pt x="1695" y="419"/>
                </a:lnTo>
                <a:lnTo>
                  <a:pt x="1582" y="438"/>
                </a:lnTo>
                <a:lnTo>
                  <a:pt x="1543" y="362"/>
                </a:lnTo>
                <a:lnTo>
                  <a:pt x="1524" y="210"/>
                </a:lnTo>
                <a:lnTo>
                  <a:pt x="1563" y="19"/>
                </a:lnTo>
                <a:lnTo>
                  <a:pt x="1848" y="19"/>
                </a:lnTo>
                <a:lnTo>
                  <a:pt x="2172" y="0"/>
                </a:lnTo>
                <a:lnTo>
                  <a:pt x="2534" y="362"/>
                </a:lnTo>
                <a:lnTo>
                  <a:pt x="2534" y="552"/>
                </a:lnTo>
                <a:lnTo>
                  <a:pt x="2610" y="705"/>
                </a:lnTo>
                <a:lnTo>
                  <a:pt x="2706" y="762"/>
                </a:lnTo>
                <a:lnTo>
                  <a:pt x="2762" y="857"/>
                </a:lnTo>
                <a:lnTo>
                  <a:pt x="2706" y="1067"/>
                </a:lnTo>
                <a:lnTo>
                  <a:pt x="2610" y="1238"/>
                </a:lnTo>
                <a:lnTo>
                  <a:pt x="2534" y="1295"/>
                </a:lnTo>
                <a:lnTo>
                  <a:pt x="2477" y="1334"/>
                </a:lnTo>
                <a:lnTo>
                  <a:pt x="2286" y="1390"/>
                </a:lnTo>
                <a:close/>
                <a:moveTo>
                  <a:pt x="1296" y="305"/>
                </a:moveTo>
                <a:lnTo>
                  <a:pt x="1334" y="324"/>
                </a:lnTo>
                <a:lnTo>
                  <a:pt x="1353" y="362"/>
                </a:lnTo>
                <a:lnTo>
                  <a:pt x="1391" y="400"/>
                </a:lnTo>
                <a:lnTo>
                  <a:pt x="1410" y="438"/>
                </a:lnTo>
                <a:lnTo>
                  <a:pt x="1429" y="496"/>
                </a:lnTo>
                <a:lnTo>
                  <a:pt x="1391" y="496"/>
                </a:lnTo>
                <a:lnTo>
                  <a:pt x="1334" y="533"/>
                </a:lnTo>
                <a:lnTo>
                  <a:pt x="1315" y="572"/>
                </a:lnTo>
                <a:lnTo>
                  <a:pt x="1201" y="591"/>
                </a:lnTo>
                <a:lnTo>
                  <a:pt x="1162" y="591"/>
                </a:lnTo>
                <a:lnTo>
                  <a:pt x="1086" y="628"/>
                </a:lnTo>
                <a:lnTo>
                  <a:pt x="953" y="686"/>
                </a:lnTo>
                <a:lnTo>
                  <a:pt x="857" y="762"/>
                </a:lnTo>
                <a:lnTo>
                  <a:pt x="820" y="838"/>
                </a:lnTo>
                <a:lnTo>
                  <a:pt x="553" y="1048"/>
                </a:lnTo>
                <a:lnTo>
                  <a:pt x="476" y="1029"/>
                </a:lnTo>
                <a:lnTo>
                  <a:pt x="420" y="1029"/>
                </a:lnTo>
                <a:lnTo>
                  <a:pt x="400" y="1029"/>
                </a:lnTo>
                <a:lnTo>
                  <a:pt x="381" y="933"/>
                </a:lnTo>
                <a:lnTo>
                  <a:pt x="324" y="895"/>
                </a:lnTo>
                <a:lnTo>
                  <a:pt x="305" y="933"/>
                </a:lnTo>
                <a:lnTo>
                  <a:pt x="286" y="933"/>
                </a:lnTo>
                <a:lnTo>
                  <a:pt x="267" y="914"/>
                </a:lnTo>
                <a:lnTo>
                  <a:pt x="286" y="895"/>
                </a:lnTo>
                <a:lnTo>
                  <a:pt x="267" y="857"/>
                </a:lnTo>
                <a:lnTo>
                  <a:pt x="229" y="838"/>
                </a:lnTo>
                <a:lnTo>
                  <a:pt x="210" y="876"/>
                </a:lnTo>
                <a:lnTo>
                  <a:pt x="172" y="914"/>
                </a:lnTo>
                <a:lnTo>
                  <a:pt x="115" y="895"/>
                </a:lnTo>
                <a:lnTo>
                  <a:pt x="58" y="876"/>
                </a:lnTo>
                <a:lnTo>
                  <a:pt x="95" y="838"/>
                </a:lnTo>
                <a:lnTo>
                  <a:pt x="77" y="781"/>
                </a:lnTo>
                <a:lnTo>
                  <a:pt x="19" y="724"/>
                </a:lnTo>
                <a:lnTo>
                  <a:pt x="0" y="686"/>
                </a:lnTo>
                <a:lnTo>
                  <a:pt x="19" y="628"/>
                </a:lnTo>
                <a:lnTo>
                  <a:pt x="58" y="610"/>
                </a:lnTo>
                <a:lnTo>
                  <a:pt x="115" y="628"/>
                </a:lnTo>
                <a:lnTo>
                  <a:pt x="400" y="438"/>
                </a:lnTo>
                <a:lnTo>
                  <a:pt x="591" y="419"/>
                </a:lnTo>
                <a:lnTo>
                  <a:pt x="743" y="419"/>
                </a:lnTo>
                <a:lnTo>
                  <a:pt x="857" y="343"/>
                </a:lnTo>
                <a:lnTo>
                  <a:pt x="915" y="171"/>
                </a:lnTo>
                <a:lnTo>
                  <a:pt x="991" y="133"/>
                </a:lnTo>
                <a:lnTo>
                  <a:pt x="1067" y="210"/>
                </a:lnTo>
                <a:lnTo>
                  <a:pt x="1105" y="229"/>
                </a:lnTo>
                <a:lnTo>
                  <a:pt x="1143" y="247"/>
                </a:lnTo>
                <a:lnTo>
                  <a:pt x="1182" y="267"/>
                </a:lnTo>
                <a:lnTo>
                  <a:pt x="1219" y="267"/>
                </a:lnTo>
                <a:lnTo>
                  <a:pt x="1258" y="267"/>
                </a:lnTo>
                <a:lnTo>
                  <a:pt x="1296" y="305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0" name="Freeform 32">
            <a:extLst>
              <a:ext uri="{FF2B5EF4-FFF2-40B4-BE49-F238E27FC236}">
                <a16:creationId xmlns:a16="http://schemas.microsoft.com/office/drawing/2014/main" id="{4413B293-0894-4009-B1BC-56FF02A67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254" y="3287671"/>
            <a:ext cx="1085041" cy="685217"/>
          </a:xfrm>
          <a:custGeom>
            <a:avLst/>
            <a:gdLst>
              <a:gd name="T0" fmla="*/ 2147483646 w 10497"/>
              <a:gd name="T1" fmla="*/ 2147483646 h 6629"/>
              <a:gd name="T2" fmla="*/ 2147483646 w 10497"/>
              <a:gd name="T3" fmla="*/ 2147483646 h 6629"/>
              <a:gd name="T4" fmla="*/ 2147483646 w 10497"/>
              <a:gd name="T5" fmla="*/ 2147483646 h 6629"/>
              <a:gd name="T6" fmla="*/ 2147483646 w 10497"/>
              <a:gd name="T7" fmla="*/ 2147483646 h 6629"/>
              <a:gd name="T8" fmla="*/ 2147483646 w 10497"/>
              <a:gd name="T9" fmla="*/ 2147483646 h 6629"/>
              <a:gd name="T10" fmla="*/ 2147483646 w 10497"/>
              <a:gd name="T11" fmla="*/ 2147483646 h 6629"/>
              <a:gd name="T12" fmla="*/ 2147483646 w 10497"/>
              <a:gd name="T13" fmla="*/ 2147483646 h 6629"/>
              <a:gd name="T14" fmla="*/ 2147483646 w 10497"/>
              <a:gd name="T15" fmla="*/ 2147483646 h 6629"/>
              <a:gd name="T16" fmla="*/ 2147483646 w 10497"/>
              <a:gd name="T17" fmla="*/ 2147483646 h 6629"/>
              <a:gd name="T18" fmla="*/ 2147483646 w 10497"/>
              <a:gd name="T19" fmla="*/ 2147483646 h 6629"/>
              <a:gd name="T20" fmla="*/ 2147483646 w 10497"/>
              <a:gd name="T21" fmla="*/ 2147483646 h 6629"/>
              <a:gd name="T22" fmla="*/ 2147483646 w 10497"/>
              <a:gd name="T23" fmla="*/ 2147483646 h 6629"/>
              <a:gd name="T24" fmla="*/ 2147483646 w 10497"/>
              <a:gd name="T25" fmla="*/ 2147483646 h 6629"/>
              <a:gd name="T26" fmla="*/ 2147483646 w 10497"/>
              <a:gd name="T27" fmla="*/ 2147483646 h 6629"/>
              <a:gd name="T28" fmla="*/ 2147483646 w 10497"/>
              <a:gd name="T29" fmla="*/ 2147483646 h 6629"/>
              <a:gd name="T30" fmla="*/ 2147483646 w 10497"/>
              <a:gd name="T31" fmla="*/ 2147483646 h 6629"/>
              <a:gd name="T32" fmla="*/ 2147483646 w 10497"/>
              <a:gd name="T33" fmla="*/ 2147483646 h 6629"/>
              <a:gd name="T34" fmla="*/ 2147483646 w 10497"/>
              <a:gd name="T35" fmla="*/ 2147483646 h 6629"/>
              <a:gd name="T36" fmla="*/ 2147483646 w 10497"/>
              <a:gd name="T37" fmla="*/ 2147483646 h 6629"/>
              <a:gd name="T38" fmla="*/ 2147483646 w 10497"/>
              <a:gd name="T39" fmla="*/ 2147483646 h 6629"/>
              <a:gd name="T40" fmla="*/ 2147483646 w 10497"/>
              <a:gd name="T41" fmla="*/ 2147483646 h 6629"/>
              <a:gd name="T42" fmla="*/ 2147483646 w 10497"/>
              <a:gd name="T43" fmla="*/ 0 h 6629"/>
              <a:gd name="T44" fmla="*/ 2147483646 w 10497"/>
              <a:gd name="T45" fmla="*/ 2147483646 h 6629"/>
              <a:gd name="T46" fmla="*/ 2147483646 w 10497"/>
              <a:gd name="T47" fmla="*/ 2147483646 h 6629"/>
              <a:gd name="T48" fmla="*/ 2147483646 w 10497"/>
              <a:gd name="T49" fmla="*/ 2147483646 h 6629"/>
              <a:gd name="T50" fmla="*/ 2147483646 w 10497"/>
              <a:gd name="T51" fmla="*/ 2147483646 h 6629"/>
              <a:gd name="T52" fmla="*/ 2147483646 w 10497"/>
              <a:gd name="T53" fmla="*/ 2147483646 h 6629"/>
              <a:gd name="T54" fmla="*/ 2147483646 w 10497"/>
              <a:gd name="T55" fmla="*/ 2147483646 h 6629"/>
              <a:gd name="T56" fmla="*/ 2147483646 w 10497"/>
              <a:gd name="T57" fmla="*/ 2147483646 h 6629"/>
              <a:gd name="T58" fmla="*/ 2147483646 w 10497"/>
              <a:gd name="T59" fmla="*/ 2147483646 h 6629"/>
              <a:gd name="T60" fmla="*/ 2147483646 w 10497"/>
              <a:gd name="T61" fmla="*/ 2147483646 h 6629"/>
              <a:gd name="T62" fmla="*/ 2147483646 w 10497"/>
              <a:gd name="T63" fmla="*/ 2147483646 h 6629"/>
              <a:gd name="T64" fmla="*/ 2147483646 w 10497"/>
              <a:gd name="T65" fmla="*/ 2147483646 h 6629"/>
              <a:gd name="T66" fmla="*/ 2147483646 w 10497"/>
              <a:gd name="T67" fmla="*/ 2147483646 h 6629"/>
              <a:gd name="T68" fmla="*/ 2147483646 w 10497"/>
              <a:gd name="T69" fmla="*/ 2147483646 h 6629"/>
              <a:gd name="T70" fmla="*/ 2147483646 w 10497"/>
              <a:gd name="T71" fmla="*/ 2147483646 h 6629"/>
              <a:gd name="T72" fmla="*/ 2147483646 w 10497"/>
              <a:gd name="T73" fmla="*/ 2147483646 h 6629"/>
              <a:gd name="T74" fmla="*/ 2147483646 w 10497"/>
              <a:gd name="T75" fmla="*/ 2147483646 h 6629"/>
              <a:gd name="T76" fmla="*/ 2147483646 w 10497"/>
              <a:gd name="T77" fmla="*/ 2147483646 h 6629"/>
              <a:gd name="T78" fmla="*/ 2147483646 w 10497"/>
              <a:gd name="T79" fmla="*/ 2147483646 h 6629"/>
              <a:gd name="T80" fmla="*/ 2147483646 w 10497"/>
              <a:gd name="T81" fmla="*/ 2147483646 h 6629"/>
              <a:gd name="T82" fmla="*/ 2147483646 w 10497"/>
              <a:gd name="T83" fmla="*/ 2147483646 h 6629"/>
              <a:gd name="T84" fmla="*/ 2147483646 w 10497"/>
              <a:gd name="T85" fmla="*/ 2147483646 h 6629"/>
              <a:gd name="T86" fmla="*/ 2147483646 w 10497"/>
              <a:gd name="T87" fmla="*/ 2147483646 h 6629"/>
              <a:gd name="T88" fmla="*/ 2147483646 w 10497"/>
              <a:gd name="T89" fmla="*/ 2147483646 h 6629"/>
              <a:gd name="T90" fmla="*/ 2147483646 w 10497"/>
              <a:gd name="T91" fmla="*/ 2147483646 h 6629"/>
              <a:gd name="T92" fmla="*/ 2147483646 w 10497"/>
              <a:gd name="T93" fmla="*/ 2147483646 h 6629"/>
              <a:gd name="T94" fmla="*/ 2147483646 w 10497"/>
              <a:gd name="T95" fmla="*/ 2147483646 h 6629"/>
              <a:gd name="T96" fmla="*/ 2147483646 w 10497"/>
              <a:gd name="T97" fmla="*/ 2147483646 h 6629"/>
              <a:gd name="T98" fmla="*/ 2147483646 w 10497"/>
              <a:gd name="T99" fmla="*/ 2147483646 h 6629"/>
              <a:gd name="T100" fmla="*/ 2147483646 w 10497"/>
              <a:gd name="T101" fmla="*/ 2147483646 h 6629"/>
              <a:gd name="T102" fmla="*/ 2147483646 w 10497"/>
              <a:gd name="T103" fmla="*/ 2147483646 h 6629"/>
              <a:gd name="T104" fmla="*/ 2147483646 w 10497"/>
              <a:gd name="T105" fmla="*/ 2147483646 h 6629"/>
              <a:gd name="T106" fmla="*/ 2147483646 w 10497"/>
              <a:gd name="T107" fmla="*/ 2147483646 h 6629"/>
              <a:gd name="T108" fmla="*/ 2147483646 w 10497"/>
              <a:gd name="T109" fmla="*/ 2147483646 h 6629"/>
              <a:gd name="T110" fmla="*/ 2147483646 w 10497"/>
              <a:gd name="T111" fmla="*/ 2147483646 h 6629"/>
              <a:gd name="T112" fmla="*/ 2147483646 w 10497"/>
              <a:gd name="T113" fmla="*/ 2147483646 h 6629"/>
              <a:gd name="T114" fmla="*/ 2147483646 w 10497"/>
              <a:gd name="T115" fmla="*/ 2147483646 h 6629"/>
              <a:gd name="T116" fmla="*/ 2147483646 w 10497"/>
              <a:gd name="T117" fmla="*/ 2147483646 h 662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0497" h="6629">
                <a:moveTo>
                  <a:pt x="1182" y="5904"/>
                </a:moveTo>
                <a:lnTo>
                  <a:pt x="1087" y="5809"/>
                </a:lnTo>
                <a:lnTo>
                  <a:pt x="1048" y="5714"/>
                </a:lnTo>
                <a:lnTo>
                  <a:pt x="1106" y="5542"/>
                </a:lnTo>
                <a:lnTo>
                  <a:pt x="1201" y="5313"/>
                </a:lnTo>
                <a:lnTo>
                  <a:pt x="1372" y="4914"/>
                </a:lnTo>
                <a:lnTo>
                  <a:pt x="1524" y="4704"/>
                </a:lnTo>
                <a:lnTo>
                  <a:pt x="1734" y="4628"/>
                </a:lnTo>
                <a:lnTo>
                  <a:pt x="1963" y="4590"/>
                </a:lnTo>
                <a:lnTo>
                  <a:pt x="2153" y="4571"/>
                </a:lnTo>
                <a:lnTo>
                  <a:pt x="2249" y="4495"/>
                </a:lnTo>
                <a:lnTo>
                  <a:pt x="2344" y="4380"/>
                </a:lnTo>
                <a:lnTo>
                  <a:pt x="2477" y="4342"/>
                </a:lnTo>
                <a:lnTo>
                  <a:pt x="2572" y="4475"/>
                </a:lnTo>
                <a:lnTo>
                  <a:pt x="2687" y="4609"/>
                </a:lnTo>
                <a:lnTo>
                  <a:pt x="2782" y="4647"/>
                </a:lnTo>
                <a:lnTo>
                  <a:pt x="2706" y="4342"/>
                </a:lnTo>
                <a:lnTo>
                  <a:pt x="2648" y="4209"/>
                </a:lnTo>
                <a:lnTo>
                  <a:pt x="2553" y="4171"/>
                </a:lnTo>
                <a:lnTo>
                  <a:pt x="1658" y="4304"/>
                </a:lnTo>
                <a:lnTo>
                  <a:pt x="1334" y="4114"/>
                </a:lnTo>
                <a:lnTo>
                  <a:pt x="1353" y="3904"/>
                </a:lnTo>
                <a:lnTo>
                  <a:pt x="1372" y="3828"/>
                </a:lnTo>
                <a:lnTo>
                  <a:pt x="1505" y="3752"/>
                </a:lnTo>
                <a:lnTo>
                  <a:pt x="1639" y="3618"/>
                </a:lnTo>
                <a:lnTo>
                  <a:pt x="1753" y="3485"/>
                </a:lnTo>
                <a:lnTo>
                  <a:pt x="1944" y="3371"/>
                </a:lnTo>
                <a:lnTo>
                  <a:pt x="2172" y="3256"/>
                </a:lnTo>
                <a:lnTo>
                  <a:pt x="2362" y="3009"/>
                </a:lnTo>
                <a:lnTo>
                  <a:pt x="2382" y="2780"/>
                </a:lnTo>
                <a:lnTo>
                  <a:pt x="2477" y="2723"/>
                </a:lnTo>
                <a:lnTo>
                  <a:pt x="2553" y="2666"/>
                </a:lnTo>
                <a:lnTo>
                  <a:pt x="2591" y="2628"/>
                </a:lnTo>
                <a:lnTo>
                  <a:pt x="2820" y="2609"/>
                </a:lnTo>
                <a:lnTo>
                  <a:pt x="3029" y="2647"/>
                </a:lnTo>
                <a:lnTo>
                  <a:pt x="3182" y="2742"/>
                </a:lnTo>
                <a:lnTo>
                  <a:pt x="3277" y="2780"/>
                </a:lnTo>
                <a:lnTo>
                  <a:pt x="3334" y="2895"/>
                </a:lnTo>
                <a:lnTo>
                  <a:pt x="3373" y="2819"/>
                </a:lnTo>
                <a:lnTo>
                  <a:pt x="3391" y="2742"/>
                </a:lnTo>
                <a:lnTo>
                  <a:pt x="3391" y="2647"/>
                </a:lnTo>
                <a:lnTo>
                  <a:pt x="3315" y="2590"/>
                </a:lnTo>
                <a:lnTo>
                  <a:pt x="3258" y="2533"/>
                </a:lnTo>
                <a:lnTo>
                  <a:pt x="3144" y="2475"/>
                </a:lnTo>
                <a:lnTo>
                  <a:pt x="3010" y="2380"/>
                </a:lnTo>
                <a:lnTo>
                  <a:pt x="2896" y="2304"/>
                </a:lnTo>
                <a:lnTo>
                  <a:pt x="2839" y="2266"/>
                </a:lnTo>
                <a:lnTo>
                  <a:pt x="2858" y="2209"/>
                </a:lnTo>
                <a:lnTo>
                  <a:pt x="2896" y="2133"/>
                </a:lnTo>
                <a:lnTo>
                  <a:pt x="2953" y="2094"/>
                </a:lnTo>
                <a:lnTo>
                  <a:pt x="3010" y="2076"/>
                </a:lnTo>
                <a:lnTo>
                  <a:pt x="3353" y="2094"/>
                </a:lnTo>
                <a:lnTo>
                  <a:pt x="3429" y="2094"/>
                </a:lnTo>
                <a:lnTo>
                  <a:pt x="3486" y="2057"/>
                </a:lnTo>
                <a:lnTo>
                  <a:pt x="3525" y="1999"/>
                </a:lnTo>
                <a:lnTo>
                  <a:pt x="3544" y="1942"/>
                </a:lnTo>
                <a:lnTo>
                  <a:pt x="3582" y="1904"/>
                </a:lnTo>
                <a:lnTo>
                  <a:pt x="3658" y="1885"/>
                </a:lnTo>
                <a:lnTo>
                  <a:pt x="3696" y="1866"/>
                </a:lnTo>
                <a:lnTo>
                  <a:pt x="3658" y="1809"/>
                </a:lnTo>
                <a:lnTo>
                  <a:pt x="3601" y="1732"/>
                </a:lnTo>
                <a:lnTo>
                  <a:pt x="3525" y="1713"/>
                </a:lnTo>
                <a:lnTo>
                  <a:pt x="3505" y="1732"/>
                </a:lnTo>
                <a:lnTo>
                  <a:pt x="3029" y="1923"/>
                </a:lnTo>
                <a:lnTo>
                  <a:pt x="2877" y="1923"/>
                </a:lnTo>
                <a:lnTo>
                  <a:pt x="2572" y="1904"/>
                </a:lnTo>
                <a:lnTo>
                  <a:pt x="2267" y="1885"/>
                </a:lnTo>
                <a:lnTo>
                  <a:pt x="2267" y="1752"/>
                </a:lnTo>
                <a:lnTo>
                  <a:pt x="2249" y="1561"/>
                </a:lnTo>
                <a:lnTo>
                  <a:pt x="2191" y="1504"/>
                </a:lnTo>
                <a:lnTo>
                  <a:pt x="2001" y="1447"/>
                </a:lnTo>
                <a:lnTo>
                  <a:pt x="1734" y="1485"/>
                </a:lnTo>
                <a:lnTo>
                  <a:pt x="1696" y="1257"/>
                </a:lnTo>
                <a:lnTo>
                  <a:pt x="2267" y="1200"/>
                </a:lnTo>
                <a:lnTo>
                  <a:pt x="2591" y="1162"/>
                </a:lnTo>
                <a:lnTo>
                  <a:pt x="2896" y="1143"/>
                </a:lnTo>
                <a:lnTo>
                  <a:pt x="2992" y="1086"/>
                </a:lnTo>
                <a:lnTo>
                  <a:pt x="3106" y="1105"/>
                </a:lnTo>
                <a:lnTo>
                  <a:pt x="3239" y="1048"/>
                </a:lnTo>
                <a:lnTo>
                  <a:pt x="3468" y="857"/>
                </a:lnTo>
                <a:lnTo>
                  <a:pt x="3772" y="743"/>
                </a:lnTo>
                <a:lnTo>
                  <a:pt x="3886" y="667"/>
                </a:lnTo>
                <a:lnTo>
                  <a:pt x="3906" y="553"/>
                </a:lnTo>
                <a:lnTo>
                  <a:pt x="3525" y="667"/>
                </a:lnTo>
                <a:lnTo>
                  <a:pt x="3810" y="305"/>
                </a:lnTo>
                <a:lnTo>
                  <a:pt x="4115" y="286"/>
                </a:lnTo>
                <a:lnTo>
                  <a:pt x="4477" y="210"/>
                </a:lnTo>
                <a:lnTo>
                  <a:pt x="5125" y="0"/>
                </a:lnTo>
                <a:lnTo>
                  <a:pt x="5354" y="38"/>
                </a:lnTo>
                <a:lnTo>
                  <a:pt x="5296" y="381"/>
                </a:lnTo>
                <a:lnTo>
                  <a:pt x="5430" y="590"/>
                </a:lnTo>
                <a:lnTo>
                  <a:pt x="5620" y="553"/>
                </a:lnTo>
                <a:lnTo>
                  <a:pt x="5791" y="495"/>
                </a:lnTo>
                <a:lnTo>
                  <a:pt x="6134" y="419"/>
                </a:lnTo>
                <a:lnTo>
                  <a:pt x="6229" y="400"/>
                </a:lnTo>
                <a:lnTo>
                  <a:pt x="6325" y="362"/>
                </a:lnTo>
                <a:lnTo>
                  <a:pt x="6458" y="324"/>
                </a:lnTo>
                <a:lnTo>
                  <a:pt x="6534" y="191"/>
                </a:lnTo>
                <a:lnTo>
                  <a:pt x="6649" y="96"/>
                </a:lnTo>
                <a:lnTo>
                  <a:pt x="6839" y="267"/>
                </a:lnTo>
                <a:lnTo>
                  <a:pt x="7125" y="781"/>
                </a:lnTo>
                <a:lnTo>
                  <a:pt x="7335" y="876"/>
                </a:lnTo>
                <a:lnTo>
                  <a:pt x="7411" y="895"/>
                </a:lnTo>
                <a:lnTo>
                  <a:pt x="7449" y="971"/>
                </a:lnTo>
                <a:lnTo>
                  <a:pt x="7411" y="1067"/>
                </a:lnTo>
                <a:lnTo>
                  <a:pt x="7430" y="1124"/>
                </a:lnTo>
                <a:lnTo>
                  <a:pt x="7792" y="1181"/>
                </a:lnTo>
                <a:lnTo>
                  <a:pt x="7944" y="1143"/>
                </a:lnTo>
                <a:lnTo>
                  <a:pt x="8115" y="1143"/>
                </a:lnTo>
                <a:lnTo>
                  <a:pt x="8306" y="1086"/>
                </a:lnTo>
                <a:lnTo>
                  <a:pt x="8458" y="953"/>
                </a:lnTo>
                <a:lnTo>
                  <a:pt x="8610" y="800"/>
                </a:lnTo>
                <a:lnTo>
                  <a:pt x="8668" y="857"/>
                </a:lnTo>
                <a:lnTo>
                  <a:pt x="8725" y="915"/>
                </a:lnTo>
                <a:lnTo>
                  <a:pt x="8782" y="915"/>
                </a:lnTo>
                <a:lnTo>
                  <a:pt x="8820" y="857"/>
                </a:lnTo>
                <a:lnTo>
                  <a:pt x="8915" y="915"/>
                </a:lnTo>
                <a:lnTo>
                  <a:pt x="9011" y="1029"/>
                </a:lnTo>
                <a:lnTo>
                  <a:pt x="9296" y="1124"/>
                </a:lnTo>
                <a:lnTo>
                  <a:pt x="9353" y="1200"/>
                </a:lnTo>
                <a:lnTo>
                  <a:pt x="9448" y="1220"/>
                </a:lnTo>
                <a:lnTo>
                  <a:pt x="9658" y="1105"/>
                </a:lnTo>
                <a:lnTo>
                  <a:pt x="9887" y="991"/>
                </a:lnTo>
                <a:lnTo>
                  <a:pt x="9982" y="1086"/>
                </a:lnTo>
                <a:lnTo>
                  <a:pt x="10078" y="1124"/>
                </a:lnTo>
                <a:lnTo>
                  <a:pt x="10154" y="1048"/>
                </a:lnTo>
                <a:lnTo>
                  <a:pt x="10230" y="971"/>
                </a:lnTo>
                <a:lnTo>
                  <a:pt x="10496" y="1410"/>
                </a:lnTo>
                <a:lnTo>
                  <a:pt x="10458" y="1904"/>
                </a:lnTo>
                <a:lnTo>
                  <a:pt x="10230" y="2152"/>
                </a:lnTo>
                <a:lnTo>
                  <a:pt x="10173" y="2323"/>
                </a:lnTo>
                <a:lnTo>
                  <a:pt x="9868" y="2475"/>
                </a:lnTo>
                <a:lnTo>
                  <a:pt x="9697" y="2533"/>
                </a:lnTo>
                <a:lnTo>
                  <a:pt x="9620" y="2514"/>
                </a:lnTo>
                <a:lnTo>
                  <a:pt x="9563" y="2552"/>
                </a:lnTo>
                <a:lnTo>
                  <a:pt x="9448" y="2819"/>
                </a:lnTo>
                <a:lnTo>
                  <a:pt x="9296" y="2951"/>
                </a:lnTo>
                <a:lnTo>
                  <a:pt x="9163" y="3085"/>
                </a:lnTo>
                <a:lnTo>
                  <a:pt x="9087" y="3295"/>
                </a:lnTo>
                <a:lnTo>
                  <a:pt x="9068" y="3523"/>
                </a:lnTo>
                <a:lnTo>
                  <a:pt x="8991" y="3694"/>
                </a:lnTo>
                <a:lnTo>
                  <a:pt x="8896" y="3885"/>
                </a:lnTo>
                <a:lnTo>
                  <a:pt x="8820" y="4114"/>
                </a:lnTo>
                <a:lnTo>
                  <a:pt x="8763" y="4361"/>
                </a:lnTo>
                <a:lnTo>
                  <a:pt x="8687" y="4533"/>
                </a:lnTo>
                <a:lnTo>
                  <a:pt x="8668" y="4723"/>
                </a:lnTo>
                <a:lnTo>
                  <a:pt x="8839" y="4800"/>
                </a:lnTo>
                <a:lnTo>
                  <a:pt x="8858" y="4895"/>
                </a:lnTo>
                <a:lnTo>
                  <a:pt x="8877" y="4990"/>
                </a:lnTo>
                <a:lnTo>
                  <a:pt x="8935" y="5161"/>
                </a:lnTo>
                <a:lnTo>
                  <a:pt x="8935" y="5371"/>
                </a:lnTo>
                <a:lnTo>
                  <a:pt x="8991" y="5504"/>
                </a:lnTo>
                <a:lnTo>
                  <a:pt x="9087" y="5561"/>
                </a:lnTo>
                <a:lnTo>
                  <a:pt x="9049" y="5790"/>
                </a:lnTo>
                <a:lnTo>
                  <a:pt x="8782" y="6095"/>
                </a:lnTo>
                <a:lnTo>
                  <a:pt x="8744" y="6304"/>
                </a:lnTo>
                <a:lnTo>
                  <a:pt x="8725" y="6495"/>
                </a:lnTo>
                <a:lnTo>
                  <a:pt x="8591" y="6628"/>
                </a:lnTo>
                <a:lnTo>
                  <a:pt x="8249" y="6342"/>
                </a:lnTo>
                <a:lnTo>
                  <a:pt x="7830" y="6190"/>
                </a:lnTo>
                <a:lnTo>
                  <a:pt x="7601" y="6323"/>
                </a:lnTo>
                <a:lnTo>
                  <a:pt x="7430" y="6514"/>
                </a:lnTo>
                <a:lnTo>
                  <a:pt x="7239" y="6552"/>
                </a:lnTo>
                <a:lnTo>
                  <a:pt x="7030" y="6552"/>
                </a:lnTo>
                <a:lnTo>
                  <a:pt x="6801" y="6571"/>
                </a:lnTo>
                <a:lnTo>
                  <a:pt x="6553" y="6571"/>
                </a:lnTo>
                <a:lnTo>
                  <a:pt x="6458" y="6514"/>
                </a:lnTo>
                <a:lnTo>
                  <a:pt x="6363" y="6437"/>
                </a:lnTo>
                <a:lnTo>
                  <a:pt x="6248" y="6456"/>
                </a:lnTo>
                <a:lnTo>
                  <a:pt x="6115" y="6456"/>
                </a:lnTo>
                <a:lnTo>
                  <a:pt x="5925" y="6495"/>
                </a:lnTo>
                <a:lnTo>
                  <a:pt x="5753" y="6609"/>
                </a:lnTo>
                <a:lnTo>
                  <a:pt x="5506" y="6571"/>
                </a:lnTo>
                <a:lnTo>
                  <a:pt x="5354" y="6400"/>
                </a:lnTo>
                <a:lnTo>
                  <a:pt x="5372" y="6152"/>
                </a:lnTo>
                <a:lnTo>
                  <a:pt x="5239" y="5999"/>
                </a:lnTo>
                <a:lnTo>
                  <a:pt x="5201" y="5866"/>
                </a:lnTo>
                <a:lnTo>
                  <a:pt x="5258" y="5638"/>
                </a:lnTo>
                <a:lnTo>
                  <a:pt x="5125" y="5447"/>
                </a:lnTo>
                <a:lnTo>
                  <a:pt x="4953" y="5466"/>
                </a:lnTo>
                <a:lnTo>
                  <a:pt x="4896" y="5542"/>
                </a:lnTo>
                <a:lnTo>
                  <a:pt x="4839" y="5599"/>
                </a:lnTo>
                <a:lnTo>
                  <a:pt x="4801" y="5694"/>
                </a:lnTo>
                <a:lnTo>
                  <a:pt x="4782" y="5809"/>
                </a:lnTo>
                <a:lnTo>
                  <a:pt x="4592" y="5809"/>
                </a:lnTo>
                <a:lnTo>
                  <a:pt x="4287" y="5409"/>
                </a:lnTo>
                <a:lnTo>
                  <a:pt x="4096" y="5257"/>
                </a:lnTo>
                <a:lnTo>
                  <a:pt x="4001" y="5199"/>
                </a:lnTo>
                <a:lnTo>
                  <a:pt x="3886" y="5199"/>
                </a:lnTo>
                <a:lnTo>
                  <a:pt x="3772" y="5313"/>
                </a:lnTo>
                <a:lnTo>
                  <a:pt x="3563" y="5295"/>
                </a:lnTo>
                <a:lnTo>
                  <a:pt x="3410" y="5447"/>
                </a:lnTo>
                <a:lnTo>
                  <a:pt x="3410" y="5542"/>
                </a:lnTo>
                <a:lnTo>
                  <a:pt x="3410" y="5657"/>
                </a:lnTo>
                <a:lnTo>
                  <a:pt x="3353" y="5733"/>
                </a:lnTo>
                <a:lnTo>
                  <a:pt x="3277" y="5790"/>
                </a:lnTo>
                <a:lnTo>
                  <a:pt x="3277" y="5885"/>
                </a:lnTo>
                <a:lnTo>
                  <a:pt x="3296" y="5961"/>
                </a:lnTo>
                <a:lnTo>
                  <a:pt x="3239" y="6075"/>
                </a:lnTo>
                <a:lnTo>
                  <a:pt x="3144" y="6133"/>
                </a:lnTo>
                <a:lnTo>
                  <a:pt x="3048" y="6190"/>
                </a:lnTo>
                <a:lnTo>
                  <a:pt x="2934" y="6228"/>
                </a:lnTo>
                <a:lnTo>
                  <a:pt x="2858" y="6285"/>
                </a:lnTo>
                <a:lnTo>
                  <a:pt x="2763" y="6342"/>
                </a:lnTo>
                <a:lnTo>
                  <a:pt x="2553" y="6380"/>
                </a:lnTo>
                <a:lnTo>
                  <a:pt x="2362" y="6437"/>
                </a:lnTo>
                <a:lnTo>
                  <a:pt x="2172" y="6495"/>
                </a:lnTo>
                <a:lnTo>
                  <a:pt x="2001" y="6437"/>
                </a:lnTo>
                <a:lnTo>
                  <a:pt x="2020" y="6228"/>
                </a:lnTo>
                <a:lnTo>
                  <a:pt x="2058" y="6019"/>
                </a:lnTo>
                <a:lnTo>
                  <a:pt x="2096" y="5733"/>
                </a:lnTo>
                <a:lnTo>
                  <a:pt x="1905" y="5694"/>
                </a:lnTo>
                <a:lnTo>
                  <a:pt x="1296" y="5866"/>
                </a:lnTo>
                <a:lnTo>
                  <a:pt x="1182" y="5904"/>
                </a:lnTo>
                <a:close/>
                <a:moveTo>
                  <a:pt x="39" y="4361"/>
                </a:moveTo>
                <a:lnTo>
                  <a:pt x="20" y="4323"/>
                </a:lnTo>
                <a:lnTo>
                  <a:pt x="0" y="4285"/>
                </a:lnTo>
                <a:lnTo>
                  <a:pt x="20" y="4228"/>
                </a:lnTo>
                <a:lnTo>
                  <a:pt x="77" y="4190"/>
                </a:lnTo>
                <a:lnTo>
                  <a:pt x="39" y="4171"/>
                </a:lnTo>
                <a:lnTo>
                  <a:pt x="58" y="4152"/>
                </a:lnTo>
                <a:lnTo>
                  <a:pt x="96" y="4133"/>
                </a:lnTo>
                <a:lnTo>
                  <a:pt x="115" y="4094"/>
                </a:lnTo>
                <a:lnTo>
                  <a:pt x="153" y="4075"/>
                </a:lnTo>
                <a:lnTo>
                  <a:pt x="172" y="4075"/>
                </a:lnTo>
                <a:lnTo>
                  <a:pt x="153" y="4038"/>
                </a:lnTo>
                <a:lnTo>
                  <a:pt x="191" y="4038"/>
                </a:lnTo>
                <a:lnTo>
                  <a:pt x="267" y="4038"/>
                </a:lnTo>
                <a:lnTo>
                  <a:pt x="305" y="3999"/>
                </a:lnTo>
                <a:lnTo>
                  <a:pt x="325" y="3980"/>
                </a:lnTo>
                <a:lnTo>
                  <a:pt x="363" y="3999"/>
                </a:lnTo>
                <a:lnTo>
                  <a:pt x="363" y="4057"/>
                </a:lnTo>
                <a:lnTo>
                  <a:pt x="344" y="4114"/>
                </a:lnTo>
                <a:lnTo>
                  <a:pt x="229" y="4209"/>
                </a:lnTo>
                <a:lnTo>
                  <a:pt x="153" y="4285"/>
                </a:lnTo>
                <a:lnTo>
                  <a:pt x="96" y="4323"/>
                </a:lnTo>
                <a:lnTo>
                  <a:pt x="77" y="4342"/>
                </a:lnTo>
                <a:lnTo>
                  <a:pt x="39" y="4361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1" name="Freeform 33">
            <a:extLst>
              <a:ext uri="{FF2B5EF4-FFF2-40B4-BE49-F238E27FC236}">
                <a16:creationId xmlns:a16="http://schemas.microsoft.com/office/drawing/2014/main" id="{35EDFFB5-A27E-41E7-B1B6-D28A8232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196" y="3825176"/>
            <a:ext cx="1774361" cy="1152058"/>
          </a:xfrm>
          <a:custGeom>
            <a:avLst/>
            <a:gdLst>
              <a:gd name="T0" fmla="*/ 2147483646 w 17164"/>
              <a:gd name="T1" fmla="*/ 2147483646 h 11144"/>
              <a:gd name="T2" fmla="*/ 2147483646 w 17164"/>
              <a:gd name="T3" fmla="*/ 2147483646 h 11144"/>
              <a:gd name="T4" fmla="*/ 2147483646 w 17164"/>
              <a:gd name="T5" fmla="*/ 2147483646 h 11144"/>
              <a:gd name="T6" fmla="*/ 2147483646 w 17164"/>
              <a:gd name="T7" fmla="*/ 2147483646 h 11144"/>
              <a:gd name="T8" fmla="*/ 2147483646 w 17164"/>
              <a:gd name="T9" fmla="*/ 2147483646 h 11144"/>
              <a:gd name="T10" fmla="*/ 2147483646 w 17164"/>
              <a:gd name="T11" fmla="*/ 2147483646 h 11144"/>
              <a:gd name="T12" fmla="*/ 2147483646 w 17164"/>
              <a:gd name="T13" fmla="*/ 2147483646 h 11144"/>
              <a:gd name="T14" fmla="*/ 2147483646 w 17164"/>
              <a:gd name="T15" fmla="*/ 2147483646 h 11144"/>
              <a:gd name="T16" fmla="*/ 2147483646 w 17164"/>
              <a:gd name="T17" fmla="*/ 2147483646 h 11144"/>
              <a:gd name="T18" fmla="*/ 2147483646 w 17164"/>
              <a:gd name="T19" fmla="*/ 2147483646 h 11144"/>
              <a:gd name="T20" fmla="*/ 2147483646 w 17164"/>
              <a:gd name="T21" fmla="*/ 2147483646 h 11144"/>
              <a:gd name="T22" fmla="*/ 2147483646 w 17164"/>
              <a:gd name="T23" fmla="*/ 2147483646 h 11144"/>
              <a:gd name="T24" fmla="*/ 2147483646 w 17164"/>
              <a:gd name="T25" fmla="*/ 2147483646 h 11144"/>
              <a:gd name="T26" fmla="*/ 2147483646 w 17164"/>
              <a:gd name="T27" fmla="*/ 2147483646 h 11144"/>
              <a:gd name="T28" fmla="*/ 2147483646 w 17164"/>
              <a:gd name="T29" fmla="*/ 2147483646 h 11144"/>
              <a:gd name="T30" fmla="*/ 2147483646 w 17164"/>
              <a:gd name="T31" fmla="*/ 2147483646 h 11144"/>
              <a:gd name="T32" fmla="*/ 2147483646 w 17164"/>
              <a:gd name="T33" fmla="*/ 2147483646 h 11144"/>
              <a:gd name="T34" fmla="*/ 2147483646 w 17164"/>
              <a:gd name="T35" fmla="*/ 2147483646 h 11144"/>
              <a:gd name="T36" fmla="*/ 2147483646 w 17164"/>
              <a:gd name="T37" fmla="*/ 2147483646 h 11144"/>
              <a:gd name="T38" fmla="*/ 2147483646 w 17164"/>
              <a:gd name="T39" fmla="*/ 2147483646 h 11144"/>
              <a:gd name="T40" fmla="*/ 2147483646 w 17164"/>
              <a:gd name="T41" fmla="*/ 2147483646 h 11144"/>
              <a:gd name="T42" fmla="*/ 2147483646 w 17164"/>
              <a:gd name="T43" fmla="*/ 2147483646 h 11144"/>
              <a:gd name="T44" fmla="*/ 2147483646 w 17164"/>
              <a:gd name="T45" fmla="*/ 2147483646 h 11144"/>
              <a:gd name="T46" fmla="*/ 2147483646 w 17164"/>
              <a:gd name="T47" fmla="*/ 2147483646 h 11144"/>
              <a:gd name="T48" fmla="*/ 2147483646 w 17164"/>
              <a:gd name="T49" fmla="*/ 2147483646 h 11144"/>
              <a:gd name="T50" fmla="*/ 2147483646 w 17164"/>
              <a:gd name="T51" fmla="*/ 2147483646 h 11144"/>
              <a:gd name="T52" fmla="*/ 2147483646 w 17164"/>
              <a:gd name="T53" fmla="*/ 2147483646 h 11144"/>
              <a:gd name="T54" fmla="*/ 2147483646 w 17164"/>
              <a:gd name="T55" fmla="*/ 2147483646 h 11144"/>
              <a:gd name="T56" fmla="*/ 2147483646 w 17164"/>
              <a:gd name="T57" fmla="*/ 2147483646 h 11144"/>
              <a:gd name="T58" fmla="*/ 2147483646 w 17164"/>
              <a:gd name="T59" fmla="*/ 2147483646 h 11144"/>
              <a:gd name="T60" fmla="*/ 2147483646 w 17164"/>
              <a:gd name="T61" fmla="*/ 2147483646 h 11144"/>
              <a:gd name="T62" fmla="*/ 2147483646 w 17164"/>
              <a:gd name="T63" fmla="*/ 2147483646 h 11144"/>
              <a:gd name="T64" fmla="*/ 2147483646 w 17164"/>
              <a:gd name="T65" fmla="*/ 2147483646 h 11144"/>
              <a:gd name="T66" fmla="*/ 2147483646 w 17164"/>
              <a:gd name="T67" fmla="*/ 2147483646 h 11144"/>
              <a:gd name="T68" fmla="*/ 2147483646 w 17164"/>
              <a:gd name="T69" fmla="*/ 2147483646 h 11144"/>
              <a:gd name="T70" fmla="*/ 2147483646 w 17164"/>
              <a:gd name="T71" fmla="*/ 2147483646 h 11144"/>
              <a:gd name="T72" fmla="*/ 2147483646 w 17164"/>
              <a:gd name="T73" fmla="*/ 2147483646 h 11144"/>
              <a:gd name="T74" fmla="*/ 2147483646 w 17164"/>
              <a:gd name="T75" fmla="*/ 2147483646 h 11144"/>
              <a:gd name="T76" fmla="*/ 2147483646 w 17164"/>
              <a:gd name="T77" fmla="*/ 2147483646 h 11144"/>
              <a:gd name="T78" fmla="*/ 2147483646 w 17164"/>
              <a:gd name="T79" fmla="*/ 2147483646 h 11144"/>
              <a:gd name="T80" fmla="*/ 2147483646 w 17164"/>
              <a:gd name="T81" fmla="*/ 2147483646 h 11144"/>
              <a:gd name="T82" fmla="*/ 2147483646 w 17164"/>
              <a:gd name="T83" fmla="*/ 2147483646 h 11144"/>
              <a:gd name="T84" fmla="*/ 2147483646 w 17164"/>
              <a:gd name="T85" fmla="*/ 2147483646 h 11144"/>
              <a:gd name="T86" fmla="*/ 2147483646 w 17164"/>
              <a:gd name="T87" fmla="*/ 2147483646 h 11144"/>
              <a:gd name="T88" fmla="*/ 2147483646 w 17164"/>
              <a:gd name="T89" fmla="*/ 2147483646 h 11144"/>
              <a:gd name="T90" fmla="*/ 2147483646 w 17164"/>
              <a:gd name="T91" fmla="*/ 2147483646 h 11144"/>
              <a:gd name="T92" fmla="*/ 2147483646 w 17164"/>
              <a:gd name="T93" fmla="*/ 2147483646 h 11144"/>
              <a:gd name="T94" fmla="*/ 2147483646 w 17164"/>
              <a:gd name="T95" fmla="*/ 2147483646 h 11144"/>
              <a:gd name="T96" fmla="*/ 2147483646 w 17164"/>
              <a:gd name="T97" fmla="*/ 2147483646 h 11144"/>
              <a:gd name="T98" fmla="*/ 2147483646 w 17164"/>
              <a:gd name="T99" fmla="*/ 2147483646 h 11144"/>
              <a:gd name="T100" fmla="*/ 2147483646 w 17164"/>
              <a:gd name="T101" fmla="*/ 2147483646 h 11144"/>
              <a:gd name="T102" fmla="*/ 2147483646 w 17164"/>
              <a:gd name="T103" fmla="*/ 2147483646 h 11144"/>
              <a:gd name="T104" fmla="*/ 2147483646 w 17164"/>
              <a:gd name="T105" fmla="*/ 2147483646 h 11144"/>
              <a:gd name="T106" fmla="*/ 2147483646 w 17164"/>
              <a:gd name="T107" fmla="*/ 2147483646 h 11144"/>
              <a:gd name="T108" fmla="*/ 2147483646 w 17164"/>
              <a:gd name="T109" fmla="*/ 2147483646 h 11144"/>
              <a:gd name="T110" fmla="*/ 2147483646 w 17164"/>
              <a:gd name="T111" fmla="*/ 2147483646 h 11144"/>
              <a:gd name="T112" fmla="*/ 2147483646 w 17164"/>
              <a:gd name="T113" fmla="*/ 2147483646 h 11144"/>
              <a:gd name="T114" fmla="*/ 2147483646 w 17164"/>
              <a:gd name="T115" fmla="*/ 2147483646 h 11144"/>
              <a:gd name="T116" fmla="*/ 2147483646 w 17164"/>
              <a:gd name="T117" fmla="*/ 2147483646 h 11144"/>
              <a:gd name="T118" fmla="*/ 2147483646 w 17164"/>
              <a:gd name="T119" fmla="*/ 2147483646 h 11144"/>
              <a:gd name="T120" fmla="*/ 2147483646 w 17164"/>
              <a:gd name="T121" fmla="*/ 2147483646 h 111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7164" h="11144">
                <a:moveTo>
                  <a:pt x="17068" y="3886"/>
                </a:moveTo>
                <a:lnTo>
                  <a:pt x="17029" y="3867"/>
                </a:lnTo>
                <a:lnTo>
                  <a:pt x="16782" y="3886"/>
                </a:lnTo>
                <a:lnTo>
                  <a:pt x="16687" y="3867"/>
                </a:lnTo>
                <a:lnTo>
                  <a:pt x="16667" y="3829"/>
                </a:lnTo>
                <a:lnTo>
                  <a:pt x="16648" y="3772"/>
                </a:lnTo>
                <a:lnTo>
                  <a:pt x="16611" y="3695"/>
                </a:lnTo>
                <a:lnTo>
                  <a:pt x="16534" y="3639"/>
                </a:lnTo>
                <a:lnTo>
                  <a:pt x="16515" y="3695"/>
                </a:lnTo>
                <a:lnTo>
                  <a:pt x="16534" y="3791"/>
                </a:lnTo>
                <a:lnTo>
                  <a:pt x="16534" y="3829"/>
                </a:lnTo>
                <a:lnTo>
                  <a:pt x="16496" y="3962"/>
                </a:lnTo>
                <a:lnTo>
                  <a:pt x="16477" y="4020"/>
                </a:lnTo>
                <a:lnTo>
                  <a:pt x="16420" y="4076"/>
                </a:lnTo>
                <a:lnTo>
                  <a:pt x="16172" y="4267"/>
                </a:lnTo>
                <a:lnTo>
                  <a:pt x="16039" y="4324"/>
                </a:lnTo>
                <a:lnTo>
                  <a:pt x="15944" y="4248"/>
                </a:lnTo>
                <a:lnTo>
                  <a:pt x="15829" y="4000"/>
                </a:lnTo>
                <a:lnTo>
                  <a:pt x="15734" y="3962"/>
                </a:lnTo>
                <a:lnTo>
                  <a:pt x="15658" y="4058"/>
                </a:lnTo>
                <a:lnTo>
                  <a:pt x="15620" y="4229"/>
                </a:lnTo>
                <a:lnTo>
                  <a:pt x="15639" y="4343"/>
                </a:lnTo>
                <a:lnTo>
                  <a:pt x="15696" y="4477"/>
                </a:lnTo>
                <a:lnTo>
                  <a:pt x="15791" y="4667"/>
                </a:lnTo>
                <a:lnTo>
                  <a:pt x="15905" y="4819"/>
                </a:lnTo>
                <a:lnTo>
                  <a:pt x="16001" y="4877"/>
                </a:lnTo>
                <a:lnTo>
                  <a:pt x="16077" y="4972"/>
                </a:lnTo>
                <a:lnTo>
                  <a:pt x="16134" y="4991"/>
                </a:lnTo>
                <a:lnTo>
                  <a:pt x="16210" y="4953"/>
                </a:lnTo>
                <a:lnTo>
                  <a:pt x="16420" y="4762"/>
                </a:lnTo>
                <a:lnTo>
                  <a:pt x="16553" y="4743"/>
                </a:lnTo>
                <a:lnTo>
                  <a:pt x="16667" y="4762"/>
                </a:lnTo>
                <a:lnTo>
                  <a:pt x="16763" y="4782"/>
                </a:lnTo>
                <a:lnTo>
                  <a:pt x="16896" y="4724"/>
                </a:lnTo>
                <a:lnTo>
                  <a:pt x="16877" y="4858"/>
                </a:lnTo>
                <a:lnTo>
                  <a:pt x="16858" y="4972"/>
                </a:lnTo>
                <a:lnTo>
                  <a:pt x="16801" y="5181"/>
                </a:lnTo>
                <a:lnTo>
                  <a:pt x="16725" y="5581"/>
                </a:lnTo>
                <a:lnTo>
                  <a:pt x="16667" y="5658"/>
                </a:lnTo>
                <a:lnTo>
                  <a:pt x="16458" y="5734"/>
                </a:lnTo>
                <a:lnTo>
                  <a:pt x="16286" y="5639"/>
                </a:lnTo>
                <a:lnTo>
                  <a:pt x="16134" y="5620"/>
                </a:lnTo>
                <a:lnTo>
                  <a:pt x="16020" y="5867"/>
                </a:lnTo>
                <a:lnTo>
                  <a:pt x="15982" y="5848"/>
                </a:lnTo>
                <a:lnTo>
                  <a:pt x="15963" y="5867"/>
                </a:lnTo>
                <a:lnTo>
                  <a:pt x="15944" y="5867"/>
                </a:lnTo>
                <a:lnTo>
                  <a:pt x="15982" y="5962"/>
                </a:lnTo>
                <a:lnTo>
                  <a:pt x="16020" y="6077"/>
                </a:lnTo>
                <a:lnTo>
                  <a:pt x="16077" y="6419"/>
                </a:lnTo>
                <a:lnTo>
                  <a:pt x="16039" y="6477"/>
                </a:lnTo>
                <a:lnTo>
                  <a:pt x="15982" y="6438"/>
                </a:lnTo>
                <a:lnTo>
                  <a:pt x="15868" y="6343"/>
                </a:lnTo>
                <a:lnTo>
                  <a:pt x="15715" y="6324"/>
                </a:lnTo>
                <a:lnTo>
                  <a:pt x="15620" y="6267"/>
                </a:lnTo>
                <a:lnTo>
                  <a:pt x="15544" y="6153"/>
                </a:lnTo>
                <a:lnTo>
                  <a:pt x="15505" y="5981"/>
                </a:lnTo>
                <a:lnTo>
                  <a:pt x="15544" y="5810"/>
                </a:lnTo>
                <a:lnTo>
                  <a:pt x="15620" y="5658"/>
                </a:lnTo>
                <a:lnTo>
                  <a:pt x="15696" y="5505"/>
                </a:lnTo>
                <a:lnTo>
                  <a:pt x="15658" y="5372"/>
                </a:lnTo>
                <a:lnTo>
                  <a:pt x="15601" y="5295"/>
                </a:lnTo>
                <a:lnTo>
                  <a:pt x="15505" y="5086"/>
                </a:lnTo>
                <a:lnTo>
                  <a:pt x="15487" y="5067"/>
                </a:lnTo>
                <a:lnTo>
                  <a:pt x="15448" y="5067"/>
                </a:lnTo>
                <a:lnTo>
                  <a:pt x="15410" y="5067"/>
                </a:lnTo>
                <a:lnTo>
                  <a:pt x="15372" y="5029"/>
                </a:lnTo>
                <a:lnTo>
                  <a:pt x="15372" y="4991"/>
                </a:lnTo>
                <a:lnTo>
                  <a:pt x="15391" y="4953"/>
                </a:lnTo>
                <a:lnTo>
                  <a:pt x="15410" y="4915"/>
                </a:lnTo>
                <a:lnTo>
                  <a:pt x="15315" y="4705"/>
                </a:lnTo>
                <a:lnTo>
                  <a:pt x="15296" y="4648"/>
                </a:lnTo>
                <a:lnTo>
                  <a:pt x="15296" y="4591"/>
                </a:lnTo>
                <a:lnTo>
                  <a:pt x="15334" y="4515"/>
                </a:lnTo>
                <a:lnTo>
                  <a:pt x="15334" y="4477"/>
                </a:lnTo>
                <a:lnTo>
                  <a:pt x="15315" y="4438"/>
                </a:lnTo>
                <a:lnTo>
                  <a:pt x="15296" y="4401"/>
                </a:lnTo>
                <a:lnTo>
                  <a:pt x="15258" y="4401"/>
                </a:lnTo>
                <a:lnTo>
                  <a:pt x="15239" y="4420"/>
                </a:lnTo>
                <a:lnTo>
                  <a:pt x="15220" y="4438"/>
                </a:lnTo>
                <a:lnTo>
                  <a:pt x="15125" y="4724"/>
                </a:lnTo>
                <a:lnTo>
                  <a:pt x="15067" y="4782"/>
                </a:lnTo>
                <a:lnTo>
                  <a:pt x="15048" y="4782"/>
                </a:lnTo>
                <a:lnTo>
                  <a:pt x="15029" y="4801"/>
                </a:lnTo>
                <a:lnTo>
                  <a:pt x="14801" y="4877"/>
                </a:lnTo>
                <a:lnTo>
                  <a:pt x="14686" y="4877"/>
                </a:lnTo>
                <a:lnTo>
                  <a:pt x="14420" y="4877"/>
                </a:lnTo>
                <a:lnTo>
                  <a:pt x="14305" y="4915"/>
                </a:lnTo>
                <a:lnTo>
                  <a:pt x="14401" y="4972"/>
                </a:lnTo>
                <a:lnTo>
                  <a:pt x="14553" y="5048"/>
                </a:lnTo>
                <a:lnTo>
                  <a:pt x="14686" y="5086"/>
                </a:lnTo>
                <a:lnTo>
                  <a:pt x="14686" y="5124"/>
                </a:lnTo>
                <a:lnTo>
                  <a:pt x="14420" y="5219"/>
                </a:lnTo>
                <a:lnTo>
                  <a:pt x="14286" y="5295"/>
                </a:lnTo>
                <a:lnTo>
                  <a:pt x="14267" y="5391"/>
                </a:lnTo>
                <a:lnTo>
                  <a:pt x="14325" y="5448"/>
                </a:lnTo>
                <a:lnTo>
                  <a:pt x="14439" y="5391"/>
                </a:lnTo>
                <a:lnTo>
                  <a:pt x="14496" y="5429"/>
                </a:lnTo>
                <a:lnTo>
                  <a:pt x="14534" y="5505"/>
                </a:lnTo>
                <a:lnTo>
                  <a:pt x="14534" y="5524"/>
                </a:lnTo>
                <a:lnTo>
                  <a:pt x="14496" y="5524"/>
                </a:lnTo>
                <a:lnTo>
                  <a:pt x="14477" y="5544"/>
                </a:lnTo>
                <a:lnTo>
                  <a:pt x="14572" y="5848"/>
                </a:lnTo>
                <a:lnTo>
                  <a:pt x="14744" y="6020"/>
                </a:lnTo>
                <a:lnTo>
                  <a:pt x="14934" y="6153"/>
                </a:lnTo>
                <a:lnTo>
                  <a:pt x="15087" y="6343"/>
                </a:lnTo>
                <a:lnTo>
                  <a:pt x="15011" y="6324"/>
                </a:lnTo>
                <a:lnTo>
                  <a:pt x="14896" y="6324"/>
                </a:lnTo>
                <a:lnTo>
                  <a:pt x="14858" y="6343"/>
                </a:lnTo>
                <a:lnTo>
                  <a:pt x="15125" y="6438"/>
                </a:lnTo>
                <a:lnTo>
                  <a:pt x="15163" y="6534"/>
                </a:lnTo>
                <a:lnTo>
                  <a:pt x="15182" y="6686"/>
                </a:lnTo>
                <a:lnTo>
                  <a:pt x="15125" y="6743"/>
                </a:lnTo>
                <a:lnTo>
                  <a:pt x="15048" y="6800"/>
                </a:lnTo>
                <a:lnTo>
                  <a:pt x="14934" y="6800"/>
                </a:lnTo>
                <a:lnTo>
                  <a:pt x="14858" y="6819"/>
                </a:lnTo>
                <a:lnTo>
                  <a:pt x="14572" y="6629"/>
                </a:lnTo>
                <a:lnTo>
                  <a:pt x="14477" y="6610"/>
                </a:lnTo>
                <a:lnTo>
                  <a:pt x="14401" y="6629"/>
                </a:lnTo>
                <a:lnTo>
                  <a:pt x="14286" y="6667"/>
                </a:lnTo>
                <a:lnTo>
                  <a:pt x="14210" y="6724"/>
                </a:lnTo>
                <a:lnTo>
                  <a:pt x="14172" y="6782"/>
                </a:lnTo>
                <a:lnTo>
                  <a:pt x="14191" y="6819"/>
                </a:lnTo>
                <a:lnTo>
                  <a:pt x="14267" y="6972"/>
                </a:lnTo>
                <a:lnTo>
                  <a:pt x="14344" y="6991"/>
                </a:lnTo>
                <a:lnTo>
                  <a:pt x="14401" y="7029"/>
                </a:lnTo>
                <a:lnTo>
                  <a:pt x="14648" y="6972"/>
                </a:lnTo>
                <a:lnTo>
                  <a:pt x="14782" y="7067"/>
                </a:lnTo>
                <a:lnTo>
                  <a:pt x="14477" y="7353"/>
                </a:lnTo>
                <a:lnTo>
                  <a:pt x="14363" y="7505"/>
                </a:lnTo>
                <a:lnTo>
                  <a:pt x="14249" y="7448"/>
                </a:lnTo>
                <a:lnTo>
                  <a:pt x="14077" y="7581"/>
                </a:lnTo>
                <a:lnTo>
                  <a:pt x="14096" y="7715"/>
                </a:lnTo>
                <a:lnTo>
                  <a:pt x="14172" y="7810"/>
                </a:lnTo>
                <a:lnTo>
                  <a:pt x="14001" y="7810"/>
                </a:lnTo>
                <a:lnTo>
                  <a:pt x="13734" y="7467"/>
                </a:lnTo>
                <a:lnTo>
                  <a:pt x="13658" y="7276"/>
                </a:lnTo>
                <a:lnTo>
                  <a:pt x="13410" y="7029"/>
                </a:lnTo>
                <a:lnTo>
                  <a:pt x="13353" y="7048"/>
                </a:lnTo>
                <a:lnTo>
                  <a:pt x="13086" y="7181"/>
                </a:lnTo>
                <a:lnTo>
                  <a:pt x="13125" y="7258"/>
                </a:lnTo>
                <a:lnTo>
                  <a:pt x="13143" y="7276"/>
                </a:lnTo>
                <a:lnTo>
                  <a:pt x="13030" y="7258"/>
                </a:lnTo>
                <a:lnTo>
                  <a:pt x="12934" y="7220"/>
                </a:lnTo>
                <a:lnTo>
                  <a:pt x="12858" y="7181"/>
                </a:lnTo>
                <a:lnTo>
                  <a:pt x="12801" y="7067"/>
                </a:lnTo>
                <a:lnTo>
                  <a:pt x="12781" y="6972"/>
                </a:lnTo>
                <a:lnTo>
                  <a:pt x="12820" y="6896"/>
                </a:lnTo>
                <a:lnTo>
                  <a:pt x="12972" y="6819"/>
                </a:lnTo>
                <a:lnTo>
                  <a:pt x="13010" y="6782"/>
                </a:lnTo>
                <a:lnTo>
                  <a:pt x="13143" y="6610"/>
                </a:lnTo>
                <a:lnTo>
                  <a:pt x="13220" y="6438"/>
                </a:lnTo>
                <a:lnTo>
                  <a:pt x="13258" y="6382"/>
                </a:lnTo>
                <a:lnTo>
                  <a:pt x="13353" y="6343"/>
                </a:lnTo>
                <a:lnTo>
                  <a:pt x="13353" y="6477"/>
                </a:lnTo>
                <a:lnTo>
                  <a:pt x="13315" y="6591"/>
                </a:lnTo>
                <a:lnTo>
                  <a:pt x="13220" y="6819"/>
                </a:lnTo>
                <a:lnTo>
                  <a:pt x="13410" y="6800"/>
                </a:lnTo>
                <a:lnTo>
                  <a:pt x="13563" y="6743"/>
                </a:lnTo>
                <a:lnTo>
                  <a:pt x="13658" y="6610"/>
                </a:lnTo>
                <a:lnTo>
                  <a:pt x="13658" y="6401"/>
                </a:lnTo>
                <a:lnTo>
                  <a:pt x="13620" y="6305"/>
                </a:lnTo>
                <a:lnTo>
                  <a:pt x="13563" y="6248"/>
                </a:lnTo>
                <a:lnTo>
                  <a:pt x="13524" y="6191"/>
                </a:lnTo>
                <a:lnTo>
                  <a:pt x="13524" y="6077"/>
                </a:lnTo>
                <a:lnTo>
                  <a:pt x="13563" y="6020"/>
                </a:lnTo>
                <a:lnTo>
                  <a:pt x="13734" y="5810"/>
                </a:lnTo>
                <a:lnTo>
                  <a:pt x="13810" y="5848"/>
                </a:lnTo>
                <a:lnTo>
                  <a:pt x="13848" y="5905"/>
                </a:lnTo>
                <a:lnTo>
                  <a:pt x="13848" y="5962"/>
                </a:lnTo>
                <a:lnTo>
                  <a:pt x="13829" y="6039"/>
                </a:lnTo>
                <a:lnTo>
                  <a:pt x="13868" y="6134"/>
                </a:lnTo>
                <a:lnTo>
                  <a:pt x="13924" y="6210"/>
                </a:lnTo>
                <a:lnTo>
                  <a:pt x="13982" y="6229"/>
                </a:lnTo>
                <a:lnTo>
                  <a:pt x="14077" y="6191"/>
                </a:lnTo>
                <a:lnTo>
                  <a:pt x="14134" y="6134"/>
                </a:lnTo>
                <a:lnTo>
                  <a:pt x="14210" y="5943"/>
                </a:lnTo>
                <a:lnTo>
                  <a:pt x="14267" y="5867"/>
                </a:lnTo>
                <a:lnTo>
                  <a:pt x="14172" y="5734"/>
                </a:lnTo>
                <a:lnTo>
                  <a:pt x="14134" y="5600"/>
                </a:lnTo>
                <a:lnTo>
                  <a:pt x="14096" y="5544"/>
                </a:lnTo>
                <a:lnTo>
                  <a:pt x="13982" y="5639"/>
                </a:lnTo>
                <a:lnTo>
                  <a:pt x="13848" y="5696"/>
                </a:lnTo>
                <a:lnTo>
                  <a:pt x="13734" y="5600"/>
                </a:lnTo>
                <a:lnTo>
                  <a:pt x="13563" y="5353"/>
                </a:lnTo>
                <a:lnTo>
                  <a:pt x="13487" y="5486"/>
                </a:lnTo>
                <a:lnTo>
                  <a:pt x="13353" y="5810"/>
                </a:lnTo>
                <a:lnTo>
                  <a:pt x="13258" y="5925"/>
                </a:lnTo>
                <a:lnTo>
                  <a:pt x="13182" y="5962"/>
                </a:lnTo>
                <a:lnTo>
                  <a:pt x="13106" y="5962"/>
                </a:lnTo>
                <a:lnTo>
                  <a:pt x="12934" y="5925"/>
                </a:lnTo>
                <a:lnTo>
                  <a:pt x="12858" y="5943"/>
                </a:lnTo>
                <a:lnTo>
                  <a:pt x="12801" y="6020"/>
                </a:lnTo>
                <a:lnTo>
                  <a:pt x="12686" y="6153"/>
                </a:lnTo>
                <a:lnTo>
                  <a:pt x="12629" y="6210"/>
                </a:lnTo>
                <a:lnTo>
                  <a:pt x="12400" y="6343"/>
                </a:lnTo>
                <a:lnTo>
                  <a:pt x="12286" y="6438"/>
                </a:lnTo>
                <a:lnTo>
                  <a:pt x="12191" y="6477"/>
                </a:lnTo>
                <a:lnTo>
                  <a:pt x="12115" y="6496"/>
                </a:lnTo>
                <a:lnTo>
                  <a:pt x="12077" y="6534"/>
                </a:lnTo>
                <a:lnTo>
                  <a:pt x="12058" y="6591"/>
                </a:lnTo>
                <a:lnTo>
                  <a:pt x="12058" y="6667"/>
                </a:lnTo>
                <a:lnTo>
                  <a:pt x="12058" y="6763"/>
                </a:lnTo>
                <a:lnTo>
                  <a:pt x="12019" y="6819"/>
                </a:lnTo>
                <a:lnTo>
                  <a:pt x="11963" y="6896"/>
                </a:lnTo>
                <a:lnTo>
                  <a:pt x="11924" y="6972"/>
                </a:lnTo>
                <a:lnTo>
                  <a:pt x="11982" y="7067"/>
                </a:lnTo>
                <a:lnTo>
                  <a:pt x="11620" y="7410"/>
                </a:lnTo>
                <a:lnTo>
                  <a:pt x="11639" y="7734"/>
                </a:lnTo>
                <a:lnTo>
                  <a:pt x="11582" y="7791"/>
                </a:lnTo>
                <a:lnTo>
                  <a:pt x="11410" y="7696"/>
                </a:lnTo>
                <a:lnTo>
                  <a:pt x="11353" y="7772"/>
                </a:lnTo>
                <a:lnTo>
                  <a:pt x="11334" y="7848"/>
                </a:lnTo>
                <a:lnTo>
                  <a:pt x="11334" y="7924"/>
                </a:lnTo>
                <a:lnTo>
                  <a:pt x="11372" y="8020"/>
                </a:lnTo>
                <a:lnTo>
                  <a:pt x="11296" y="7982"/>
                </a:lnTo>
                <a:lnTo>
                  <a:pt x="11105" y="7867"/>
                </a:lnTo>
                <a:lnTo>
                  <a:pt x="10877" y="7791"/>
                </a:lnTo>
                <a:lnTo>
                  <a:pt x="10820" y="7753"/>
                </a:lnTo>
                <a:lnTo>
                  <a:pt x="10763" y="7620"/>
                </a:lnTo>
                <a:lnTo>
                  <a:pt x="10781" y="7220"/>
                </a:lnTo>
                <a:lnTo>
                  <a:pt x="10763" y="7067"/>
                </a:lnTo>
                <a:lnTo>
                  <a:pt x="10800" y="6972"/>
                </a:lnTo>
                <a:lnTo>
                  <a:pt x="10800" y="6858"/>
                </a:lnTo>
                <a:lnTo>
                  <a:pt x="10744" y="6763"/>
                </a:lnTo>
                <a:lnTo>
                  <a:pt x="10686" y="6705"/>
                </a:lnTo>
                <a:lnTo>
                  <a:pt x="10610" y="6724"/>
                </a:lnTo>
                <a:lnTo>
                  <a:pt x="10553" y="6782"/>
                </a:lnTo>
                <a:lnTo>
                  <a:pt x="10496" y="6877"/>
                </a:lnTo>
                <a:lnTo>
                  <a:pt x="10477" y="6953"/>
                </a:lnTo>
                <a:lnTo>
                  <a:pt x="10496" y="7048"/>
                </a:lnTo>
                <a:lnTo>
                  <a:pt x="10534" y="7144"/>
                </a:lnTo>
                <a:lnTo>
                  <a:pt x="10534" y="7200"/>
                </a:lnTo>
                <a:lnTo>
                  <a:pt x="10343" y="7276"/>
                </a:lnTo>
                <a:lnTo>
                  <a:pt x="10363" y="7372"/>
                </a:lnTo>
                <a:lnTo>
                  <a:pt x="10515" y="7543"/>
                </a:lnTo>
                <a:lnTo>
                  <a:pt x="10267" y="7677"/>
                </a:lnTo>
                <a:lnTo>
                  <a:pt x="10172" y="7772"/>
                </a:lnTo>
                <a:lnTo>
                  <a:pt x="10267" y="7810"/>
                </a:lnTo>
                <a:lnTo>
                  <a:pt x="10287" y="7829"/>
                </a:lnTo>
                <a:lnTo>
                  <a:pt x="10305" y="7867"/>
                </a:lnTo>
                <a:lnTo>
                  <a:pt x="10287" y="7906"/>
                </a:lnTo>
                <a:lnTo>
                  <a:pt x="10267" y="7906"/>
                </a:lnTo>
                <a:lnTo>
                  <a:pt x="10229" y="7906"/>
                </a:lnTo>
                <a:lnTo>
                  <a:pt x="10172" y="7867"/>
                </a:lnTo>
                <a:lnTo>
                  <a:pt x="10153" y="7867"/>
                </a:lnTo>
                <a:lnTo>
                  <a:pt x="10058" y="7867"/>
                </a:lnTo>
                <a:lnTo>
                  <a:pt x="10038" y="7906"/>
                </a:lnTo>
                <a:lnTo>
                  <a:pt x="10038" y="7962"/>
                </a:lnTo>
                <a:lnTo>
                  <a:pt x="10020" y="8038"/>
                </a:lnTo>
                <a:lnTo>
                  <a:pt x="9962" y="8077"/>
                </a:lnTo>
                <a:lnTo>
                  <a:pt x="9772" y="8115"/>
                </a:lnTo>
                <a:lnTo>
                  <a:pt x="9696" y="8172"/>
                </a:lnTo>
                <a:lnTo>
                  <a:pt x="9677" y="8229"/>
                </a:lnTo>
                <a:lnTo>
                  <a:pt x="9525" y="8744"/>
                </a:lnTo>
                <a:lnTo>
                  <a:pt x="9505" y="8820"/>
                </a:lnTo>
                <a:lnTo>
                  <a:pt x="9505" y="8915"/>
                </a:lnTo>
                <a:lnTo>
                  <a:pt x="9353" y="8877"/>
                </a:lnTo>
                <a:lnTo>
                  <a:pt x="9067" y="8972"/>
                </a:lnTo>
                <a:lnTo>
                  <a:pt x="8991" y="8953"/>
                </a:lnTo>
                <a:lnTo>
                  <a:pt x="8991" y="8858"/>
                </a:lnTo>
                <a:lnTo>
                  <a:pt x="9048" y="8686"/>
                </a:lnTo>
                <a:lnTo>
                  <a:pt x="9029" y="8591"/>
                </a:lnTo>
                <a:lnTo>
                  <a:pt x="8972" y="8553"/>
                </a:lnTo>
                <a:lnTo>
                  <a:pt x="8896" y="8534"/>
                </a:lnTo>
                <a:lnTo>
                  <a:pt x="8743" y="8534"/>
                </a:lnTo>
                <a:lnTo>
                  <a:pt x="8743" y="8496"/>
                </a:lnTo>
                <a:lnTo>
                  <a:pt x="8763" y="8439"/>
                </a:lnTo>
                <a:lnTo>
                  <a:pt x="8782" y="8419"/>
                </a:lnTo>
                <a:lnTo>
                  <a:pt x="8800" y="8305"/>
                </a:lnTo>
                <a:lnTo>
                  <a:pt x="8819" y="8286"/>
                </a:lnTo>
                <a:lnTo>
                  <a:pt x="8839" y="8305"/>
                </a:lnTo>
                <a:lnTo>
                  <a:pt x="8877" y="8286"/>
                </a:lnTo>
                <a:lnTo>
                  <a:pt x="8953" y="8115"/>
                </a:lnTo>
                <a:lnTo>
                  <a:pt x="8972" y="8038"/>
                </a:lnTo>
                <a:lnTo>
                  <a:pt x="8953" y="7962"/>
                </a:lnTo>
                <a:lnTo>
                  <a:pt x="8915" y="7943"/>
                </a:lnTo>
                <a:lnTo>
                  <a:pt x="8877" y="7924"/>
                </a:lnTo>
                <a:lnTo>
                  <a:pt x="8782" y="7906"/>
                </a:lnTo>
                <a:lnTo>
                  <a:pt x="8705" y="7886"/>
                </a:lnTo>
                <a:lnTo>
                  <a:pt x="8705" y="7848"/>
                </a:lnTo>
                <a:lnTo>
                  <a:pt x="8724" y="7810"/>
                </a:lnTo>
                <a:lnTo>
                  <a:pt x="8743" y="7810"/>
                </a:lnTo>
                <a:lnTo>
                  <a:pt x="8743" y="7715"/>
                </a:lnTo>
                <a:lnTo>
                  <a:pt x="8763" y="7620"/>
                </a:lnTo>
                <a:lnTo>
                  <a:pt x="8743" y="7562"/>
                </a:lnTo>
                <a:lnTo>
                  <a:pt x="8648" y="7601"/>
                </a:lnTo>
                <a:lnTo>
                  <a:pt x="8686" y="7410"/>
                </a:lnTo>
                <a:lnTo>
                  <a:pt x="8800" y="7315"/>
                </a:lnTo>
                <a:lnTo>
                  <a:pt x="8972" y="7296"/>
                </a:lnTo>
                <a:lnTo>
                  <a:pt x="9124" y="7276"/>
                </a:lnTo>
                <a:lnTo>
                  <a:pt x="9105" y="7220"/>
                </a:lnTo>
                <a:lnTo>
                  <a:pt x="9067" y="7181"/>
                </a:lnTo>
                <a:lnTo>
                  <a:pt x="9010" y="7144"/>
                </a:lnTo>
                <a:lnTo>
                  <a:pt x="8953" y="7124"/>
                </a:lnTo>
                <a:lnTo>
                  <a:pt x="9048" y="7048"/>
                </a:lnTo>
                <a:lnTo>
                  <a:pt x="9105" y="6972"/>
                </a:lnTo>
                <a:lnTo>
                  <a:pt x="9105" y="6896"/>
                </a:lnTo>
                <a:lnTo>
                  <a:pt x="9029" y="6858"/>
                </a:lnTo>
                <a:lnTo>
                  <a:pt x="9010" y="6877"/>
                </a:lnTo>
                <a:lnTo>
                  <a:pt x="8953" y="6953"/>
                </a:lnTo>
                <a:lnTo>
                  <a:pt x="8915" y="6972"/>
                </a:lnTo>
                <a:lnTo>
                  <a:pt x="8858" y="6972"/>
                </a:lnTo>
                <a:lnTo>
                  <a:pt x="8782" y="6915"/>
                </a:lnTo>
                <a:lnTo>
                  <a:pt x="8743" y="6915"/>
                </a:lnTo>
                <a:lnTo>
                  <a:pt x="8705" y="6953"/>
                </a:lnTo>
                <a:lnTo>
                  <a:pt x="8667" y="7010"/>
                </a:lnTo>
                <a:lnTo>
                  <a:pt x="8648" y="7067"/>
                </a:lnTo>
                <a:lnTo>
                  <a:pt x="8591" y="7086"/>
                </a:lnTo>
                <a:lnTo>
                  <a:pt x="8534" y="7086"/>
                </a:lnTo>
                <a:lnTo>
                  <a:pt x="8477" y="7067"/>
                </a:lnTo>
                <a:lnTo>
                  <a:pt x="8343" y="7086"/>
                </a:lnTo>
                <a:lnTo>
                  <a:pt x="8267" y="7086"/>
                </a:lnTo>
                <a:lnTo>
                  <a:pt x="8172" y="7124"/>
                </a:lnTo>
                <a:lnTo>
                  <a:pt x="8172" y="7010"/>
                </a:lnTo>
                <a:lnTo>
                  <a:pt x="8115" y="6934"/>
                </a:lnTo>
                <a:lnTo>
                  <a:pt x="7962" y="6858"/>
                </a:lnTo>
                <a:lnTo>
                  <a:pt x="7962" y="6839"/>
                </a:lnTo>
                <a:lnTo>
                  <a:pt x="7925" y="6782"/>
                </a:lnTo>
                <a:lnTo>
                  <a:pt x="7886" y="6743"/>
                </a:lnTo>
                <a:lnTo>
                  <a:pt x="7886" y="6782"/>
                </a:lnTo>
                <a:lnTo>
                  <a:pt x="7867" y="6819"/>
                </a:lnTo>
                <a:lnTo>
                  <a:pt x="7810" y="6839"/>
                </a:lnTo>
                <a:lnTo>
                  <a:pt x="7772" y="6858"/>
                </a:lnTo>
                <a:lnTo>
                  <a:pt x="7715" y="6839"/>
                </a:lnTo>
                <a:lnTo>
                  <a:pt x="7600" y="6705"/>
                </a:lnTo>
                <a:lnTo>
                  <a:pt x="7581" y="6705"/>
                </a:lnTo>
                <a:lnTo>
                  <a:pt x="7562" y="6629"/>
                </a:lnTo>
                <a:lnTo>
                  <a:pt x="7562" y="6610"/>
                </a:lnTo>
                <a:lnTo>
                  <a:pt x="7600" y="6591"/>
                </a:lnTo>
                <a:lnTo>
                  <a:pt x="7620" y="6553"/>
                </a:lnTo>
                <a:lnTo>
                  <a:pt x="7639" y="6591"/>
                </a:lnTo>
                <a:lnTo>
                  <a:pt x="7696" y="6591"/>
                </a:lnTo>
                <a:lnTo>
                  <a:pt x="7753" y="6553"/>
                </a:lnTo>
                <a:lnTo>
                  <a:pt x="7715" y="6477"/>
                </a:lnTo>
                <a:lnTo>
                  <a:pt x="7562" y="6401"/>
                </a:lnTo>
                <a:lnTo>
                  <a:pt x="7429" y="6305"/>
                </a:lnTo>
                <a:lnTo>
                  <a:pt x="7410" y="6077"/>
                </a:lnTo>
                <a:lnTo>
                  <a:pt x="7467" y="5829"/>
                </a:lnTo>
                <a:lnTo>
                  <a:pt x="7544" y="5658"/>
                </a:lnTo>
                <a:lnTo>
                  <a:pt x="7544" y="5600"/>
                </a:lnTo>
                <a:lnTo>
                  <a:pt x="7544" y="5524"/>
                </a:lnTo>
                <a:lnTo>
                  <a:pt x="7544" y="5467"/>
                </a:lnTo>
                <a:lnTo>
                  <a:pt x="7600" y="5448"/>
                </a:lnTo>
                <a:lnTo>
                  <a:pt x="7639" y="5448"/>
                </a:lnTo>
                <a:lnTo>
                  <a:pt x="7696" y="5467"/>
                </a:lnTo>
                <a:lnTo>
                  <a:pt x="7734" y="5486"/>
                </a:lnTo>
                <a:lnTo>
                  <a:pt x="7772" y="5581"/>
                </a:lnTo>
                <a:lnTo>
                  <a:pt x="7962" y="5867"/>
                </a:lnTo>
                <a:lnTo>
                  <a:pt x="7905" y="5943"/>
                </a:lnTo>
                <a:lnTo>
                  <a:pt x="7886" y="6020"/>
                </a:lnTo>
                <a:lnTo>
                  <a:pt x="7886" y="6096"/>
                </a:lnTo>
                <a:lnTo>
                  <a:pt x="7925" y="6191"/>
                </a:lnTo>
                <a:lnTo>
                  <a:pt x="8039" y="6553"/>
                </a:lnTo>
                <a:lnTo>
                  <a:pt x="8115" y="6610"/>
                </a:lnTo>
                <a:lnTo>
                  <a:pt x="8438" y="6648"/>
                </a:lnTo>
                <a:lnTo>
                  <a:pt x="8572" y="6743"/>
                </a:lnTo>
                <a:lnTo>
                  <a:pt x="8648" y="6743"/>
                </a:lnTo>
                <a:lnTo>
                  <a:pt x="8686" y="6610"/>
                </a:lnTo>
                <a:lnTo>
                  <a:pt x="8629" y="6610"/>
                </a:lnTo>
                <a:lnTo>
                  <a:pt x="8591" y="6591"/>
                </a:lnTo>
                <a:lnTo>
                  <a:pt x="8458" y="6572"/>
                </a:lnTo>
                <a:lnTo>
                  <a:pt x="8401" y="6477"/>
                </a:lnTo>
                <a:lnTo>
                  <a:pt x="8306" y="6401"/>
                </a:lnTo>
                <a:lnTo>
                  <a:pt x="8343" y="6210"/>
                </a:lnTo>
                <a:lnTo>
                  <a:pt x="8248" y="6229"/>
                </a:lnTo>
                <a:lnTo>
                  <a:pt x="8210" y="6343"/>
                </a:lnTo>
                <a:lnTo>
                  <a:pt x="8153" y="6343"/>
                </a:lnTo>
                <a:lnTo>
                  <a:pt x="8115" y="6210"/>
                </a:lnTo>
                <a:lnTo>
                  <a:pt x="8096" y="6020"/>
                </a:lnTo>
                <a:lnTo>
                  <a:pt x="8134" y="5905"/>
                </a:lnTo>
                <a:lnTo>
                  <a:pt x="8096" y="5772"/>
                </a:lnTo>
                <a:lnTo>
                  <a:pt x="8267" y="5753"/>
                </a:lnTo>
                <a:lnTo>
                  <a:pt x="8534" y="5810"/>
                </a:lnTo>
                <a:lnTo>
                  <a:pt x="8572" y="5867"/>
                </a:lnTo>
                <a:lnTo>
                  <a:pt x="8553" y="5981"/>
                </a:lnTo>
                <a:lnTo>
                  <a:pt x="8553" y="6001"/>
                </a:lnTo>
                <a:lnTo>
                  <a:pt x="8553" y="6039"/>
                </a:lnTo>
                <a:lnTo>
                  <a:pt x="8572" y="6077"/>
                </a:lnTo>
                <a:lnTo>
                  <a:pt x="8629" y="6115"/>
                </a:lnTo>
                <a:lnTo>
                  <a:pt x="8667" y="6172"/>
                </a:lnTo>
                <a:lnTo>
                  <a:pt x="8763" y="6229"/>
                </a:lnTo>
                <a:lnTo>
                  <a:pt x="8858" y="6267"/>
                </a:lnTo>
                <a:lnTo>
                  <a:pt x="8934" y="6343"/>
                </a:lnTo>
                <a:lnTo>
                  <a:pt x="9029" y="6401"/>
                </a:lnTo>
                <a:lnTo>
                  <a:pt x="9086" y="6438"/>
                </a:lnTo>
                <a:lnTo>
                  <a:pt x="9124" y="6419"/>
                </a:lnTo>
                <a:lnTo>
                  <a:pt x="8991" y="6229"/>
                </a:lnTo>
                <a:lnTo>
                  <a:pt x="9067" y="6210"/>
                </a:lnTo>
                <a:lnTo>
                  <a:pt x="9181" y="6286"/>
                </a:lnTo>
                <a:lnTo>
                  <a:pt x="9334" y="6362"/>
                </a:lnTo>
                <a:lnTo>
                  <a:pt x="9505" y="6419"/>
                </a:lnTo>
                <a:lnTo>
                  <a:pt x="9639" y="6401"/>
                </a:lnTo>
                <a:lnTo>
                  <a:pt x="9505" y="6362"/>
                </a:lnTo>
                <a:lnTo>
                  <a:pt x="9410" y="6305"/>
                </a:lnTo>
                <a:lnTo>
                  <a:pt x="9220" y="6134"/>
                </a:lnTo>
                <a:lnTo>
                  <a:pt x="9258" y="6077"/>
                </a:lnTo>
                <a:lnTo>
                  <a:pt x="9124" y="5981"/>
                </a:lnTo>
                <a:lnTo>
                  <a:pt x="8915" y="5715"/>
                </a:lnTo>
                <a:lnTo>
                  <a:pt x="8800" y="5658"/>
                </a:lnTo>
                <a:lnTo>
                  <a:pt x="8648" y="5639"/>
                </a:lnTo>
                <a:lnTo>
                  <a:pt x="8458" y="5639"/>
                </a:lnTo>
                <a:lnTo>
                  <a:pt x="8324" y="5562"/>
                </a:lnTo>
                <a:lnTo>
                  <a:pt x="8172" y="5600"/>
                </a:lnTo>
                <a:lnTo>
                  <a:pt x="8020" y="5562"/>
                </a:lnTo>
                <a:lnTo>
                  <a:pt x="8001" y="5486"/>
                </a:lnTo>
                <a:lnTo>
                  <a:pt x="8096" y="5372"/>
                </a:lnTo>
                <a:lnTo>
                  <a:pt x="8191" y="5334"/>
                </a:lnTo>
                <a:lnTo>
                  <a:pt x="8382" y="5353"/>
                </a:lnTo>
                <a:lnTo>
                  <a:pt x="8610" y="5258"/>
                </a:lnTo>
                <a:lnTo>
                  <a:pt x="8896" y="5467"/>
                </a:lnTo>
                <a:lnTo>
                  <a:pt x="8991" y="5448"/>
                </a:lnTo>
                <a:lnTo>
                  <a:pt x="9029" y="5467"/>
                </a:lnTo>
                <a:lnTo>
                  <a:pt x="9029" y="5486"/>
                </a:lnTo>
                <a:lnTo>
                  <a:pt x="9048" y="5486"/>
                </a:lnTo>
                <a:lnTo>
                  <a:pt x="9086" y="5505"/>
                </a:lnTo>
                <a:lnTo>
                  <a:pt x="9048" y="5353"/>
                </a:lnTo>
                <a:lnTo>
                  <a:pt x="9067" y="5219"/>
                </a:lnTo>
                <a:lnTo>
                  <a:pt x="9144" y="5124"/>
                </a:lnTo>
                <a:lnTo>
                  <a:pt x="9296" y="5086"/>
                </a:lnTo>
                <a:lnTo>
                  <a:pt x="9581" y="5163"/>
                </a:lnTo>
                <a:lnTo>
                  <a:pt x="9734" y="5181"/>
                </a:lnTo>
                <a:lnTo>
                  <a:pt x="9696" y="5086"/>
                </a:lnTo>
                <a:lnTo>
                  <a:pt x="9791" y="5029"/>
                </a:lnTo>
                <a:lnTo>
                  <a:pt x="9848" y="5029"/>
                </a:lnTo>
                <a:lnTo>
                  <a:pt x="9906" y="5029"/>
                </a:lnTo>
                <a:lnTo>
                  <a:pt x="9810" y="4915"/>
                </a:lnTo>
                <a:lnTo>
                  <a:pt x="9677" y="4896"/>
                </a:lnTo>
                <a:lnTo>
                  <a:pt x="9334" y="4934"/>
                </a:lnTo>
                <a:lnTo>
                  <a:pt x="9372" y="4858"/>
                </a:lnTo>
                <a:lnTo>
                  <a:pt x="9353" y="4801"/>
                </a:lnTo>
                <a:lnTo>
                  <a:pt x="9334" y="4743"/>
                </a:lnTo>
                <a:lnTo>
                  <a:pt x="9334" y="4667"/>
                </a:lnTo>
                <a:lnTo>
                  <a:pt x="9372" y="4610"/>
                </a:lnTo>
                <a:lnTo>
                  <a:pt x="9391" y="4572"/>
                </a:lnTo>
                <a:lnTo>
                  <a:pt x="9429" y="4534"/>
                </a:lnTo>
                <a:lnTo>
                  <a:pt x="9429" y="4457"/>
                </a:lnTo>
                <a:lnTo>
                  <a:pt x="9372" y="4343"/>
                </a:lnTo>
                <a:lnTo>
                  <a:pt x="9296" y="4305"/>
                </a:lnTo>
                <a:lnTo>
                  <a:pt x="9200" y="4362"/>
                </a:lnTo>
                <a:lnTo>
                  <a:pt x="9124" y="4457"/>
                </a:lnTo>
                <a:lnTo>
                  <a:pt x="9124" y="4515"/>
                </a:lnTo>
                <a:lnTo>
                  <a:pt x="9163" y="4648"/>
                </a:lnTo>
                <a:lnTo>
                  <a:pt x="9163" y="4724"/>
                </a:lnTo>
                <a:lnTo>
                  <a:pt x="9086" y="4877"/>
                </a:lnTo>
                <a:lnTo>
                  <a:pt x="9010" y="5143"/>
                </a:lnTo>
                <a:lnTo>
                  <a:pt x="8953" y="5219"/>
                </a:lnTo>
                <a:lnTo>
                  <a:pt x="8819" y="5239"/>
                </a:lnTo>
                <a:lnTo>
                  <a:pt x="8819" y="5219"/>
                </a:lnTo>
                <a:lnTo>
                  <a:pt x="8782" y="5181"/>
                </a:lnTo>
                <a:lnTo>
                  <a:pt x="8800" y="5143"/>
                </a:lnTo>
                <a:lnTo>
                  <a:pt x="8839" y="5067"/>
                </a:lnTo>
                <a:lnTo>
                  <a:pt x="8877" y="5029"/>
                </a:lnTo>
                <a:lnTo>
                  <a:pt x="8782" y="4991"/>
                </a:lnTo>
                <a:lnTo>
                  <a:pt x="8724" y="5010"/>
                </a:lnTo>
                <a:lnTo>
                  <a:pt x="8667" y="5067"/>
                </a:lnTo>
                <a:lnTo>
                  <a:pt x="8591" y="5086"/>
                </a:lnTo>
                <a:lnTo>
                  <a:pt x="8419" y="5048"/>
                </a:lnTo>
                <a:lnTo>
                  <a:pt x="8362" y="5067"/>
                </a:lnTo>
                <a:lnTo>
                  <a:pt x="8362" y="5143"/>
                </a:lnTo>
                <a:lnTo>
                  <a:pt x="8267" y="5143"/>
                </a:lnTo>
                <a:lnTo>
                  <a:pt x="8134" y="5200"/>
                </a:lnTo>
                <a:lnTo>
                  <a:pt x="8077" y="5163"/>
                </a:lnTo>
                <a:lnTo>
                  <a:pt x="8039" y="5086"/>
                </a:lnTo>
                <a:lnTo>
                  <a:pt x="8096" y="5010"/>
                </a:lnTo>
                <a:lnTo>
                  <a:pt x="8229" y="4877"/>
                </a:lnTo>
                <a:lnTo>
                  <a:pt x="8267" y="4801"/>
                </a:lnTo>
                <a:lnTo>
                  <a:pt x="8286" y="4743"/>
                </a:lnTo>
                <a:lnTo>
                  <a:pt x="8306" y="4705"/>
                </a:lnTo>
                <a:lnTo>
                  <a:pt x="8306" y="4648"/>
                </a:lnTo>
                <a:lnTo>
                  <a:pt x="8286" y="4515"/>
                </a:lnTo>
                <a:lnTo>
                  <a:pt x="8306" y="4477"/>
                </a:lnTo>
                <a:lnTo>
                  <a:pt x="8401" y="4401"/>
                </a:lnTo>
                <a:lnTo>
                  <a:pt x="8306" y="4343"/>
                </a:lnTo>
                <a:lnTo>
                  <a:pt x="8248" y="4210"/>
                </a:lnTo>
                <a:lnTo>
                  <a:pt x="8210" y="4058"/>
                </a:lnTo>
                <a:lnTo>
                  <a:pt x="8229" y="3924"/>
                </a:lnTo>
                <a:lnTo>
                  <a:pt x="8306" y="3848"/>
                </a:lnTo>
                <a:lnTo>
                  <a:pt x="8419" y="3772"/>
                </a:lnTo>
                <a:lnTo>
                  <a:pt x="8458" y="3695"/>
                </a:lnTo>
                <a:lnTo>
                  <a:pt x="8306" y="3658"/>
                </a:lnTo>
                <a:lnTo>
                  <a:pt x="8229" y="3677"/>
                </a:lnTo>
                <a:lnTo>
                  <a:pt x="8191" y="3715"/>
                </a:lnTo>
                <a:lnTo>
                  <a:pt x="8153" y="3753"/>
                </a:lnTo>
                <a:lnTo>
                  <a:pt x="8115" y="3772"/>
                </a:lnTo>
                <a:lnTo>
                  <a:pt x="8057" y="3791"/>
                </a:lnTo>
                <a:lnTo>
                  <a:pt x="8057" y="3867"/>
                </a:lnTo>
                <a:lnTo>
                  <a:pt x="8096" y="3962"/>
                </a:lnTo>
                <a:lnTo>
                  <a:pt x="8096" y="4039"/>
                </a:lnTo>
                <a:lnTo>
                  <a:pt x="8001" y="4115"/>
                </a:lnTo>
                <a:lnTo>
                  <a:pt x="7886" y="4115"/>
                </a:lnTo>
                <a:lnTo>
                  <a:pt x="7772" y="4076"/>
                </a:lnTo>
                <a:lnTo>
                  <a:pt x="7696" y="4039"/>
                </a:lnTo>
                <a:lnTo>
                  <a:pt x="7753" y="4000"/>
                </a:lnTo>
                <a:lnTo>
                  <a:pt x="7791" y="3981"/>
                </a:lnTo>
                <a:lnTo>
                  <a:pt x="7734" y="3944"/>
                </a:lnTo>
                <a:lnTo>
                  <a:pt x="7676" y="3886"/>
                </a:lnTo>
                <a:lnTo>
                  <a:pt x="7639" y="3829"/>
                </a:lnTo>
                <a:lnTo>
                  <a:pt x="7620" y="3772"/>
                </a:lnTo>
                <a:lnTo>
                  <a:pt x="7696" y="3734"/>
                </a:lnTo>
                <a:lnTo>
                  <a:pt x="7753" y="3734"/>
                </a:lnTo>
                <a:lnTo>
                  <a:pt x="7925" y="3772"/>
                </a:lnTo>
                <a:lnTo>
                  <a:pt x="7905" y="3600"/>
                </a:lnTo>
                <a:lnTo>
                  <a:pt x="8077" y="3429"/>
                </a:lnTo>
                <a:lnTo>
                  <a:pt x="8020" y="3258"/>
                </a:lnTo>
                <a:lnTo>
                  <a:pt x="7848" y="3010"/>
                </a:lnTo>
                <a:lnTo>
                  <a:pt x="7734" y="2915"/>
                </a:lnTo>
                <a:lnTo>
                  <a:pt x="7620" y="2877"/>
                </a:lnTo>
                <a:lnTo>
                  <a:pt x="7658" y="3048"/>
                </a:lnTo>
                <a:lnTo>
                  <a:pt x="7620" y="3143"/>
                </a:lnTo>
                <a:lnTo>
                  <a:pt x="7524" y="3143"/>
                </a:lnTo>
                <a:lnTo>
                  <a:pt x="7448" y="3029"/>
                </a:lnTo>
                <a:lnTo>
                  <a:pt x="7505" y="2953"/>
                </a:lnTo>
                <a:lnTo>
                  <a:pt x="7334" y="2743"/>
                </a:lnTo>
                <a:lnTo>
                  <a:pt x="7315" y="2610"/>
                </a:lnTo>
                <a:lnTo>
                  <a:pt x="7410" y="2496"/>
                </a:lnTo>
                <a:lnTo>
                  <a:pt x="7544" y="2476"/>
                </a:lnTo>
                <a:lnTo>
                  <a:pt x="7658" y="2553"/>
                </a:lnTo>
                <a:lnTo>
                  <a:pt x="7696" y="2667"/>
                </a:lnTo>
                <a:lnTo>
                  <a:pt x="7791" y="2610"/>
                </a:lnTo>
                <a:lnTo>
                  <a:pt x="7829" y="2534"/>
                </a:lnTo>
                <a:lnTo>
                  <a:pt x="7886" y="2343"/>
                </a:lnTo>
                <a:lnTo>
                  <a:pt x="7925" y="2439"/>
                </a:lnTo>
                <a:lnTo>
                  <a:pt x="7925" y="2515"/>
                </a:lnTo>
                <a:lnTo>
                  <a:pt x="7905" y="2648"/>
                </a:lnTo>
                <a:lnTo>
                  <a:pt x="7886" y="2724"/>
                </a:lnTo>
                <a:lnTo>
                  <a:pt x="7886" y="2762"/>
                </a:lnTo>
                <a:lnTo>
                  <a:pt x="7886" y="2820"/>
                </a:lnTo>
                <a:lnTo>
                  <a:pt x="7905" y="2820"/>
                </a:lnTo>
                <a:lnTo>
                  <a:pt x="7943" y="2801"/>
                </a:lnTo>
                <a:lnTo>
                  <a:pt x="7962" y="2820"/>
                </a:lnTo>
                <a:lnTo>
                  <a:pt x="7981" y="2915"/>
                </a:lnTo>
                <a:lnTo>
                  <a:pt x="8001" y="2972"/>
                </a:lnTo>
                <a:lnTo>
                  <a:pt x="8020" y="2991"/>
                </a:lnTo>
                <a:lnTo>
                  <a:pt x="8096" y="3029"/>
                </a:lnTo>
                <a:lnTo>
                  <a:pt x="8153" y="3048"/>
                </a:lnTo>
                <a:lnTo>
                  <a:pt x="8267" y="3067"/>
                </a:lnTo>
                <a:lnTo>
                  <a:pt x="8306" y="3086"/>
                </a:lnTo>
                <a:lnTo>
                  <a:pt x="8267" y="3182"/>
                </a:lnTo>
                <a:lnTo>
                  <a:pt x="8286" y="3258"/>
                </a:lnTo>
                <a:lnTo>
                  <a:pt x="8324" y="3334"/>
                </a:lnTo>
                <a:lnTo>
                  <a:pt x="8401" y="3410"/>
                </a:lnTo>
                <a:lnTo>
                  <a:pt x="8553" y="3048"/>
                </a:lnTo>
                <a:lnTo>
                  <a:pt x="8572" y="2915"/>
                </a:lnTo>
                <a:lnTo>
                  <a:pt x="8572" y="2781"/>
                </a:lnTo>
                <a:lnTo>
                  <a:pt x="8534" y="2743"/>
                </a:lnTo>
                <a:lnTo>
                  <a:pt x="8419" y="2705"/>
                </a:lnTo>
                <a:lnTo>
                  <a:pt x="8362" y="2686"/>
                </a:lnTo>
                <a:lnTo>
                  <a:pt x="8324" y="2629"/>
                </a:lnTo>
                <a:lnTo>
                  <a:pt x="8267" y="2457"/>
                </a:lnTo>
                <a:lnTo>
                  <a:pt x="8057" y="2229"/>
                </a:lnTo>
                <a:lnTo>
                  <a:pt x="8001" y="2115"/>
                </a:lnTo>
                <a:lnTo>
                  <a:pt x="8020" y="2077"/>
                </a:lnTo>
                <a:lnTo>
                  <a:pt x="8057" y="2039"/>
                </a:lnTo>
                <a:lnTo>
                  <a:pt x="8077" y="2000"/>
                </a:lnTo>
                <a:lnTo>
                  <a:pt x="8096" y="1924"/>
                </a:lnTo>
                <a:lnTo>
                  <a:pt x="8020" y="1886"/>
                </a:lnTo>
                <a:lnTo>
                  <a:pt x="8001" y="1829"/>
                </a:lnTo>
                <a:lnTo>
                  <a:pt x="8001" y="1714"/>
                </a:lnTo>
                <a:lnTo>
                  <a:pt x="7925" y="1753"/>
                </a:lnTo>
                <a:lnTo>
                  <a:pt x="7848" y="1753"/>
                </a:lnTo>
                <a:lnTo>
                  <a:pt x="7658" y="1772"/>
                </a:lnTo>
                <a:lnTo>
                  <a:pt x="7734" y="1677"/>
                </a:lnTo>
                <a:lnTo>
                  <a:pt x="7848" y="1658"/>
                </a:lnTo>
                <a:lnTo>
                  <a:pt x="7981" y="1638"/>
                </a:lnTo>
                <a:lnTo>
                  <a:pt x="8096" y="1619"/>
                </a:lnTo>
                <a:lnTo>
                  <a:pt x="8057" y="1600"/>
                </a:lnTo>
                <a:lnTo>
                  <a:pt x="8039" y="1582"/>
                </a:lnTo>
                <a:lnTo>
                  <a:pt x="8020" y="1562"/>
                </a:lnTo>
                <a:lnTo>
                  <a:pt x="7962" y="1562"/>
                </a:lnTo>
                <a:lnTo>
                  <a:pt x="8001" y="1486"/>
                </a:lnTo>
                <a:lnTo>
                  <a:pt x="8039" y="1448"/>
                </a:lnTo>
                <a:lnTo>
                  <a:pt x="8077" y="1410"/>
                </a:lnTo>
                <a:lnTo>
                  <a:pt x="8115" y="1372"/>
                </a:lnTo>
                <a:lnTo>
                  <a:pt x="8134" y="1315"/>
                </a:lnTo>
                <a:lnTo>
                  <a:pt x="8115" y="1257"/>
                </a:lnTo>
                <a:lnTo>
                  <a:pt x="8096" y="1219"/>
                </a:lnTo>
                <a:lnTo>
                  <a:pt x="8096" y="1162"/>
                </a:lnTo>
                <a:lnTo>
                  <a:pt x="8115" y="1048"/>
                </a:lnTo>
                <a:lnTo>
                  <a:pt x="8172" y="915"/>
                </a:lnTo>
                <a:lnTo>
                  <a:pt x="8306" y="705"/>
                </a:lnTo>
                <a:lnTo>
                  <a:pt x="8343" y="743"/>
                </a:lnTo>
                <a:lnTo>
                  <a:pt x="8438" y="876"/>
                </a:lnTo>
                <a:lnTo>
                  <a:pt x="8553" y="896"/>
                </a:lnTo>
                <a:lnTo>
                  <a:pt x="8610" y="896"/>
                </a:lnTo>
                <a:lnTo>
                  <a:pt x="8591" y="839"/>
                </a:lnTo>
                <a:lnTo>
                  <a:pt x="8477" y="705"/>
                </a:lnTo>
                <a:lnTo>
                  <a:pt x="8591" y="667"/>
                </a:lnTo>
                <a:lnTo>
                  <a:pt x="9200" y="495"/>
                </a:lnTo>
                <a:lnTo>
                  <a:pt x="9391" y="534"/>
                </a:lnTo>
                <a:lnTo>
                  <a:pt x="9353" y="820"/>
                </a:lnTo>
                <a:lnTo>
                  <a:pt x="9315" y="1029"/>
                </a:lnTo>
                <a:lnTo>
                  <a:pt x="9296" y="1238"/>
                </a:lnTo>
                <a:lnTo>
                  <a:pt x="9467" y="1296"/>
                </a:lnTo>
                <a:lnTo>
                  <a:pt x="9657" y="1238"/>
                </a:lnTo>
                <a:lnTo>
                  <a:pt x="9848" y="1181"/>
                </a:lnTo>
                <a:lnTo>
                  <a:pt x="10058" y="1143"/>
                </a:lnTo>
                <a:lnTo>
                  <a:pt x="10153" y="1086"/>
                </a:lnTo>
                <a:lnTo>
                  <a:pt x="10229" y="1029"/>
                </a:lnTo>
                <a:lnTo>
                  <a:pt x="10343" y="991"/>
                </a:lnTo>
                <a:lnTo>
                  <a:pt x="10439" y="934"/>
                </a:lnTo>
                <a:lnTo>
                  <a:pt x="10534" y="876"/>
                </a:lnTo>
                <a:lnTo>
                  <a:pt x="10591" y="762"/>
                </a:lnTo>
                <a:lnTo>
                  <a:pt x="10572" y="686"/>
                </a:lnTo>
                <a:lnTo>
                  <a:pt x="10572" y="591"/>
                </a:lnTo>
                <a:lnTo>
                  <a:pt x="10648" y="534"/>
                </a:lnTo>
                <a:lnTo>
                  <a:pt x="10705" y="458"/>
                </a:lnTo>
                <a:lnTo>
                  <a:pt x="10705" y="343"/>
                </a:lnTo>
                <a:lnTo>
                  <a:pt x="10705" y="248"/>
                </a:lnTo>
                <a:lnTo>
                  <a:pt x="10858" y="96"/>
                </a:lnTo>
                <a:lnTo>
                  <a:pt x="11067" y="114"/>
                </a:lnTo>
                <a:lnTo>
                  <a:pt x="11181" y="0"/>
                </a:lnTo>
                <a:lnTo>
                  <a:pt x="11296" y="0"/>
                </a:lnTo>
                <a:lnTo>
                  <a:pt x="11391" y="58"/>
                </a:lnTo>
                <a:lnTo>
                  <a:pt x="11582" y="210"/>
                </a:lnTo>
                <a:lnTo>
                  <a:pt x="11887" y="610"/>
                </a:lnTo>
                <a:lnTo>
                  <a:pt x="12077" y="610"/>
                </a:lnTo>
                <a:lnTo>
                  <a:pt x="12096" y="495"/>
                </a:lnTo>
                <a:lnTo>
                  <a:pt x="12134" y="400"/>
                </a:lnTo>
                <a:lnTo>
                  <a:pt x="12191" y="343"/>
                </a:lnTo>
                <a:lnTo>
                  <a:pt x="12248" y="267"/>
                </a:lnTo>
                <a:lnTo>
                  <a:pt x="12420" y="248"/>
                </a:lnTo>
                <a:lnTo>
                  <a:pt x="12553" y="439"/>
                </a:lnTo>
                <a:lnTo>
                  <a:pt x="12496" y="667"/>
                </a:lnTo>
                <a:lnTo>
                  <a:pt x="12534" y="800"/>
                </a:lnTo>
                <a:lnTo>
                  <a:pt x="12667" y="953"/>
                </a:lnTo>
                <a:lnTo>
                  <a:pt x="12649" y="1201"/>
                </a:lnTo>
                <a:lnTo>
                  <a:pt x="12801" y="1372"/>
                </a:lnTo>
                <a:lnTo>
                  <a:pt x="13048" y="1410"/>
                </a:lnTo>
                <a:lnTo>
                  <a:pt x="13220" y="1296"/>
                </a:lnTo>
                <a:lnTo>
                  <a:pt x="13410" y="1257"/>
                </a:lnTo>
                <a:lnTo>
                  <a:pt x="13543" y="1257"/>
                </a:lnTo>
                <a:lnTo>
                  <a:pt x="13658" y="1238"/>
                </a:lnTo>
                <a:lnTo>
                  <a:pt x="13753" y="1315"/>
                </a:lnTo>
                <a:lnTo>
                  <a:pt x="13848" y="1372"/>
                </a:lnTo>
                <a:lnTo>
                  <a:pt x="14096" y="1372"/>
                </a:lnTo>
                <a:lnTo>
                  <a:pt x="14325" y="1353"/>
                </a:lnTo>
                <a:lnTo>
                  <a:pt x="14534" y="1353"/>
                </a:lnTo>
                <a:lnTo>
                  <a:pt x="14725" y="1315"/>
                </a:lnTo>
                <a:lnTo>
                  <a:pt x="14896" y="1124"/>
                </a:lnTo>
                <a:lnTo>
                  <a:pt x="15125" y="991"/>
                </a:lnTo>
                <a:lnTo>
                  <a:pt x="15544" y="1143"/>
                </a:lnTo>
                <a:lnTo>
                  <a:pt x="15886" y="1429"/>
                </a:lnTo>
                <a:lnTo>
                  <a:pt x="15868" y="1600"/>
                </a:lnTo>
                <a:lnTo>
                  <a:pt x="15982" y="1753"/>
                </a:lnTo>
                <a:lnTo>
                  <a:pt x="16058" y="1943"/>
                </a:lnTo>
                <a:lnTo>
                  <a:pt x="16077" y="2362"/>
                </a:lnTo>
                <a:lnTo>
                  <a:pt x="16172" y="2515"/>
                </a:lnTo>
                <a:lnTo>
                  <a:pt x="16325" y="2629"/>
                </a:lnTo>
                <a:lnTo>
                  <a:pt x="16458" y="2762"/>
                </a:lnTo>
                <a:lnTo>
                  <a:pt x="16515" y="2934"/>
                </a:lnTo>
                <a:lnTo>
                  <a:pt x="16591" y="3067"/>
                </a:lnTo>
                <a:lnTo>
                  <a:pt x="16972" y="3505"/>
                </a:lnTo>
                <a:lnTo>
                  <a:pt x="17068" y="3715"/>
                </a:lnTo>
                <a:lnTo>
                  <a:pt x="17068" y="3848"/>
                </a:lnTo>
                <a:lnTo>
                  <a:pt x="17068" y="3886"/>
                </a:lnTo>
                <a:close/>
                <a:moveTo>
                  <a:pt x="11924" y="1714"/>
                </a:moveTo>
                <a:lnTo>
                  <a:pt x="11601" y="1600"/>
                </a:lnTo>
                <a:lnTo>
                  <a:pt x="11429" y="1658"/>
                </a:lnTo>
                <a:lnTo>
                  <a:pt x="11258" y="1696"/>
                </a:lnTo>
                <a:lnTo>
                  <a:pt x="11029" y="1619"/>
                </a:lnTo>
                <a:lnTo>
                  <a:pt x="10896" y="1753"/>
                </a:lnTo>
                <a:lnTo>
                  <a:pt x="11067" y="2134"/>
                </a:lnTo>
                <a:lnTo>
                  <a:pt x="11410" y="2343"/>
                </a:lnTo>
                <a:lnTo>
                  <a:pt x="11791" y="2400"/>
                </a:lnTo>
                <a:lnTo>
                  <a:pt x="12039" y="2077"/>
                </a:lnTo>
                <a:lnTo>
                  <a:pt x="11924" y="1714"/>
                </a:lnTo>
                <a:close/>
                <a:moveTo>
                  <a:pt x="13106" y="7505"/>
                </a:moveTo>
                <a:lnTo>
                  <a:pt x="13296" y="7486"/>
                </a:lnTo>
                <a:lnTo>
                  <a:pt x="13391" y="7486"/>
                </a:lnTo>
                <a:lnTo>
                  <a:pt x="13487" y="7543"/>
                </a:lnTo>
                <a:lnTo>
                  <a:pt x="13543" y="7657"/>
                </a:lnTo>
                <a:lnTo>
                  <a:pt x="13524" y="7810"/>
                </a:lnTo>
                <a:lnTo>
                  <a:pt x="13448" y="7924"/>
                </a:lnTo>
                <a:lnTo>
                  <a:pt x="13334" y="7962"/>
                </a:lnTo>
                <a:lnTo>
                  <a:pt x="13067" y="8020"/>
                </a:lnTo>
                <a:lnTo>
                  <a:pt x="12972" y="8001"/>
                </a:lnTo>
                <a:lnTo>
                  <a:pt x="12896" y="7962"/>
                </a:lnTo>
                <a:lnTo>
                  <a:pt x="12744" y="7867"/>
                </a:lnTo>
                <a:lnTo>
                  <a:pt x="12744" y="7810"/>
                </a:lnTo>
                <a:lnTo>
                  <a:pt x="12781" y="7772"/>
                </a:lnTo>
                <a:lnTo>
                  <a:pt x="12781" y="7734"/>
                </a:lnTo>
                <a:lnTo>
                  <a:pt x="12763" y="7696"/>
                </a:lnTo>
                <a:lnTo>
                  <a:pt x="12705" y="7657"/>
                </a:lnTo>
                <a:lnTo>
                  <a:pt x="12801" y="7581"/>
                </a:lnTo>
                <a:lnTo>
                  <a:pt x="12896" y="7543"/>
                </a:lnTo>
                <a:lnTo>
                  <a:pt x="13106" y="7505"/>
                </a:lnTo>
                <a:close/>
                <a:moveTo>
                  <a:pt x="8115" y="7391"/>
                </a:moveTo>
                <a:lnTo>
                  <a:pt x="8115" y="7505"/>
                </a:lnTo>
                <a:lnTo>
                  <a:pt x="8096" y="7620"/>
                </a:lnTo>
                <a:lnTo>
                  <a:pt x="8077" y="7734"/>
                </a:lnTo>
                <a:lnTo>
                  <a:pt x="7943" y="8001"/>
                </a:lnTo>
                <a:lnTo>
                  <a:pt x="7886" y="8077"/>
                </a:lnTo>
                <a:lnTo>
                  <a:pt x="7829" y="8115"/>
                </a:lnTo>
                <a:lnTo>
                  <a:pt x="7829" y="8096"/>
                </a:lnTo>
                <a:lnTo>
                  <a:pt x="7715" y="8001"/>
                </a:lnTo>
                <a:lnTo>
                  <a:pt x="7658" y="7962"/>
                </a:lnTo>
                <a:lnTo>
                  <a:pt x="7658" y="8020"/>
                </a:lnTo>
                <a:lnTo>
                  <a:pt x="7639" y="8134"/>
                </a:lnTo>
                <a:lnTo>
                  <a:pt x="7048" y="8458"/>
                </a:lnTo>
                <a:lnTo>
                  <a:pt x="6972" y="8496"/>
                </a:lnTo>
                <a:lnTo>
                  <a:pt x="6705" y="8515"/>
                </a:lnTo>
                <a:lnTo>
                  <a:pt x="6629" y="8496"/>
                </a:lnTo>
                <a:lnTo>
                  <a:pt x="6610" y="8419"/>
                </a:lnTo>
                <a:lnTo>
                  <a:pt x="6648" y="8363"/>
                </a:lnTo>
                <a:lnTo>
                  <a:pt x="6705" y="8324"/>
                </a:lnTo>
                <a:lnTo>
                  <a:pt x="6724" y="8286"/>
                </a:lnTo>
                <a:lnTo>
                  <a:pt x="6686" y="8229"/>
                </a:lnTo>
                <a:lnTo>
                  <a:pt x="6496" y="8115"/>
                </a:lnTo>
                <a:lnTo>
                  <a:pt x="6496" y="8286"/>
                </a:lnTo>
                <a:lnTo>
                  <a:pt x="6362" y="8134"/>
                </a:lnTo>
                <a:lnTo>
                  <a:pt x="6438" y="7867"/>
                </a:lnTo>
                <a:lnTo>
                  <a:pt x="6629" y="7657"/>
                </a:lnTo>
                <a:lnTo>
                  <a:pt x="6801" y="7657"/>
                </a:lnTo>
                <a:lnTo>
                  <a:pt x="6858" y="7486"/>
                </a:lnTo>
                <a:lnTo>
                  <a:pt x="6896" y="7429"/>
                </a:lnTo>
                <a:lnTo>
                  <a:pt x="6953" y="7372"/>
                </a:lnTo>
                <a:lnTo>
                  <a:pt x="7029" y="7334"/>
                </a:lnTo>
                <a:lnTo>
                  <a:pt x="7086" y="7315"/>
                </a:lnTo>
                <a:lnTo>
                  <a:pt x="7124" y="7276"/>
                </a:lnTo>
                <a:lnTo>
                  <a:pt x="7143" y="7181"/>
                </a:lnTo>
                <a:lnTo>
                  <a:pt x="7219" y="7258"/>
                </a:lnTo>
                <a:lnTo>
                  <a:pt x="7315" y="7276"/>
                </a:lnTo>
                <a:lnTo>
                  <a:pt x="7410" y="7220"/>
                </a:lnTo>
                <a:lnTo>
                  <a:pt x="7448" y="7105"/>
                </a:lnTo>
                <a:lnTo>
                  <a:pt x="7391" y="7010"/>
                </a:lnTo>
                <a:lnTo>
                  <a:pt x="7239" y="6877"/>
                </a:lnTo>
                <a:lnTo>
                  <a:pt x="7277" y="6819"/>
                </a:lnTo>
                <a:lnTo>
                  <a:pt x="7372" y="6800"/>
                </a:lnTo>
                <a:lnTo>
                  <a:pt x="7486" y="6858"/>
                </a:lnTo>
                <a:lnTo>
                  <a:pt x="7581" y="6934"/>
                </a:lnTo>
                <a:lnTo>
                  <a:pt x="7639" y="6972"/>
                </a:lnTo>
                <a:lnTo>
                  <a:pt x="7658" y="6991"/>
                </a:lnTo>
                <a:lnTo>
                  <a:pt x="7676" y="7048"/>
                </a:lnTo>
                <a:lnTo>
                  <a:pt x="7696" y="7086"/>
                </a:lnTo>
                <a:lnTo>
                  <a:pt x="7753" y="7124"/>
                </a:lnTo>
                <a:lnTo>
                  <a:pt x="7772" y="7124"/>
                </a:lnTo>
                <a:lnTo>
                  <a:pt x="7925" y="7029"/>
                </a:lnTo>
                <a:lnTo>
                  <a:pt x="7925" y="7086"/>
                </a:lnTo>
                <a:lnTo>
                  <a:pt x="8115" y="7391"/>
                </a:lnTo>
                <a:close/>
                <a:moveTo>
                  <a:pt x="16934" y="5981"/>
                </a:moveTo>
                <a:lnTo>
                  <a:pt x="16992" y="6001"/>
                </a:lnTo>
                <a:lnTo>
                  <a:pt x="17048" y="6077"/>
                </a:lnTo>
                <a:lnTo>
                  <a:pt x="17106" y="6191"/>
                </a:lnTo>
                <a:lnTo>
                  <a:pt x="17144" y="6382"/>
                </a:lnTo>
                <a:lnTo>
                  <a:pt x="17163" y="6496"/>
                </a:lnTo>
                <a:lnTo>
                  <a:pt x="17144" y="6610"/>
                </a:lnTo>
                <a:lnTo>
                  <a:pt x="17087" y="6705"/>
                </a:lnTo>
                <a:lnTo>
                  <a:pt x="17029" y="6782"/>
                </a:lnTo>
                <a:lnTo>
                  <a:pt x="16953" y="6782"/>
                </a:lnTo>
                <a:lnTo>
                  <a:pt x="16896" y="6743"/>
                </a:lnTo>
                <a:lnTo>
                  <a:pt x="16667" y="6515"/>
                </a:lnTo>
                <a:lnTo>
                  <a:pt x="16648" y="6419"/>
                </a:lnTo>
                <a:lnTo>
                  <a:pt x="16687" y="6286"/>
                </a:lnTo>
                <a:lnTo>
                  <a:pt x="16706" y="6248"/>
                </a:lnTo>
                <a:lnTo>
                  <a:pt x="16820" y="6153"/>
                </a:lnTo>
                <a:lnTo>
                  <a:pt x="16839" y="6115"/>
                </a:lnTo>
                <a:lnTo>
                  <a:pt x="16896" y="5925"/>
                </a:lnTo>
                <a:lnTo>
                  <a:pt x="16801" y="5829"/>
                </a:lnTo>
                <a:lnTo>
                  <a:pt x="16801" y="5753"/>
                </a:lnTo>
                <a:lnTo>
                  <a:pt x="16877" y="5734"/>
                </a:lnTo>
                <a:lnTo>
                  <a:pt x="16953" y="5715"/>
                </a:lnTo>
                <a:lnTo>
                  <a:pt x="17029" y="5753"/>
                </a:lnTo>
                <a:lnTo>
                  <a:pt x="17029" y="5829"/>
                </a:lnTo>
                <a:lnTo>
                  <a:pt x="17010" y="5905"/>
                </a:lnTo>
                <a:lnTo>
                  <a:pt x="16934" y="5981"/>
                </a:lnTo>
                <a:close/>
                <a:moveTo>
                  <a:pt x="5658" y="5753"/>
                </a:moveTo>
                <a:lnTo>
                  <a:pt x="5734" y="5829"/>
                </a:lnTo>
                <a:lnTo>
                  <a:pt x="5753" y="5848"/>
                </a:lnTo>
                <a:lnTo>
                  <a:pt x="5753" y="5905"/>
                </a:lnTo>
                <a:lnTo>
                  <a:pt x="5734" y="5981"/>
                </a:lnTo>
                <a:lnTo>
                  <a:pt x="5715" y="6039"/>
                </a:lnTo>
                <a:lnTo>
                  <a:pt x="5619" y="6153"/>
                </a:lnTo>
                <a:lnTo>
                  <a:pt x="5581" y="6191"/>
                </a:lnTo>
                <a:lnTo>
                  <a:pt x="5524" y="6191"/>
                </a:lnTo>
                <a:lnTo>
                  <a:pt x="5467" y="6191"/>
                </a:lnTo>
                <a:lnTo>
                  <a:pt x="5467" y="6172"/>
                </a:lnTo>
                <a:lnTo>
                  <a:pt x="5372" y="6115"/>
                </a:lnTo>
                <a:lnTo>
                  <a:pt x="5277" y="6077"/>
                </a:lnTo>
                <a:lnTo>
                  <a:pt x="5238" y="6077"/>
                </a:lnTo>
                <a:lnTo>
                  <a:pt x="5182" y="5943"/>
                </a:lnTo>
                <a:lnTo>
                  <a:pt x="5238" y="5886"/>
                </a:lnTo>
                <a:lnTo>
                  <a:pt x="5410" y="5810"/>
                </a:lnTo>
                <a:lnTo>
                  <a:pt x="5524" y="5658"/>
                </a:lnTo>
                <a:lnTo>
                  <a:pt x="5581" y="5639"/>
                </a:lnTo>
                <a:lnTo>
                  <a:pt x="5600" y="5658"/>
                </a:lnTo>
                <a:lnTo>
                  <a:pt x="5658" y="5753"/>
                </a:lnTo>
                <a:close/>
                <a:moveTo>
                  <a:pt x="5772" y="5239"/>
                </a:moveTo>
                <a:lnTo>
                  <a:pt x="5772" y="5391"/>
                </a:lnTo>
                <a:lnTo>
                  <a:pt x="5734" y="5391"/>
                </a:lnTo>
                <a:lnTo>
                  <a:pt x="5658" y="5372"/>
                </a:lnTo>
                <a:lnTo>
                  <a:pt x="5639" y="5353"/>
                </a:lnTo>
                <a:lnTo>
                  <a:pt x="5581" y="5410"/>
                </a:lnTo>
                <a:lnTo>
                  <a:pt x="5486" y="5429"/>
                </a:lnTo>
                <a:lnTo>
                  <a:pt x="5410" y="5410"/>
                </a:lnTo>
                <a:lnTo>
                  <a:pt x="5372" y="5429"/>
                </a:lnTo>
                <a:lnTo>
                  <a:pt x="5372" y="5524"/>
                </a:lnTo>
                <a:lnTo>
                  <a:pt x="5334" y="5620"/>
                </a:lnTo>
                <a:lnTo>
                  <a:pt x="5277" y="5676"/>
                </a:lnTo>
                <a:lnTo>
                  <a:pt x="5200" y="5715"/>
                </a:lnTo>
                <a:lnTo>
                  <a:pt x="5124" y="5715"/>
                </a:lnTo>
                <a:lnTo>
                  <a:pt x="5067" y="5658"/>
                </a:lnTo>
                <a:lnTo>
                  <a:pt x="5048" y="5581"/>
                </a:lnTo>
                <a:lnTo>
                  <a:pt x="5029" y="5467"/>
                </a:lnTo>
                <a:lnTo>
                  <a:pt x="5048" y="5372"/>
                </a:lnTo>
                <a:lnTo>
                  <a:pt x="5105" y="5315"/>
                </a:lnTo>
                <a:lnTo>
                  <a:pt x="5162" y="5277"/>
                </a:lnTo>
                <a:lnTo>
                  <a:pt x="5238" y="5239"/>
                </a:lnTo>
                <a:lnTo>
                  <a:pt x="5334" y="5277"/>
                </a:lnTo>
                <a:lnTo>
                  <a:pt x="5448" y="5239"/>
                </a:lnTo>
                <a:lnTo>
                  <a:pt x="5658" y="5163"/>
                </a:lnTo>
                <a:lnTo>
                  <a:pt x="5695" y="5163"/>
                </a:lnTo>
                <a:lnTo>
                  <a:pt x="5715" y="5163"/>
                </a:lnTo>
                <a:lnTo>
                  <a:pt x="5753" y="5181"/>
                </a:lnTo>
                <a:lnTo>
                  <a:pt x="5772" y="5239"/>
                </a:lnTo>
                <a:close/>
                <a:moveTo>
                  <a:pt x="6076" y="4229"/>
                </a:moveTo>
                <a:lnTo>
                  <a:pt x="6096" y="4115"/>
                </a:lnTo>
                <a:lnTo>
                  <a:pt x="6153" y="4096"/>
                </a:lnTo>
                <a:lnTo>
                  <a:pt x="6229" y="4153"/>
                </a:lnTo>
                <a:lnTo>
                  <a:pt x="6286" y="4229"/>
                </a:lnTo>
                <a:lnTo>
                  <a:pt x="6286" y="4343"/>
                </a:lnTo>
                <a:lnTo>
                  <a:pt x="6267" y="4457"/>
                </a:lnTo>
                <a:lnTo>
                  <a:pt x="6229" y="4553"/>
                </a:lnTo>
                <a:lnTo>
                  <a:pt x="6153" y="4610"/>
                </a:lnTo>
                <a:lnTo>
                  <a:pt x="6058" y="4629"/>
                </a:lnTo>
                <a:lnTo>
                  <a:pt x="6020" y="4610"/>
                </a:lnTo>
                <a:lnTo>
                  <a:pt x="5962" y="4591"/>
                </a:lnTo>
                <a:lnTo>
                  <a:pt x="5924" y="4572"/>
                </a:lnTo>
                <a:lnTo>
                  <a:pt x="5715" y="4610"/>
                </a:lnTo>
                <a:lnTo>
                  <a:pt x="5639" y="4610"/>
                </a:lnTo>
                <a:lnTo>
                  <a:pt x="5639" y="4572"/>
                </a:lnTo>
                <a:lnTo>
                  <a:pt x="5695" y="4515"/>
                </a:lnTo>
                <a:lnTo>
                  <a:pt x="5810" y="4324"/>
                </a:lnTo>
                <a:lnTo>
                  <a:pt x="5886" y="4248"/>
                </a:lnTo>
                <a:lnTo>
                  <a:pt x="5944" y="4248"/>
                </a:lnTo>
                <a:lnTo>
                  <a:pt x="6000" y="4267"/>
                </a:lnTo>
                <a:lnTo>
                  <a:pt x="6039" y="4267"/>
                </a:lnTo>
                <a:lnTo>
                  <a:pt x="6076" y="4229"/>
                </a:lnTo>
                <a:close/>
                <a:moveTo>
                  <a:pt x="6420" y="3162"/>
                </a:moveTo>
                <a:lnTo>
                  <a:pt x="6381" y="3182"/>
                </a:lnTo>
                <a:lnTo>
                  <a:pt x="6210" y="3124"/>
                </a:lnTo>
                <a:lnTo>
                  <a:pt x="6153" y="3143"/>
                </a:lnTo>
                <a:lnTo>
                  <a:pt x="6134" y="3124"/>
                </a:lnTo>
                <a:lnTo>
                  <a:pt x="6115" y="3105"/>
                </a:lnTo>
                <a:lnTo>
                  <a:pt x="6096" y="3086"/>
                </a:lnTo>
                <a:lnTo>
                  <a:pt x="6076" y="3086"/>
                </a:lnTo>
                <a:lnTo>
                  <a:pt x="6115" y="2838"/>
                </a:lnTo>
                <a:lnTo>
                  <a:pt x="6153" y="2762"/>
                </a:lnTo>
                <a:lnTo>
                  <a:pt x="6191" y="2743"/>
                </a:lnTo>
                <a:lnTo>
                  <a:pt x="6267" y="2724"/>
                </a:lnTo>
                <a:lnTo>
                  <a:pt x="6343" y="2686"/>
                </a:lnTo>
                <a:lnTo>
                  <a:pt x="6362" y="2629"/>
                </a:lnTo>
                <a:lnTo>
                  <a:pt x="6420" y="2534"/>
                </a:lnTo>
                <a:lnTo>
                  <a:pt x="6534" y="2457"/>
                </a:lnTo>
                <a:lnTo>
                  <a:pt x="6667" y="2420"/>
                </a:lnTo>
                <a:lnTo>
                  <a:pt x="6762" y="2457"/>
                </a:lnTo>
                <a:lnTo>
                  <a:pt x="6572" y="2572"/>
                </a:lnTo>
                <a:lnTo>
                  <a:pt x="6515" y="2629"/>
                </a:lnTo>
                <a:lnTo>
                  <a:pt x="6515" y="2705"/>
                </a:lnTo>
                <a:lnTo>
                  <a:pt x="6553" y="2781"/>
                </a:lnTo>
                <a:lnTo>
                  <a:pt x="6629" y="2915"/>
                </a:lnTo>
                <a:lnTo>
                  <a:pt x="6553" y="2953"/>
                </a:lnTo>
                <a:lnTo>
                  <a:pt x="6496" y="3029"/>
                </a:lnTo>
                <a:lnTo>
                  <a:pt x="6438" y="3105"/>
                </a:lnTo>
                <a:lnTo>
                  <a:pt x="6420" y="3162"/>
                </a:lnTo>
                <a:close/>
                <a:moveTo>
                  <a:pt x="13963" y="11029"/>
                </a:moveTo>
                <a:lnTo>
                  <a:pt x="14001" y="11067"/>
                </a:lnTo>
                <a:lnTo>
                  <a:pt x="14039" y="11086"/>
                </a:lnTo>
                <a:lnTo>
                  <a:pt x="14058" y="11106"/>
                </a:lnTo>
                <a:lnTo>
                  <a:pt x="14039" y="11143"/>
                </a:lnTo>
                <a:lnTo>
                  <a:pt x="13963" y="11106"/>
                </a:lnTo>
                <a:lnTo>
                  <a:pt x="13868" y="11086"/>
                </a:lnTo>
                <a:lnTo>
                  <a:pt x="13848" y="11067"/>
                </a:lnTo>
                <a:lnTo>
                  <a:pt x="13829" y="11010"/>
                </a:lnTo>
                <a:lnTo>
                  <a:pt x="13810" y="10953"/>
                </a:lnTo>
                <a:lnTo>
                  <a:pt x="13791" y="10934"/>
                </a:lnTo>
                <a:lnTo>
                  <a:pt x="13772" y="10896"/>
                </a:lnTo>
                <a:lnTo>
                  <a:pt x="13753" y="10858"/>
                </a:lnTo>
                <a:lnTo>
                  <a:pt x="13772" y="10820"/>
                </a:lnTo>
                <a:lnTo>
                  <a:pt x="13772" y="10781"/>
                </a:lnTo>
                <a:lnTo>
                  <a:pt x="13772" y="10762"/>
                </a:lnTo>
                <a:lnTo>
                  <a:pt x="13791" y="10744"/>
                </a:lnTo>
                <a:lnTo>
                  <a:pt x="13810" y="10762"/>
                </a:lnTo>
                <a:lnTo>
                  <a:pt x="13848" y="10744"/>
                </a:lnTo>
                <a:lnTo>
                  <a:pt x="13868" y="10725"/>
                </a:lnTo>
                <a:lnTo>
                  <a:pt x="13887" y="10762"/>
                </a:lnTo>
                <a:lnTo>
                  <a:pt x="13868" y="10820"/>
                </a:lnTo>
                <a:lnTo>
                  <a:pt x="13868" y="10915"/>
                </a:lnTo>
                <a:lnTo>
                  <a:pt x="13963" y="11029"/>
                </a:lnTo>
                <a:close/>
                <a:moveTo>
                  <a:pt x="15353" y="7772"/>
                </a:moveTo>
                <a:lnTo>
                  <a:pt x="15391" y="7829"/>
                </a:lnTo>
                <a:lnTo>
                  <a:pt x="15391" y="7886"/>
                </a:lnTo>
                <a:lnTo>
                  <a:pt x="15334" y="7943"/>
                </a:lnTo>
                <a:lnTo>
                  <a:pt x="15220" y="8001"/>
                </a:lnTo>
                <a:lnTo>
                  <a:pt x="15125" y="8038"/>
                </a:lnTo>
                <a:lnTo>
                  <a:pt x="15087" y="8020"/>
                </a:lnTo>
                <a:lnTo>
                  <a:pt x="15087" y="7962"/>
                </a:lnTo>
                <a:lnTo>
                  <a:pt x="15048" y="7906"/>
                </a:lnTo>
                <a:lnTo>
                  <a:pt x="14972" y="7886"/>
                </a:lnTo>
                <a:lnTo>
                  <a:pt x="14953" y="7848"/>
                </a:lnTo>
                <a:lnTo>
                  <a:pt x="14972" y="7810"/>
                </a:lnTo>
                <a:lnTo>
                  <a:pt x="14896" y="7772"/>
                </a:lnTo>
                <a:lnTo>
                  <a:pt x="14858" y="7753"/>
                </a:lnTo>
                <a:lnTo>
                  <a:pt x="14877" y="7696"/>
                </a:lnTo>
                <a:lnTo>
                  <a:pt x="14877" y="7639"/>
                </a:lnTo>
                <a:lnTo>
                  <a:pt x="14858" y="7601"/>
                </a:lnTo>
                <a:lnTo>
                  <a:pt x="14896" y="7601"/>
                </a:lnTo>
                <a:lnTo>
                  <a:pt x="14934" y="7620"/>
                </a:lnTo>
                <a:lnTo>
                  <a:pt x="14991" y="7639"/>
                </a:lnTo>
                <a:lnTo>
                  <a:pt x="15067" y="7657"/>
                </a:lnTo>
                <a:lnTo>
                  <a:pt x="15067" y="7677"/>
                </a:lnTo>
                <a:lnTo>
                  <a:pt x="15106" y="7677"/>
                </a:lnTo>
                <a:lnTo>
                  <a:pt x="15163" y="7620"/>
                </a:lnTo>
                <a:lnTo>
                  <a:pt x="15220" y="7620"/>
                </a:lnTo>
                <a:lnTo>
                  <a:pt x="15353" y="7772"/>
                </a:lnTo>
                <a:close/>
                <a:moveTo>
                  <a:pt x="16934" y="7334"/>
                </a:moveTo>
                <a:lnTo>
                  <a:pt x="16972" y="7353"/>
                </a:lnTo>
                <a:lnTo>
                  <a:pt x="17010" y="7391"/>
                </a:lnTo>
                <a:lnTo>
                  <a:pt x="16992" y="7448"/>
                </a:lnTo>
                <a:lnTo>
                  <a:pt x="16915" y="7467"/>
                </a:lnTo>
                <a:lnTo>
                  <a:pt x="16858" y="7467"/>
                </a:lnTo>
                <a:lnTo>
                  <a:pt x="16839" y="7467"/>
                </a:lnTo>
                <a:lnTo>
                  <a:pt x="16820" y="7429"/>
                </a:lnTo>
                <a:lnTo>
                  <a:pt x="16763" y="7391"/>
                </a:lnTo>
                <a:lnTo>
                  <a:pt x="16687" y="7372"/>
                </a:lnTo>
                <a:lnTo>
                  <a:pt x="16611" y="7315"/>
                </a:lnTo>
                <a:lnTo>
                  <a:pt x="16591" y="7258"/>
                </a:lnTo>
                <a:lnTo>
                  <a:pt x="16553" y="7200"/>
                </a:lnTo>
                <a:lnTo>
                  <a:pt x="16515" y="7181"/>
                </a:lnTo>
                <a:lnTo>
                  <a:pt x="16458" y="7124"/>
                </a:lnTo>
                <a:lnTo>
                  <a:pt x="16496" y="7067"/>
                </a:lnTo>
                <a:lnTo>
                  <a:pt x="16611" y="7010"/>
                </a:lnTo>
                <a:lnTo>
                  <a:pt x="16725" y="6991"/>
                </a:lnTo>
                <a:lnTo>
                  <a:pt x="16801" y="7048"/>
                </a:lnTo>
                <a:lnTo>
                  <a:pt x="16896" y="7239"/>
                </a:lnTo>
                <a:lnTo>
                  <a:pt x="16877" y="7296"/>
                </a:lnTo>
                <a:lnTo>
                  <a:pt x="16877" y="7315"/>
                </a:lnTo>
                <a:lnTo>
                  <a:pt x="16934" y="7334"/>
                </a:lnTo>
                <a:close/>
                <a:moveTo>
                  <a:pt x="6343" y="6648"/>
                </a:moveTo>
                <a:lnTo>
                  <a:pt x="6362" y="6667"/>
                </a:lnTo>
                <a:lnTo>
                  <a:pt x="6381" y="6705"/>
                </a:lnTo>
                <a:lnTo>
                  <a:pt x="6362" y="6782"/>
                </a:lnTo>
                <a:lnTo>
                  <a:pt x="6343" y="6858"/>
                </a:lnTo>
                <a:lnTo>
                  <a:pt x="6343" y="6934"/>
                </a:lnTo>
                <a:lnTo>
                  <a:pt x="6305" y="6972"/>
                </a:lnTo>
                <a:lnTo>
                  <a:pt x="6267" y="7010"/>
                </a:lnTo>
                <a:lnTo>
                  <a:pt x="6210" y="7067"/>
                </a:lnTo>
                <a:lnTo>
                  <a:pt x="6076" y="7144"/>
                </a:lnTo>
                <a:lnTo>
                  <a:pt x="6020" y="7144"/>
                </a:lnTo>
                <a:lnTo>
                  <a:pt x="5944" y="7124"/>
                </a:lnTo>
                <a:lnTo>
                  <a:pt x="5924" y="7086"/>
                </a:lnTo>
                <a:lnTo>
                  <a:pt x="5962" y="7067"/>
                </a:lnTo>
                <a:lnTo>
                  <a:pt x="6000" y="7067"/>
                </a:lnTo>
                <a:lnTo>
                  <a:pt x="6020" y="7048"/>
                </a:lnTo>
                <a:lnTo>
                  <a:pt x="6058" y="7010"/>
                </a:lnTo>
                <a:lnTo>
                  <a:pt x="6058" y="6991"/>
                </a:lnTo>
                <a:lnTo>
                  <a:pt x="5924" y="6953"/>
                </a:lnTo>
                <a:lnTo>
                  <a:pt x="5944" y="6915"/>
                </a:lnTo>
                <a:lnTo>
                  <a:pt x="6039" y="6896"/>
                </a:lnTo>
                <a:lnTo>
                  <a:pt x="6134" y="6896"/>
                </a:lnTo>
                <a:lnTo>
                  <a:pt x="6191" y="6839"/>
                </a:lnTo>
                <a:lnTo>
                  <a:pt x="6229" y="6763"/>
                </a:lnTo>
                <a:lnTo>
                  <a:pt x="6191" y="6686"/>
                </a:lnTo>
                <a:lnTo>
                  <a:pt x="6134" y="6591"/>
                </a:lnTo>
                <a:lnTo>
                  <a:pt x="6096" y="6458"/>
                </a:lnTo>
                <a:lnTo>
                  <a:pt x="6153" y="6419"/>
                </a:lnTo>
                <a:lnTo>
                  <a:pt x="6229" y="6496"/>
                </a:lnTo>
                <a:lnTo>
                  <a:pt x="6267" y="6534"/>
                </a:lnTo>
                <a:lnTo>
                  <a:pt x="6343" y="6572"/>
                </a:lnTo>
                <a:lnTo>
                  <a:pt x="6343" y="6648"/>
                </a:lnTo>
                <a:close/>
                <a:moveTo>
                  <a:pt x="5962" y="6858"/>
                </a:moveTo>
                <a:lnTo>
                  <a:pt x="5905" y="6877"/>
                </a:lnTo>
                <a:lnTo>
                  <a:pt x="5848" y="6839"/>
                </a:lnTo>
                <a:lnTo>
                  <a:pt x="5829" y="6572"/>
                </a:lnTo>
                <a:lnTo>
                  <a:pt x="5848" y="6419"/>
                </a:lnTo>
                <a:lnTo>
                  <a:pt x="5905" y="6362"/>
                </a:lnTo>
                <a:lnTo>
                  <a:pt x="5981" y="6534"/>
                </a:lnTo>
                <a:lnTo>
                  <a:pt x="6039" y="6629"/>
                </a:lnTo>
                <a:lnTo>
                  <a:pt x="6096" y="6743"/>
                </a:lnTo>
                <a:lnTo>
                  <a:pt x="6076" y="6839"/>
                </a:lnTo>
                <a:lnTo>
                  <a:pt x="6020" y="6858"/>
                </a:lnTo>
                <a:lnTo>
                  <a:pt x="5962" y="6858"/>
                </a:lnTo>
                <a:close/>
                <a:moveTo>
                  <a:pt x="2229" y="5943"/>
                </a:moveTo>
                <a:lnTo>
                  <a:pt x="2305" y="5925"/>
                </a:lnTo>
                <a:lnTo>
                  <a:pt x="2324" y="5962"/>
                </a:lnTo>
                <a:lnTo>
                  <a:pt x="2267" y="6020"/>
                </a:lnTo>
                <a:lnTo>
                  <a:pt x="2229" y="6039"/>
                </a:lnTo>
                <a:lnTo>
                  <a:pt x="2210" y="6096"/>
                </a:lnTo>
                <a:lnTo>
                  <a:pt x="2114" y="6210"/>
                </a:lnTo>
                <a:lnTo>
                  <a:pt x="2095" y="6267"/>
                </a:lnTo>
                <a:lnTo>
                  <a:pt x="2058" y="6324"/>
                </a:lnTo>
                <a:lnTo>
                  <a:pt x="2019" y="6382"/>
                </a:lnTo>
                <a:lnTo>
                  <a:pt x="2000" y="6401"/>
                </a:lnTo>
                <a:lnTo>
                  <a:pt x="1943" y="6382"/>
                </a:lnTo>
                <a:lnTo>
                  <a:pt x="1905" y="6267"/>
                </a:lnTo>
                <a:lnTo>
                  <a:pt x="1905" y="6172"/>
                </a:lnTo>
                <a:lnTo>
                  <a:pt x="1943" y="6077"/>
                </a:lnTo>
                <a:lnTo>
                  <a:pt x="1981" y="5981"/>
                </a:lnTo>
                <a:lnTo>
                  <a:pt x="2019" y="5925"/>
                </a:lnTo>
                <a:lnTo>
                  <a:pt x="2077" y="5886"/>
                </a:lnTo>
                <a:lnTo>
                  <a:pt x="2134" y="5867"/>
                </a:lnTo>
                <a:lnTo>
                  <a:pt x="2153" y="5886"/>
                </a:lnTo>
                <a:lnTo>
                  <a:pt x="2172" y="5943"/>
                </a:lnTo>
                <a:lnTo>
                  <a:pt x="2229" y="5943"/>
                </a:lnTo>
                <a:close/>
                <a:moveTo>
                  <a:pt x="6819" y="5600"/>
                </a:moveTo>
                <a:lnTo>
                  <a:pt x="6838" y="5676"/>
                </a:lnTo>
                <a:lnTo>
                  <a:pt x="6838" y="5753"/>
                </a:lnTo>
                <a:lnTo>
                  <a:pt x="6801" y="5829"/>
                </a:lnTo>
                <a:lnTo>
                  <a:pt x="6724" y="5829"/>
                </a:lnTo>
                <a:lnTo>
                  <a:pt x="6648" y="5753"/>
                </a:lnTo>
                <a:lnTo>
                  <a:pt x="6591" y="5676"/>
                </a:lnTo>
                <a:lnTo>
                  <a:pt x="6515" y="5676"/>
                </a:lnTo>
                <a:lnTo>
                  <a:pt x="6496" y="5715"/>
                </a:lnTo>
                <a:lnTo>
                  <a:pt x="6457" y="5715"/>
                </a:lnTo>
                <a:lnTo>
                  <a:pt x="6420" y="5715"/>
                </a:lnTo>
                <a:lnTo>
                  <a:pt x="6381" y="5696"/>
                </a:lnTo>
                <a:lnTo>
                  <a:pt x="6362" y="5620"/>
                </a:lnTo>
                <a:lnTo>
                  <a:pt x="6305" y="5524"/>
                </a:lnTo>
                <a:lnTo>
                  <a:pt x="6191" y="5391"/>
                </a:lnTo>
                <a:lnTo>
                  <a:pt x="6153" y="5315"/>
                </a:lnTo>
                <a:lnTo>
                  <a:pt x="6210" y="5334"/>
                </a:lnTo>
                <a:lnTo>
                  <a:pt x="6267" y="5334"/>
                </a:lnTo>
                <a:lnTo>
                  <a:pt x="6305" y="5315"/>
                </a:lnTo>
                <a:lnTo>
                  <a:pt x="6381" y="5315"/>
                </a:lnTo>
                <a:lnTo>
                  <a:pt x="6457" y="5315"/>
                </a:lnTo>
                <a:lnTo>
                  <a:pt x="6515" y="5353"/>
                </a:lnTo>
                <a:lnTo>
                  <a:pt x="6553" y="5391"/>
                </a:lnTo>
                <a:lnTo>
                  <a:pt x="6610" y="5410"/>
                </a:lnTo>
                <a:lnTo>
                  <a:pt x="6686" y="5429"/>
                </a:lnTo>
                <a:lnTo>
                  <a:pt x="6743" y="5429"/>
                </a:lnTo>
                <a:lnTo>
                  <a:pt x="6782" y="5467"/>
                </a:lnTo>
                <a:lnTo>
                  <a:pt x="6819" y="5524"/>
                </a:lnTo>
                <a:lnTo>
                  <a:pt x="6801" y="5562"/>
                </a:lnTo>
                <a:lnTo>
                  <a:pt x="6819" y="5600"/>
                </a:lnTo>
                <a:close/>
                <a:moveTo>
                  <a:pt x="6782" y="5143"/>
                </a:moveTo>
                <a:lnTo>
                  <a:pt x="6762" y="5163"/>
                </a:lnTo>
                <a:lnTo>
                  <a:pt x="6743" y="5219"/>
                </a:lnTo>
                <a:lnTo>
                  <a:pt x="6743" y="5315"/>
                </a:lnTo>
                <a:lnTo>
                  <a:pt x="6705" y="5372"/>
                </a:lnTo>
                <a:lnTo>
                  <a:pt x="6648" y="5391"/>
                </a:lnTo>
                <a:lnTo>
                  <a:pt x="6572" y="5334"/>
                </a:lnTo>
                <a:lnTo>
                  <a:pt x="6477" y="5277"/>
                </a:lnTo>
                <a:lnTo>
                  <a:pt x="6381" y="5239"/>
                </a:lnTo>
                <a:lnTo>
                  <a:pt x="6305" y="5181"/>
                </a:lnTo>
                <a:lnTo>
                  <a:pt x="6362" y="5143"/>
                </a:lnTo>
                <a:lnTo>
                  <a:pt x="6515" y="5105"/>
                </a:lnTo>
                <a:lnTo>
                  <a:pt x="6610" y="5067"/>
                </a:lnTo>
                <a:lnTo>
                  <a:pt x="6667" y="5029"/>
                </a:lnTo>
                <a:lnTo>
                  <a:pt x="6724" y="5048"/>
                </a:lnTo>
                <a:lnTo>
                  <a:pt x="6762" y="5124"/>
                </a:lnTo>
                <a:lnTo>
                  <a:pt x="6782" y="5143"/>
                </a:lnTo>
                <a:close/>
                <a:moveTo>
                  <a:pt x="6210" y="4915"/>
                </a:moveTo>
                <a:lnTo>
                  <a:pt x="6172" y="4838"/>
                </a:lnTo>
                <a:lnTo>
                  <a:pt x="6115" y="4762"/>
                </a:lnTo>
                <a:lnTo>
                  <a:pt x="6134" y="4705"/>
                </a:lnTo>
                <a:lnTo>
                  <a:pt x="6229" y="4648"/>
                </a:lnTo>
                <a:lnTo>
                  <a:pt x="6305" y="4648"/>
                </a:lnTo>
                <a:lnTo>
                  <a:pt x="6362" y="4686"/>
                </a:lnTo>
                <a:lnTo>
                  <a:pt x="6420" y="4686"/>
                </a:lnTo>
                <a:lnTo>
                  <a:pt x="6438" y="4629"/>
                </a:lnTo>
                <a:lnTo>
                  <a:pt x="6438" y="4553"/>
                </a:lnTo>
                <a:lnTo>
                  <a:pt x="6496" y="4496"/>
                </a:lnTo>
                <a:lnTo>
                  <a:pt x="6572" y="4496"/>
                </a:lnTo>
                <a:lnTo>
                  <a:pt x="6610" y="4477"/>
                </a:lnTo>
                <a:lnTo>
                  <a:pt x="6648" y="4496"/>
                </a:lnTo>
                <a:lnTo>
                  <a:pt x="6667" y="4553"/>
                </a:lnTo>
                <a:lnTo>
                  <a:pt x="6686" y="4591"/>
                </a:lnTo>
                <a:lnTo>
                  <a:pt x="6591" y="4648"/>
                </a:lnTo>
                <a:lnTo>
                  <a:pt x="6629" y="4762"/>
                </a:lnTo>
                <a:lnTo>
                  <a:pt x="6610" y="4838"/>
                </a:lnTo>
                <a:lnTo>
                  <a:pt x="6572" y="4858"/>
                </a:lnTo>
                <a:lnTo>
                  <a:pt x="6515" y="4858"/>
                </a:lnTo>
                <a:lnTo>
                  <a:pt x="6457" y="4915"/>
                </a:lnTo>
                <a:lnTo>
                  <a:pt x="6477" y="4991"/>
                </a:lnTo>
                <a:lnTo>
                  <a:pt x="6438" y="5067"/>
                </a:lnTo>
                <a:lnTo>
                  <a:pt x="6381" y="5105"/>
                </a:lnTo>
                <a:lnTo>
                  <a:pt x="6324" y="5105"/>
                </a:lnTo>
                <a:lnTo>
                  <a:pt x="6305" y="5048"/>
                </a:lnTo>
                <a:lnTo>
                  <a:pt x="6305" y="5029"/>
                </a:lnTo>
                <a:lnTo>
                  <a:pt x="6210" y="4915"/>
                </a:lnTo>
                <a:close/>
                <a:moveTo>
                  <a:pt x="7277" y="4191"/>
                </a:moveTo>
                <a:lnTo>
                  <a:pt x="7219" y="4229"/>
                </a:lnTo>
                <a:lnTo>
                  <a:pt x="7143" y="4229"/>
                </a:lnTo>
                <a:lnTo>
                  <a:pt x="7105" y="4153"/>
                </a:lnTo>
                <a:lnTo>
                  <a:pt x="7124" y="4076"/>
                </a:lnTo>
                <a:lnTo>
                  <a:pt x="7163" y="4058"/>
                </a:lnTo>
                <a:lnTo>
                  <a:pt x="7277" y="4058"/>
                </a:lnTo>
                <a:lnTo>
                  <a:pt x="7315" y="4076"/>
                </a:lnTo>
                <a:lnTo>
                  <a:pt x="7315" y="4096"/>
                </a:lnTo>
                <a:lnTo>
                  <a:pt x="7295" y="4172"/>
                </a:lnTo>
                <a:lnTo>
                  <a:pt x="7277" y="4191"/>
                </a:lnTo>
                <a:close/>
                <a:moveTo>
                  <a:pt x="6838" y="3182"/>
                </a:moveTo>
                <a:lnTo>
                  <a:pt x="6858" y="3219"/>
                </a:lnTo>
                <a:lnTo>
                  <a:pt x="6858" y="3258"/>
                </a:lnTo>
                <a:lnTo>
                  <a:pt x="6858" y="3334"/>
                </a:lnTo>
                <a:lnTo>
                  <a:pt x="6838" y="3353"/>
                </a:lnTo>
                <a:lnTo>
                  <a:pt x="6801" y="3372"/>
                </a:lnTo>
                <a:lnTo>
                  <a:pt x="6762" y="3372"/>
                </a:lnTo>
                <a:lnTo>
                  <a:pt x="6705" y="3296"/>
                </a:lnTo>
                <a:lnTo>
                  <a:pt x="6686" y="3277"/>
                </a:lnTo>
                <a:lnTo>
                  <a:pt x="6648" y="3296"/>
                </a:lnTo>
                <a:lnTo>
                  <a:pt x="6629" y="3296"/>
                </a:lnTo>
                <a:lnTo>
                  <a:pt x="6610" y="3258"/>
                </a:lnTo>
                <a:lnTo>
                  <a:pt x="6591" y="3258"/>
                </a:lnTo>
                <a:lnTo>
                  <a:pt x="6553" y="3258"/>
                </a:lnTo>
                <a:lnTo>
                  <a:pt x="6553" y="3238"/>
                </a:lnTo>
                <a:lnTo>
                  <a:pt x="6591" y="3200"/>
                </a:lnTo>
                <a:lnTo>
                  <a:pt x="6572" y="3182"/>
                </a:lnTo>
                <a:lnTo>
                  <a:pt x="6553" y="3200"/>
                </a:lnTo>
                <a:lnTo>
                  <a:pt x="6515" y="3182"/>
                </a:lnTo>
                <a:lnTo>
                  <a:pt x="6534" y="3143"/>
                </a:lnTo>
                <a:lnTo>
                  <a:pt x="6591" y="3124"/>
                </a:lnTo>
                <a:lnTo>
                  <a:pt x="6629" y="3105"/>
                </a:lnTo>
                <a:lnTo>
                  <a:pt x="6686" y="3143"/>
                </a:lnTo>
                <a:lnTo>
                  <a:pt x="6762" y="3124"/>
                </a:lnTo>
                <a:lnTo>
                  <a:pt x="6819" y="3143"/>
                </a:lnTo>
                <a:lnTo>
                  <a:pt x="6838" y="3182"/>
                </a:lnTo>
                <a:close/>
                <a:moveTo>
                  <a:pt x="229" y="10820"/>
                </a:moveTo>
                <a:lnTo>
                  <a:pt x="191" y="10801"/>
                </a:lnTo>
                <a:lnTo>
                  <a:pt x="77" y="10686"/>
                </a:lnTo>
                <a:lnTo>
                  <a:pt x="0" y="10648"/>
                </a:lnTo>
                <a:lnTo>
                  <a:pt x="0" y="10591"/>
                </a:lnTo>
                <a:lnTo>
                  <a:pt x="19" y="10515"/>
                </a:lnTo>
                <a:lnTo>
                  <a:pt x="77" y="10458"/>
                </a:lnTo>
                <a:lnTo>
                  <a:pt x="133" y="10477"/>
                </a:lnTo>
                <a:lnTo>
                  <a:pt x="191" y="10553"/>
                </a:lnTo>
                <a:lnTo>
                  <a:pt x="286" y="10744"/>
                </a:lnTo>
                <a:lnTo>
                  <a:pt x="286" y="10801"/>
                </a:lnTo>
                <a:lnTo>
                  <a:pt x="267" y="10839"/>
                </a:lnTo>
                <a:lnTo>
                  <a:pt x="248" y="10839"/>
                </a:lnTo>
                <a:lnTo>
                  <a:pt x="229" y="10820"/>
                </a:lnTo>
                <a:close/>
                <a:moveTo>
                  <a:pt x="9486" y="9905"/>
                </a:moveTo>
                <a:lnTo>
                  <a:pt x="9544" y="9924"/>
                </a:lnTo>
                <a:lnTo>
                  <a:pt x="9601" y="10001"/>
                </a:lnTo>
                <a:lnTo>
                  <a:pt x="9581" y="10039"/>
                </a:lnTo>
                <a:lnTo>
                  <a:pt x="9544" y="10001"/>
                </a:lnTo>
                <a:lnTo>
                  <a:pt x="9525" y="10001"/>
                </a:lnTo>
                <a:lnTo>
                  <a:pt x="9525" y="10039"/>
                </a:lnTo>
                <a:lnTo>
                  <a:pt x="9486" y="10019"/>
                </a:lnTo>
                <a:lnTo>
                  <a:pt x="9429" y="10001"/>
                </a:lnTo>
                <a:lnTo>
                  <a:pt x="9372" y="10001"/>
                </a:lnTo>
                <a:lnTo>
                  <a:pt x="9353" y="10019"/>
                </a:lnTo>
                <a:lnTo>
                  <a:pt x="9315" y="10077"/>
                </a:lnTo>
                <a:lnTo>
                  <a:pt x="9258" y="10115"/>
                </a:lnTo>
                <a:lnTo>
                  <a:pt x="9200" y="10172"/>
                </a:lnTo>
                <a:lnTo>
                  <a:pt x="9105" y="10229"/>
                </a:lnTo>
                <a:lnTo>
                  <a:pt x="8972" y="10229"/>
                </a:lnTo>
                <a:lnTo>
                  <a:pt x="8915" y="10134"/>
                </a:lnTo>
                <a:lnTo>
                  <a:pt x="8896" y="10019"/>
                </a:lnTo>
                <a:lnTo>
                  <a:pt x="8953" y="9905"/>
                </a:lnTo>
                <a:lnTo>
                  <a:pt x="9067" y="9829"/>
                </a:lnTo>
                <a:lnTo>
                  <a:pt x="9163" y="9829"/>
                </a:lnTo>
                <a:lnTo>
                  <a:pt x="9296" y="9905"/>
                </a:lnTo>
                <a:lnTo>
                  <a:pt x="9334" y="9905"/>
                </a:lnTo>
                <a:lnTo>
                  <a:pt x="9372" y="9905"/>
                </a:lnTo>
                <a:lnTo>
                  <a:pt x="9448" y="9905"/>
                </a:lnTo>
                <a:lnTo>
                  <a:pt x="9486" y="9905"/>
                </a:lnTo>
                <a:close/>
                <a:moveTo>
                  <a:pt x="9943" y="10019"/>
                </a:moveTo>
                <a:lnTo>
                  <a:pt x="9962" y="10039"/>
                </a:lnTo>
                <a:lnTo>
                  <a:pt x="10001" y="10077"/>
                </a:lnTo>
                <a:lnTo>
                  <a:pt x="9982" y="10096"/>
                </a:lnTo>
                <a:lnTo>
                  <a:pt x="9943" y="10096"/>
                </a:lnTo>
                <a:lnTo>
                  <a:pt x="9943" y="10153"/>
                </a:lnTo>
                <a:lnTo>
                  <a:pt x="9943" y="10229"/>
                </a:lnTo>
                <a:lnTo>
                  <a:pt x="9906" y="10286"/>
                </a:lnTo>
                <a:lnTo>
                  <a:pt x="9848" y="10305"/>
                </a:lnTo>
                <a:lnTo>
                  <a:pt x="9810" y="10286"/>
                </a:lnTo>
                <a:lnTo>
                  <a:pt x="9791" y="10248"/>
                </a:lnTo>
                <a:lnTo>
                  <a:pt x="9772" y="10229"/>
                </a:lnTo>
                <a:lnTo>
                  <a:pt x="9734" y="10210"/>
                </a:lnTo>
                <a:lnTo>
                  <a:pt x="9715" y="10115"/>
                </a:lnTo>
                <a:lnTo>
                  <a:pt x="9772" y="9943"/>
                </a:lnTo>
                <a:lnTo>
                  <a:pt x="9772" y="9848"/>
                </a:lnTo>
                <a:lnTo>
                  <a:pt x="9734" y="9810"/>
                </a:lnTo>
                <a:lnTo>
                  <a:pt x="9715" y="9772"/>
                </a:lnTo>
                <a:lnTo>
                  <a:pt x="9772" y="9715"/>
                </a:lnTo>
                <a:lnTo>
                  <a:pt x="9772" y="9696"/>
                </a:lnTo>
                <a:lnTo>
                  <a:pt x="9829" y="9696"/>
                </a:lnTo>
                <a:lnTo>
                  <a:pt x="9943" y="9753"/>
                </a:lnTo>
                <a:lnTo>
                  <a:pt x="9962" y="9829"/>
                </a:lnTo>
                <a:lnTo>
                  <a:pt x="9886" y="9867"/>
                </a:lnTo>
                <a:lnTo>
                  <a:pt x="9886" y="9924"/>
                </a:lnTo>
                <a:lnTo>
                  <a:pt x="9943" y="10019"/>
                </a:lnTo>
                <a:close/>
                <a:moveTo>
                  <a:pt x="11448" y="9696"/>
                </a:moveTo>
                <a:lnTo>
                  <a:pt x="11506" y="9753"/>
                </a:lnTo>
                <a:lnTo>
                  <a:pt x="11543" y="9791"/>
                </a:lnTo>
                <a:lnTo>
                  <a:pt x="11525" y="9887"/>
                </a:lnTo>
                <a:lnTo>
                  <a:pt x="11506" y="9924"/>
                </a:lnTo>
                <a:lnTo>
                  <a:pt x="11467" y="10001"/>
                </a:lnTo>
                <a:lnTo>
                  <a:pt x="11391" y="10039"/>
                </a:lnTo>
                <a:lnTo>
                  <a:pt x="11296" y="10039"/>
                </a:lnTo>
                <a:lnTo>
                  <a:pt x="11239" y="10001"/>
                </a:lnTo>
                <a:lnTo>
                  <a:pt x="11181" y="9963"/>
                </a:lnTo>
                <a:lnTo>
                  <a:pt x="11125" y="9963"/>
                </a:lnTo>
                <a:lnTo>
                  <a:pt x="11105" y="10001"/>
                </a:lnTo>
                <a:lnTo>
                  <a:pt x="11086" y="9982"/>
                </a:lnTo>
                <a:lnTo>
                  <a:pt x="11067" y="9867"/>
                </a:lnTo>
                <a:lnTo>
                  <a:pt x="11105" y="9791"/>
                </a:lnTo>
                <a:lnTo>
                  <a:pt x="11105" y="9715"/>
                </a:lnTo>
                <a:lnTo>
                  <a:pt x="11144" y="9658"/>
                </a:lnTo>
                <a:lnTo>
                  <a:pt x="11181" y="9620"/>
                </a:lnTo>
                <a:lnTo>
                  <a:pt x="11277" y="9562"/>
                </a:lnTo>
                <a:lnTo>
                  <a:pt x="11372" y="9601"/>
                </a:lnTo>
                <a:lnTo>
                  <a:pt x="11448" y="9696"/>
                </a:lnTo>
                <a:close/>
                <a:moveTo>
                  <a:pt x="9562" y="9524"/>
                </a:moveTo>
                <a:lnTo>
                  <a:pt x="9601" y="9562"/>
                </a:lnTo>
                <a:lnTo>
                  <a:pt x="9601" y="9638"/>
                </a:lnTo>
                <a:lnTo>
                  <a:pt x="9562" y="9677"/>
                </a:lnTo>
                <a:lnTo>
                  <a:pt x="9544" y="9753"/>
                </a:lnTo>
                <a:lnTo>
                  <a:pt x="9448" y="9772"/>
                </a:lnTo>
                <a:lnTo>
                  <a:pt x="9391" y="9772"/>
                </a:lnTo>
                <a:lnTo>
                  <a:pt x="9429" y="9829"/>
                </a:lnTo>
                <a:lnTo>
                  <a:pt x="9391" y="9848"/>
                </a:lnTo>
                <a:lnTo>
                  <a:pt x="9296" y="9829"/>
                </a:lnTo>
                <a:lnTo>
                  <a:pt x="9239" y="9791"/>
                </a:lnTo>
                <a:lnTo>
                  <a:pt x="9239" y="9753"/>
                </a:lnTo>
                <a:lnTo>
                  <a:pt x="9200" y="9753"/>
                </a:lnTo>
                <a:lnTo>
                  <a:pt x="9181" y="9734"/>
                </a:lnTo>
                <a:lnTo>
                  <a:pt x="9163" y="9715"/>
                </a:lnTo>
                <a:lnTo>
                  <a:pt x="9200" y="9620"/>
                </a:lnTo>
                <a:lnTo>
                  <a:pt x="9220" y="9582"/>
                </a:lnTo>
                <a:lnTo>
                  <a:pt x="9220" y="9562"/>
                </a:lnTo>
                <a:lnTo>
                  <a:pt x="9220" y="9543"/>
                </a:lnTo>
                <a:lnTo>
                  <a:pt x="9220" y="9524"/>
                </a:lnTo>
                <a:lnTo>
                  <a:pt x="9239" y="9524"/>
                </a:lnTo>
                <a:lnTo>
                  <a:pt x="9258" y="9506"/>
                </a:lnTo>
                <a:lnTo>
                  <a:pt x="9258" y="9486"/>
                </a:lnTo>
                <a:lnTo>
                  <a:pt x="9220" y="9429"/>
                </a:lnTo>
                <a:lnTo>
                  <a:pt x="9239" y="9410"/>
                </a:lnTo>
                <a:lnTo>
                  <a:pt x="9296" y="9429"/>
                </a:lnTo>
                <a:lnTo>
                  <a:pt x="9334" y="9448"/>
                </a:lnTo>
                <a:lnTo>
                  <a:pt x="9467" y="9467"/>
                </a:lnTo>
                <a:lnTo>
                  <a:pt x="9544" y="9506"/>
                </a:lnTo>
                <a:lnTo>
                  <a:pt x="9562" y="9524"/>
                </a:lnTo>
                <a:close/>
                <a:moveTo>
                  <a:pt x="6286" y="8858"/>
                </a:moveTo>
                <a:lnTo>
                  <a:pt x="6267" y="8934"/>
                </a:lnTo>
                <a:lnTo>
                  <a:pt x="6286" y="8991"/>
                </a:lnTo>
                <a:lnTo>
                  <a:pt x="6248" y="9029"/>
                </a:lnTo>
                <a:lnTo>
                  <a:pt x="6191" y="9048"/>
                </a:lnTo>
                <a:lnTo>
                  <a:pt x="6153" y="9067"/>
                </a:lnTo>
                <a:lnTo>
                  <a:pt x="6134" y="9048"/>
                </a:lnTo>
                <a:lnTo>
                  <a:pt x="6096" y="9010"/>
                </a:lnTo>
                <a:lnTo>
                  <a:pt x="6076" y="9010"/>
                </a:lnTo>
                <a:lnTo>
                  <a:pt x="6076" y="9048"/>
                </a:lnTo>
                <a:lnTo>
                  <a:pt x="6020" y="9067"/>
                </a:lnTo>
                <a:lnTo>
                  <a:pt x="5905" y="9010"/>
                </a:lnTo>
                <a:lnTo>
                  <a:pt x="5848" y="8953"/>
                </a:lnTo>
                <a:lnTo>
                  <a:pt x="5848" y="8896"/>
                </a:lnTo>
                <a:lnTo>
                  <a:pt x="5886" y="8858"/>
                </a:lnTo>
                <a:lnTo>
                  <a:pt x="5886" y="8820"/>
                </a:lnTo>
                <a:lnTo>
                  <a:pt x="5924" y="8800"/>
                </a:lnTo>
                <a:lnTo>
                  <a:pt x="6153" y="8839"/>
                </a:lnTo>
                <a:lnTo>
                  <a:pt x="6229" y="8820"/>
                </a:lnTo>
                <a:lnTo>
                  <a:pt x="6286" y="8858"/>
                </a:lnTo>
                <a:close/>
                <a:moveTo>
                  <a:pt x="11086" y="8839"/>
                </a:moveTo>
                <a:lnTo>
                  <a:pt x="11067" y="8877"/>
                </a:lnTo>
                <a:lnTo>
                  <a:pt x="11010" y="8877"/>
                </a:lnTo>
                <a:lnTo>
                  <a:pt x="10972" y="8839"/>
                </a:lnTo>
                <a:lnTo>
                  <a:pt x="10972" y="8781"/>
                </a:lnTo>
                <a:lnTo>
                  <a:pt x="10934" y="8744"/>
                </a:lnTo>
                <a:lnTo>
                  <a:pt x="10877" y="8724"/>
                </a:lnTo>
                <a:lnTo>
                  <a:pt x="10820" y="8724"/>
                </a:lnTo>
                <a:lnTo>
                  <a:pt x="10744" y="8744"/>
                </a:lnTo>
                <a:lnTo>
                  <a:pt x="10686" y="8744"/>
                </a:lnTo>
                <a:lnTo>
                  <a:pt x="10648" y="8744"/>
                </a:lnTo>
                <a:lnTo>
                  <a:pt x="10629" y="8724"/>
                </a:lnTo>
                <a:lnTo>
                  <a:pt x="10496" y="8667"/>
                </a:lnTo>
                <a:lnTo>
                  <a:pt x="10477" y="8629"/>
                </a:lnTo>
                <a:lnTo>
                  <a:pt x="10553" y="8629"/>
                </a:lnTo>
                <a:lnTo>
                  <a:pt x="10610" y="8610"/>
                </a:lnTo>
                <a:lnTo>
                  <a:pt x="10648" y="8591"/>
                </a:lnTo>
                <a:lnTo>
                  <a:pt x="10668" y="8572"/>
                </a:lnTo>
                <a:lnTo>
                  <a:pt x="10705" y="8591"/>
                </a:lnTo>
                <a:lnTo>
                  <a:pt x="10763" y="8610"/>
                </a:lnTo>
                <a:lnTo>
                  <a:pt x="10839" y="8591"/>
                </a:lnTo>
                <a:lnTo>
                  <a:pt x="10934" y="8515"/>
                </a:lnTo>
                <a:lnTo>
                  <a:pt x="10991" y="8496"/>
                </a:lnTo>
                <a:lnTo>
                  <a:pt x="11029" y="8534"/>
                </a:lnTo>
                <a:lnTo>
                  <a:pt x="11067" y="8534"/>
                </a:lnTo>
                <a:lnTo>
                  <a:pt x="11105" y="8534"/>
                </a:lnTo>
                <a:lnTo>
                  <a:pt x="11125" y="8534"/>
                </a:lnTo>
                <a:lnTo>
                  <a:pt x="11201" y="8534"/>
                </a:lnTo>
                <a:lnTo>
                  <a:pt x="11277" y="8572"/>
                </a:lnTo>
                <a:lnTo>
                  <a:pt x="11334" y="8591"/>
                </a:lnTo>
                <a:lnTo>
                  <a:pt x="11334" y="8648"/>
                </a:lnTo>
                <a:lnTo>
                  <a:pt x="11296" y="8686"/>
                </a:lnTo>
                <a:lnTo>
                  <a:pt x="11277" y="8724"/>
                </a:lnTo>
                <a:lnTo>
                  <a:pt x="11277" y="8781"/>
                </a:lnTo>
                <a:lnTo>
                  <a:pt x="11239" y="8820"/>
                </a:lnTo>
                <a:lnTo>
                  <a:pt x="11181" y="8800"/>
                </a:lnTo>
                <a:lnTo>
                  <a:pt x="11125" y="8820"/>
                </a:lnTo>
                <a:lnTo>
                  <a:pt x="11086" y="8839"/>
                </a:lnTo>
                <a:close/>
                <a:moveTo>
                  <a:pt x="12591" y="8572"/>
                </a:moveTo>
                <a:lnTo>
                  <a:pt x="12610" y="8591"/>
                </a:lnTo>
                <a:lnTo>
                  <a:pt x="12629" y="8629"/>
                </a:lnTo>
                <a:lnTo>
                  <a:pt x="12572" y="8629"/>
                </a:lnTo>
                <a:lnTo>
                  <a:pt x="12534" y="8610"/>
                </a:lnTo>
                <a:lnTo>
                  <a:pt x="12458" y="8591"/>
                </a:lnTo>
                <a:lnTo>
                  <a:pt x="12420" y="8610"/>
                </a:lnTo>
                <a:lnTo>
                  <a:pt x="12439" y="8629"/>
                </a:lnTo>
                <a:lnTo>
                  <a:pt x="12477" y="8648"/>
                </a:lnTo>
                <a:lnTo>
                  <a:pt x="12439" y="8686"/>
                </a:lnTo>
                <a:lnTo>
                  <a:pt x="12324" y="8781"/>
                </a:lnTo>
                <a:lnTo>
                  <a:pt x="12248" y="8820"/>
                </a:lnTo>
                <a:lnTo>
                  <a:pt x="12248" y="8744"/>
                </a:lnTo>
                <a:lnTo>
                  <a:pt x="12286" y="8705"/>
                </a:lnTo>
                <a:lnTo>
                  <a:pt x="12324" y="8667"/>
                </a:lnTo>
                <a:lnTo>
                  <a:pt x="12305" y="8648"/>
                </a:lnTo>
                <a:lnTo>
                  <a:pt x="12153" y="8610"/>
                </a:lnTo>
                <a:lnTo>
                  <a:pt x="12172" y="8572"/>
                </a:lnTo>
                <a:lnTo>
                  <a:pt x="12172" y="8534"/>
                </a:lnTo>
                <a:lnTo>
                  <a:pt x="12115" y="8515"/>
                </a:lnTo>
                <a:lnTo>
                  <a:pt x="12019" y="8515"/>
                </a:lnTo>
                <a:lnTo>
                  <a:pt x="11982" y="8496"/>
                </a:lnTo>
                <a:lnTo>
                  <a:pt x="11963" y="8477"/>
                </a:lnTo>
                <a:lnTo>
                  <a:pt x="12019" y="8458"/>
                </a:lnTo>
                <a:lnTo>
                  <a:pt x="12058" y="8439"/>
                </a:lnTo>
                <a:lnTo>
                  <a:pt x="12115" y="8363"/>
                </a:lnTo>
                <a:lnTo>
                  <a:pt x="12172" y="8305"/>
                </a:lnTo>
                <a:lnTo>
                  <a:pt x="12172" y="8286"/>
                </a:lnTo>
                <a:lnTo>
                  <a:pt x="12191" y="8305"/>
                </a:lnTo>
                <a:lnTo>
                  <a:pt x="12229" y="8343"/>
                </a:lnTo>
                <a:lnTo>
                  <a:pt x="12268" y="8400"/>
                </a:lnTo>
                <a:lnTo>
                  <a:pt x="12305" y="8477"/>
                </a:lnTo>
                <a:lnTo>
                  <a:pt x="12344" y="8496"/>
                </a:lnTo>
                <a:lnTo>
                  <a:pt x="12439" y="8458"/>
                </a:lnTo>
                <a:lnTo>
                  <a:pt x="12496" y="8458"/>
                </a:lnTo>
                <a:lnTo>
                  <a:pt x="12534" y="8477"/>
                </a:lnTo>
                <a:lnTo>
                  <a:pt x="12553" y="8515"/>
                </a:lnTo>
                <a:lnTo>
                  <a:pt x="12591" y="8572"/>
                </a:lnTo>
                <a:close/>
                <a:moveTo>
                  <a:pt x="10534" y="8839"/>
                </a:moveTo>
                <a:lnTo>
                  <a:pt x="10534" y="8896"/>
                </a:lnTo>
                <a:lnTo>
                  <a:pt x="10572" y="8972"/>
                </a:lnTo>
                <a:lnTo>
                  <a:pt x="10553" y="8991"/>
                </a:lnTo>
                <a:lnTo>
                  <a:pt x="10515" y="8991"/>
                </a:lnTo>
                <a:lnTo>
                  <a:pt x="10496" y="8972"/>
                </a:lnTo>
                <a:lnTo>
                  <a:pt x="10439" y="8953"/>
                </a:lnTo>
                <a:lnTo>
                  <a:pt x="10382" y="8915"/>
                </a:lnTo>
                <a:lnTo>
                  <a:pt x="10363" y="8934"/>
                </a:lnTo>
                <a:lnTo>
                  <a:pt x="10343" y="8972"/>
                </a:lnTo>
                <a:lnTo>
                  <a:pt x="10324" y="8991"/>
                </a:lnTo>
                <a:lnTo>
                  <a:pt x="10267" y="8972"/>
                </a:lnTo>
                <a:lnTo>
                  <a:pt x="10172" y="8953"/>
                </a:lnTo>
                <a:lnTo>
                  <a:pt x="10058" y="8896"/>
                </a:lnTo>
                <a:lnTo>
                  <a:pt x="10058" y="8858"/>
                </a:lnTo>
                <a:lnTo>
                  <a:pt x="10115" y="8800"/>
                </a:lnTo>
                <a:lnTo>
                  <a:pt x="10096" y="8744"/>
                </a:lnTo>
                <a:lnTo>
                  <a:pt x="10038" y="8744"/>
                </a:lnTo>
                <a:lnTo>
                  <a:pt x="9982" y="8763"/>
                </a:lnTo>
                <a:lnTo>
                  <a:pt x="9886" y="8724"/>
                </a:lnTo>
                <a:lnTo>
                  <a:pt x="9829" y="8686"/>
                </a:lnTo>
                <a:lnTo>
                  <a:pt x="9772" y="8629"/>
                </a:lnTo>
                <a:lnTo>
                  <a:pt x="9753" y="8553"/>
                </a:lnTo>
                <a:lnTo>
                  <a:pt x="9753" y="8458"/>
                </a:lnTo>
                <a:lnTo>
                  <a:pt x="9753" y="8363"/>
                </a:lnTo>
                <a:lnTo>
                  <a:pt x="9772" y="8267"/>
                </a:lnTo>
                <a:lnTo>
                  <a:pt x="9829" y="8191"/>
                </a:lnTo>
                <a:lnTo>
                  <a:pt x="9906" y="8153"/>
                </a:lnTo>
                <a:lnTo>
                  <a:pt x="9943" y="8153"/>
                </a:lnTo>
                <a:lnTo>
                  <a:pt x="10038" y="8134"/>
                </a:lnTo>
                <a:lnTo>
                  <a:pt x="10115" y="8153"/>
                </a:lnTo>
                <a:lnTo>
                  <a:pt x="10191" y="8210"/>
                </a:lnTo>
                <a:lnTo>
                  <a:pt x="10267" y="8286"/>
                </a:lnTo>
                <a:lnTo>
                  <a:pt x="10324" y="8439"/>
                </a:lnTo>
                <a:lnTo>
                  <a:pt x="10343" y="8553"/>
                </a:lnTo>
                <a:lnTo>
                  <a:pt x="10363" y="8610"/>
                </a:lnTo>
                <a:lnTo>
                  <a:pt x="10382" y="8667"/>
                </a:lnTo>
                <a:lnTo>
                  <a:pt x="10401" y="8724"/>
                </a:lnTo>
                <a:lnTo>
                  <a:pt x="10534" y="8839"/>
                </a:lnTo>
                <a:close/>
                <a:moveTo>
                  <a:pt x="10515" y="8286"/>
                </a:moveTo>
                <a:lnTo>
                  <a:pt x="10477" y="8267"/>
                </a:lnTo>
                <a:lnTo>
                  <a:pt x="10458" y="8248"/>
                </a:lnTo>
                <a:lnTo>
                  <a:pt x="10477" y="8210"/>
                </a:lnTo>
                <a:lnTo>
                  <a:pt x="10515" y="8153"/>
                </a:lnTo>
                <a:lnTo>
                  <a:pt x="10553" y="8058"/>
                </a:lnTo>
                <a:lnTo>
                  <a:pt x="10648" y="7943"/>
                </a:lnTo>
                <a:lnTo>
                  <a:pt x="10763" y="7867"/>
                </a:lnTo>
                <a:lnTo>
                  <a:pt x="10896" y="7848"/>
                </a:lnTo>
                <a:lnTo>
                  <a:pt x="10972" y="7867"/>
                </a:lnTo>
                <a:lnTo>
                  <a:pt x="11010" y="7906"/>
                </a:lnTo>
                <a:lnTo>
                  <a:pt x="11010" y="7962"/>
                </a:lnTo>
                <a:lnTo>
                  <a:pt x="10972" y="7982"/>
                </a:lnTo>
                <a:lnTo>
                  <a:pt x="10991" y="8001"/>
                </a:lnTo>
                <a:lnTo>
                  <a:pt x="11048" y="8038"/>
                </a:lnTo>
                <a:lnTo>
                  <a:pt x="11086" y="8096"/>
                </a:lnTo>
                <a:lnTo>
                  <a:pt x="11125" y="8153"/>
                </a:lnTo>
                <a:lnTo>
                  <a:pt x="11144" y="8210"/>
                </a:lnTo>
                <a:lnTo>
                  <a:pt x="11086" y="8210"/>
                </a:lnTo>
                <a:lnTo>
                  <a:pt x="10953" y="8172"/>
                </a:lnTo>
                <a:lnTo>
                  <a:pt x="10915" y="8191"/>
                </a:lnTo>
                <a:lnTo>
                  <a:pt x="10877" y="8229"/>
                </a:lnTo>
                <a:lnTo>
                  <a:pt x="10705" y="8305"/>
                </a:lnTo>
                <a:lnTo>
                  <a:pt x="10648" y="8382"/>
                </a:lnTo>
                <a:lnTo>
                  <a:pt x="10629" y="8477"/>
                </a:lnTo>
                <a:lnTo>
                  <a:pt x="10591" y="8496"/>
                </a:lnTo>
                <a:lnTo>
                  <a:pt x="10553" y="8439"/>
                </a:lnTo>
                <a:lnTo>
                  <a:pt x="10553" y="8363"/>
                </a:lnTo>
                <a:lnTo>
                  <a:pt x="10553" y="8305"/>
                </a:lnTo>
                <a:lnTo>
                  <a:pt x="10515" y="8286"/>
                </a:lnTo>
                <a:close/>
                <a:moveTo>
                  <a:pt x="7867" y="4591"/>
                </a:moveTo>
                <a:lnTo>
                  <a:pt x="7981" y="4648"/>
                </a:lnTo>
                <a:lnTo>
                  <a:pt x="8001" y="4801"/>
                </a:lnTo>
                <a:lnTo>
                  <a:pt x="7867" y="4915"/>
                </a:lnTo>
                <a:lnTo>
                  <a:pt x="7810" y="4896"/>
                </a:lnTo>
                <a:lnTo>
                  <a:pt x="7848" y="4838"/>
                </a:lnTo>
                <a:lnTo>
                  <a:pt x="7867" y="4801"/>
                </a:lnTo>
                <a:lnTo>
                  <a:pt x="7848" y="4782"/>
                </a:lnTo>
                <a:lnTo>
                  <a:pt x="7676" y="4667"/>
                </a:lnTo>
                <a:lnTo>
                  <a:pt x="7639" y="4667"/>
                </a:lnTo>
                <a:lnTo>
                  <a:pt x="7467" y="4686"/>
                </a:lnTo>
                <a:lnTo>
                  <a:pt x="7372" y="4724"/>
                </a:lnTo>
                <a:lnTo>
                  <a:pt x="7277" y="4743"/>
                </a:lnTo>
                <a:lnTo>
                  <a:pt x="7200" y="4724"/>
                </a:lnTo>
                <a:lnTo>
                  <a:pt x="7163" y="4667"/>
                </a:lnTo>
                <a:lnTo>
                  <a:pt x="7200" y="4629"/>
                </a:lnTo>
                <a:lnTo>
                  <a:pt x="7295" y="4629"/>
                </a:lnTo>
                <a:lnTo>
                  <a:pt x="7429" y="4572"/>
                </a:lnTo>
                <a:lnTo>
                  <a:pt x="7448" y="4553"/>
                </a:lnTo>
                <a:lnTo>
                  <a:pt x="7467" y="4534"/>
                </a:lnTo>
                <a:lnTo>
                  <a:pt x="7486" y="4496"/>
                </a:lnTo>
                <a:lnTo>
                  <a:pt x="7562" y="4477"/>
                </a:lnTo>
                <a:lnTo>
                  <a:pt x="7581" y="4420"/>
                </a:lnTo>
                <a:lnTo>
                  <a:pt x="7600" y="4362"/>
                </a:lnTo>
                <a:lnTo>
                  <a:pt x="7544" y="4305"/>
                </a:lnTo>
                <a:lnTo>
                  <a:pt x="7524" y="4229"/>
                </a:lnTo>
                <a:lnTo>
                  <a:pt x="7581" y="4191"/>
                </a:lnTo>
                <a:lnTo>
                  <a:pt x="7696" y="4210"/>
                </a:lnTo>
                <a:lnTo>
                  <a:pt x="7810" y="4267"/>
                </a:lnTo>
                <a:lnTo>
                  <a:pt x="7886" y="4362"/>
                </a:lnTo>
                <a:lnTo>
                  <a:pt x="7886" y="4401"/>
                </a:lnTo>
                <a:lnTo>
                  <a:pt x="7829" y="4401"/>
                </a:lnTo>
                <a:lnTo>
                  <a:pt x="7734" y="4477"/>
                </a:lnTo>
                <a:lnTo>
                  <a:pt x="7715" y="4496"/>
                </a:lnTo>
                <a:lnTo>
                  <a:pt x="7715" y="4553"/>
                </a:lnTo>
                <a:lnTo>
                  <a:pt x="7734" y="4591"/>
                </a:lnTo>
                <a:lnTo>
                  <a:pt x="7772" y="4591"/>
                </a:lnTo>
                <a:lnTo>
                  <a:pt x="7867" y="4591"/>
                </a:lnTo>
                <a:close/>
                <a:moveTo>
                  <a:pt x="7200" y="3200"/>
                </a:moveTo>
                <a:lnTo>
                  <a:pt x="7200" y="3162"/>
                </a:lnTo>
                <a:lnTo>
                  <a:pt x="7163" y="3143"/>
                </a:lnTo>
                <a:lnTo>
                  <a:pt x="6991" y="3124"/>
                </a:lnTo>
                <a:lnTo>
                  <a:pt x="6972" y="3086"/>
                </a:lnTo>
                <a:lnTo>
                  <a:pt x="6915" y="3086"/>
                </a:lnTo>
                <a:lnTo>
                  <a:pt x="6877" y="3067"/>
                </a:lnTo>
                <a:lnTo>
                  <a:pt x="6858" y="3048"/>
                </a:lnTo>
                <a:lnTo>
                  <a:pt x="6819" y="3029"/>
                </a:lnTo>
                <a:lnTo>
                  <a:pt x="6782" y="2991"/>
                </a:lnTo>
                <a:lnTo>
                  <a:pt x="6724" y="2838"/>
                </a:lnTo>
                <a:lnTo>
                  <a:pt x="6762" y="2762"/>
                </a:lnTo>
                <a:lnTo>
                  <a:pt x="6838" y="2743"/>
                </a:lnTo>
                <a:lnTo>
                  <a:pt x="6915" y="2762"/>
                </a:lnTo>
                <a:lnTo>
                  <a:pt x="6972" y="2820"/>
                </a:lnTo>
                <a:lnTo>
                  <a:pt x="7029" y="2801"/>
                </a:lnTo>
                <a:lnTo>
                  <a:pt x="7086" y="2762"/>
                </a:lnTo>
                <a:lnTo>
                  <a:pt x="7124" y="2781"/>
                </a:lnTo>
                <a:lnTo>
                  <a:pt x="7143" y="2820"/>
                </a:lnTo>
                <a:lnTo>
                  <a:pt x="7163" y="2820"/>
                </a:lnTo>
                <a:lnTo>
                  <a:pt x="7200" y="2801"/>
                </a:lnTo>
                <a:lnTo>
                  <a:pt x="7219" y="2857"/>
                </a:lnTo>
                <a:lnTo>
                  <a:pt x="7182" y="2896"/>
                </a:lnTo>
                <a:lnTo>
                  <a:pt x="7124" y="2896"/>
                </a:lnTo>
                <a:lnTo>
                  <a:pt x="7086" y="2934"/>
                </a:lnTo>
                <a:lnTo>
                  <a:pt x="7086" y="2972"/>
                </a:lnTo>
                <a:lnTo>
                  <a:pt x="7163" y="3048"/>
                </a:lnTo>
                <a:lnTo>
                  <a:pt x="7219" y="3067"/>
                </a:lnTo>
                <a:lnTo>
                  <a:pt x="7295" y="3067"/>
                </a:lnTo>
                <a:lnTo>
                  <a:pt x="7315" y="3124"/>
                </a:lnTo>
                <a:lnTo>
                  <a:pt x="7334" y="3200"/>
                </a:lnTo>
                <a:lnTo>
                  <a:pt x="7372" y="3238"/>
                </a:lnTo>
                <a:lnTo>
                  <a:pt x="7391" y="3296"/>
                </a:lnTo>
                <a:lnTo>
                  <a:pt x="7353" y="3372"/>
                </a:lnTo>
                <a:lnTo>
                  <a:pt x="7334" y="3391"/>
                </a:lnTo>
                <a:lnTo>
                  <a:pt x="7315" y="3372"/>
                </a:lnTo>
                <a:lnTo>
                  <a:pt x="7239" y="3353"/>
                </a:lnTo>
                <a:lnTo>
                  <a:pt x="7219" y="3314"/>
                </a:lnTo>
                <a:lnTo>
                  <a:pt x="7200" y="3258"/>
                </a:lnTo>
                <a:lnTo>
                  <a:pt x="7200" y="3200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2" name="Freeform 34">
            <a:extLst>
              <a:ext uri="{FF2B5EF4-FFF2-40B4-BE49-F238E27FC236}">
                <a16:creationId xmlns:a16="http://schemas.microsoft.com/office/drawing/2014/main" id="{AE7EDE48-37A0-4715-8B83-735BB1C25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2522" y="3484619"/>
            <a:ext cx="1077290" cy="1016200"/>
          </a:xfrm>
          <a:custGeom>
            <a:avLst/>
            <a:gdLst>
              <a:gd name="T0" fmla="*/ 2147483646 w 10420"/>
              <a:gd name="T1" fmla="*/ 2147483646 h 9830"/>
              <a:gd name="T2" fmla="*/ 2147483646 w 10420"/>
              <a:gd name="T3" fmla="*/ 2147483646 h 9830"/>
              <a:gd name="T4" fmla="*/ 2147483646 w 10420"/>
              <a:gd name="T5" fmla="*/ 2147483646 h 9830"/>
              <a:gd name="T6" fmla="*/ 2147483646 w 10420"/>
              <a:gd name="T7" fmla="*/ 2147483646 h 9830"/>
              <a:gd name="T8" fmla="*/ 2147483646 w 10420"/>
              <a:gd name="T9" fmla="*/ 2147483646 h 9830"/>
              <a:gd name="T10" fmla="*/ 2147483646 w 10420"/>
              <a:gd name="T11" fmla="*/ 2147483646 h 9830"/>
              <a:gd name="T12" fmla="*/ 2147483646 w 10420"/>
              <a:gd name="T13" fmla="*/ 2147483646 h 9830"/>
              <a:gd name="T14" fmla="*/ 2147483646 w 10420"/>
              <a:gd name="T15" fmla="*/ 2147483646 h 9830"/>
              <a:gd name="T16" fmla="*/ 2147483646 w 10420"/>
              <a:gd name="T17" fmla="*/ 2147483646 h 9830"/>
              <a:gd name="T18" fmla="*/ 2147483646 w 10420"/>
              <a:gd name="T19" fmla="*/ 2147483646 h 9830"/>
              <a:gd name="T20" fmla="*/ 2147483646 w 10420"/>
              <a:gd name="T21" fmla="*/ 2147483646 h 9830"/>
              <a:gd name="T22" fmla="*/ 2147483646 w 10420"/>
              <a:gd name="T23" fmla="*/ 2147483646 h 9830"/>
              <a:gd name="T24" fmla="*/ 2147483646 w 10420"/>
              <a:gd name="T25" fmla="*/ 2147483646 h 9830"/>
              <a:gd name="T26" fmla="*/ 2147483646 w 10420"/>
              <a:gd name="T27" fmla="*/ 2147483646 h 9830"/>
              <a:gd name="T28" fmla="*/ 2147483646 w 10420"/>
              <a:gd name="T29" fmla="*/ 2147483646 h 9830"/>
              <a:gd name="T30" fmla="*/ 2147483646 w 10420"/>
              <a:gd name="T31" fmla="*/ 2147483646 h 9830"/>
              <a:gd name="T32" fmla="*/ 2147483646 w 10420"/>
              <a:gd name="T33" fmla="*/ 2147483646 h 9830"/>
              <a:gd name="T34" fmla="*/ 2147483646 w 10420"/>
              <a:gd name="T35" fmla="*/ 2147483646 h 9830"/>
              <a:gd name="T36" fmla="*/ 0 w 10420"/>
              <a:gd name="T37" fmla="*/ 2147483646 h 9830"/>
              <a:gd name="T38" fmla="*/ 2147483646 w 10420"/>
              <a:gd name="T39" fmla="*/ 2147483646 h 9830"/>
              <a:gd name="T40" fmla="*/ 2147483646 w 10420"/>
              <a:gd name="T41" fmla="*/ 2147483646 h 9830"/>
              <a:gd name="T42" fmla="*/ 2147483646 w 10420"/>
              <a:gd name="T43" fmla="*/ 2147483646 h 9830"/>
              <a:gd name="T44" fmla="*/ 2147483646 w 10420"/>
              <a:gd name="T45" fmla="*/ 2147483646 h 9830"/>
              <a:gd name="T46" fmla="*/ 2147483646 w 10420"/>
              <a:gd name="T47" fmla="*/ 2147483646 h 9830"/>
              <a:gd name="T48" fmla="*/ 2147483646 w 10420"/>
              <a:gd name="T49" fmla="*/ 2147483646 h 9830"/>
              <a:gd name="T50" fmla="*/ 2147483646 w 10420"/>
              <a:gd name="T51" fmla="*/ 2147483646 h 9830"/>
              <a:gd name="T52" fmla="*/ 2147483646 w 10420"/>
              <a:gd name="T53" fmla="*/ 2147483646 h 9830"/>
              <a:gd name="T54" fmla="*/ 2147483646 w 10420"/>
              <a:gd name="T55" fmla="*/ 2147483646 h 9830"/>
              <a:gd name="T56" fmla="*/ 2147483646 w 10420"/>
              <a:gd name="T57" fmla="*/ 2147483646 h 9830"/>
              <a:gd name="T58" fmla="*/ 2147483646 w 10420"/>
              <a:gd name="T59" fmla="*/ 2147483646 h 9830"/>
              <a:gd name="T60" fmla="*/ 2147483646 w 10420"/>
              <a:gd name="T61" fmla="*/ 2147483646 h 9830"/>
              <a:gd name="T62" fmla="*/ 2147483646 w 10420"/>
              <a:gd name="T63" fmla="*/ 2147483646 h 9830"/>
              <a:gd name="T64" fmla="*/ 2147483646 w 10420"/>
              <a:gd name="T65" fmla="*/ 2147483646 h 9830"/>
              <a:gd name="T66" fmla="*/ 2147483646 w 10420"/>
              <a:gd name="T67" fmla="*/ 2147483646 h 9830"/>
              <a:gd name="T68" fmla="*/ 2147483646 w 10420"/>
              <a:gd name="T69" fmla="*/ 2147483646 h 9830"/>
              <a:gd name="T70" fmla="*/ 2147483646 w 10420"/>
              <a:gd name="T71" fmla="*/ 2147483646 h 9830"/>
              <a:gd name="T72" fmla="*/ 2147483646 w 10420"/>
              <a:gd name="T73" fmla="*/ 2147483646 h 9830"/>
              <a:gd name="T74" fmla="*/ 2147483646 w 10420"/>
              <a:gd name="T75" fmla="*/ 2147483646 h 9830"/>
              <a:gd name="T76" fmla="*/ 2147483646 w 10420"/>
              <a:gd name="T77" fmla="*/ 2147483646 h 9830"/>
              <a:gd name="T78" fmla="*/ 2147483646 w 10420"/>
              <a:gd name="T79" fmla="*/ 2147483646 h 9830"/>
              <a:gd name="T80" fmla="*/ 2147483646 w 10420"/>
              <a:gd name="T81" fmla="*/ 2147483646 h 9830"/>
              <a:gd name="T82" fmla="*/ 2147483646 w 10420"/>
              <a:gd name="T83" fmla="*/ 2147483646 h 9830"/>
              <a:gd name="T84" fmla="*/ 2147483646 w 10420"/>
              <a:gd name="T85" fmla="*/ 2147483646 h 9830"/>
              <a:gd name="T86" fmla="*/ 2147483646 w 10420"/>
              <a:gd name="T87" fmla="*/ 2147483646 h 9830"/>
              <a:gd name="T88" fmla="*/ 2147483646 w 10420"/>
              <a:gd name="T89" fmla="*/ 2147483646 h 9830"/>
              <a:gd name="T90" fmla="*/ 2147483646 w 10420"/>
              <a:gd name="T91" fmla="*/ 2147483646 h 9830"/>
              <a:gd name="T92" fmla="*/ 2147483646 w 10420"/>
              <a:gd name="T93" fmla="*/ 2147483646 h 9830"/>
              <a:gd name="T94" fmla="*/ 2147483646 w 10420"/>
              <a:gd name="T95" fmla="*/ 2147483646 h 9830"/>
              <a:gd name="T96" fmla="*/ 2147483646 w 10420"/>
              <a:gd name="T97" fmla="*/ 2147483646 h 9830"/>
              <a:gd name="T98" fmla="*/ 2147483646 w 10420"/>
              <a:gd name="T99" fmla="*/ 2147483646 h 9830"/>
              <a:gd name="T100" fmla="*/ 2147483646 w 10420"/>
              <a:gd name="T101" fmla="*/ 2147483646 h 9830"/>
              <a:gd name="T102" fmla="*/ 2147483646 w 10420"/>
              <a:gd name="T103" fmla="*/ 2147483646 h 9830"/>
              <a:gd name="T104" fmla="*/ 2147483646 w 10420"/>
              <a:gd name="T105" fmla="*/ 2147483646 h 9830"/>
              <a:gd name="T106" fmla="*/ 2147483646 w 10420"/>
              <a:gd name="T107" fmla="*/ 2147483646 h 9830"/>
              <a:gd name="T108" fmla="*/ 2147483646 w 10420"/>
              <a:gd name="T109" fmla="*/ 2147483646 h 9830"/>
              <a:gd name="T110" fmla="*/ 2147483646 w 10420"/>
              <a:gd name="T111" fmla="*/ 2147483646 h 9830"/>
              <a:gd name="T112" fmla="*/ 2147483646 w 10420"/>
              <a:gd name="T113" fmla="*/ 2147483646 h 9830"/>
              <a:gd name="T114" fmla="*/ 2147483646 w 10420"/>
              <a:gd name="T115" fmla="*/ 2147483646 h 9830"/>
              <a:gd name="T116" fmla="*/ 2147483646 w 10420"/>
              <a:gd name="T117" fmla="*/ 2147483646 h 9830"/>
              <a:gd name="T118" fmla="*/ 2147483646 w 10420"/>
              <a:gd name="T119" fmla="*/ 2147483646 h 9830"/>
              <a:gd name="T120" fmla="*/ 2147483646 w 10420"/>
              <a:gd name="T121" fmla="*/ 2147483646 h 983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420" h="9830">
                <a:moveTo>
                  <a:pt x="8495" y="5829"/>
                </a:moveTo>
                <a:lnTo>
                  <a:pt x="8457" y="5791"/>
                </a:lnTo>
                <a:lnTo>
                  <a:pt x="8400" y="5886"/>
                </a:lnTo>
                <a:lnTo>
                  <a:pt x="8210" y="6229"/>
                </a:lnTo>
                <a:lnTo>
                  <a:pt x="8133" y="6229"/>
                </a:lnTo>
                <a:lnTo>
                  <a:pt x="8114" y="6076"/>
                </a:lnTo>
                <a:lnTo>
                  <a:pt x="8133" y="5924"/>
                </a:lnTo>
                <a:lnTo>
                  <a:pt x="8076" y="5924"/>
                </a:lnTo>
                <a:lnTo>
                  <a:pt x="8019" y="6038"/>
                </a:lnTo>
                <a:lnTo>
                  <a:pt x="7981" y="6229"/>
                </a:lnTo>
                <a:lnTo>
                  <a:pt x="7829" y="6210"/>
                </a:lnTo>
                <a:lnTo>
                  <a:pt x="7409" y="6210"/>
                </a:lnTo>
                <a:lnTo>
                  <a:pt x="7390" y="6076"/>
                </a:lnTo>
                <a:lnTo>
                  <a:pt x="7352" y="6000"/>
                </a:lnTo>
                <a:lnTo>
                  <a:pt x="7295" y="6210"/>
                </a:lnTo>
                <a:lnTo>
                  <a:pt x="7219" y="6248"/>
                </a:lnTo>
                <a:lnTo>
                  <a:pt x="7086" y="6172"/>
                </a:lnTo>
                <a:lnTo>
                  <a:pt x="7009" y="6038"/>
                </a:lnTo>
                <a:lnTo>
                  <a:pt x="6933" y="6038"/>
                </a:lnTo>
                <a:lnTo>
                  <a:pt x="6838" y="6115"/>
                </a:lnTo>
                <a:lnTo>
                  <a:pt x="6838" y="5771"/>
                </a:lnTo>
                <a:lnTo>
                  <a:pt x="6819" y="5752"/>
                </a:lnTo>
                <a:lnTo>
                  <a:pt x="6762" y="5771"/>
                </a:lnTo>
                <a:lnTo>
                  <a:pt x="6723" y="5848"/>
                </a:lnTo>
                <a:lnTo>
                  <a:pt x="6705" y="5962"/>
                </a:lnTo>
                <a:lnTo>
                  <a:pt x="6609" y="5886"/>
                </a:lnTo>
                <a:lnTo>
                  <a:pt x="6533" y="5771"/>
                </a:lnTo>
                <a:lnTo>
                  <a:pt x="6457" y="5695"/>
                </a:lnTo>
                <a:lnTo>
                  <a:pt x="6324" y="5752"/>
                </a:lnTo>
                <a:lnTo>
                  <a:pt x="6342" y="5638"/>
                </a:lnTo>
                <a:lnTo>
                  <a:pt x="6305" y="5486"/>
                </a:lnTo>
                <a:lnTo>
                  <a:pt x="6324" y="5429"/>
                </a:lnTo>
                <a:lnTo>
                  <a:pt x="6266" y="5219"/>
                </a:lnTo>
                <a:lnTo>
                  <a:pt x="6229" y="5200"/>
                </a:lnTo>
                <a:lnTo>
                  <a:pt x="6152" y="5276"/>
                </a:lnTo>
                <a:lnTo>
                  <a:pt x="6076" y="5390"/>
                </a:lnTo>
                <a:lnTo>
                  <a:pt x="6076" y="5486"/>
                </a:lnTo>
                <a:lnTo>
                  <a:pt x="6152" y="5638"/>
                </a:lnTo>
                <a:lnTo>
                  <a:pt x="6190" y="5848"/>
                </a:lnTo>
                <a:lnTo>
                  <a:pt x="6229" y="5924"/>
                </a:lnTo>
                <a:lnTo>
                  <a:pt x="6266" y="6019"/>
                </a:lnTo>
                <a:lnTo>
                  <a:pt x="6381" y="6152"/>
                </a:lnTo>
                <a:lnTo>
                  <a:pt x="6400" y="6229"/>
                </a:lnTo>
                <a:lnTo>
                  <a:pt x="6361" y="6324"/>
                </a:lnTo>
                <a:lnTo>
                  <a:pt x="6419" y="6343"/>
                </a:lnTo>
                <a:lnTo>
                  <a:pt x="6495" y="6362"/>
                </a:lnTo>
                <a:lnTo>
                  <a:pt x="6533" y="6381"/>
                </a:lnTo>
                <a:lnTo>
                  <a:pt x="6476" y="6419"/>
                </a:lnTo>
                <a:lnTo>
                  <a:pt x="6419" y="6438"/>
                </a:lnTo>
                <a:lnTo>
                  <a:pt x="6305" y="6438"/>
                </a:lnTo>
                <a:lnTo>
                  <a:pt x="6229" y="6419"/>
                </a:lnTo>
                <a:lnTo>
                  <a:pt x="6209" y="6381"/>
                </a:lnTo>
                <a:lnTo>
                  <a:pt x="6209" y="6324"/>
                </a:lnTo>
                <a:lnTo>
                  <a:pt x="6190" y="6267"/>
                </a:lnTo>
                <a:lnTo>
                  <a:pt x="6133" y="6210"/>
                </a:lnTo>
                <a:lnTo>
                  <a:pt x="6076" y="6172"/>
                </a:lnTo>
                <a:lnTo>
                  <a:pt x="5752" y="6057"/>
                </a:lnTo>
                <a:lnTo>
                  <a:pt x="5657" y="6057"/>
                </a:lnTo>
                <a:lnTo>
                  <a:pt x="5447" y="6096"/>
                </a:lnTo>
                <a:lnTo>
                  <a:pt x="5390" y="6115"/>
                </a:lnTo>
                <a:lnTo>
                  <a:pt x="5390" y="6172"/>
                </a:lnTo>
                <a:lnTo>
                  <a:pt x="5467" y="6267"/>
                </a:lnTo>
                <a:lnTo>
                  <a:pt x="5352" y="6305"/>
                </a:lnTo>
                <a:lnTo>
                  <a:pt x="5123" y="6400"/>
                </a:lnTo>
                <a:lnTo>
                  <a:pt x="4876" y="6477"/>
                </a:lnTo>
                <a:lnTo>
                  <a:pt x="4857" y="6572"/>
                </a:lnTo>
                <a:lnTo>
                  <a:pt x="4838" y="6686"/>
                </a:lnTo>
                <a:lnTo>
                  <a:pt x="4761" y="6743"/>
                </a:lnTo>
                <a:lnTo>
                  <a:pt x="4761" y="6800"/>
                </a:lnTo>
                <a:lnTo>
                  <a:pt x="5390" y="6457"/>
                </a:lnTo>
                <a:lnTo>
                  <a:pt x="5504" y="6457"/>
                </a:lnTo>
                <a:lnTo>
                  <a:pt x="5523" y="6591"/>
                </a:lnTo>
                <a:lnTo>
                  <a:pt x="5562" y="6686"/>
                </a:lnTo>
                <a:lnTo>
                  <a:pt x="5581" y="6781"/>
                </a:lnTo>
                <a:lnTo>
                  <a:pt x="5523" y="6876"/>
                </a:lnTo>
                <a:lnTo>
                  <a:pt x="5447" y="6934"/>
                </a:lnTo>
                <a:lnTo>
                  <a:pt x="5314" y="6953"/>
                </a:lnTo>
                <a:lnTo>
                  <a:pt x="5200" y="6953"/>
                </a:lnTo>
                <a:lnTo>
                  <a:pt x="5123" y="6914"/>
                </a:lnTo>
                <a:lnTo>
                  <a:pt x="5086" y="6990"/>
                </a:lnTo>
                <a:lnTo>
                  <a:pt x="5105" y="7029"/>
                </a:lnTo>
                <a:lnTo>
                  <a:pt x="5162" y="7048"/>
                </a:lnTo>
                <a:lnTo>
                  <a:pt x="5200" y="7124"/>
                </a:lnTo>
                <a:lnTo>
                  <a:pt x="5218" y="7162"/>
                </a:lnTo>
                <a:lnTo>
                  <a:pt x="5218" y="7219"/>
                </a:lnTo>
                <a:lnTo>
                  <a:pt x="5200" y="7371"/>
                </a:lnTo>
                <a:lnTo>
                  <a:pt x="5162" y="7696"/>
                </a:lnTo>
                <a:lnTo>
                  <a:pt x="5218" y="7752"/>
                </a:lnTo>
                <a:lnTo>
                  <a:pt x="5276" y="7733"/>
                </a:lnTo>
                <a:lnTo>
                  <a:pt x="5314" y="7657"/>
                </a:lnTo>
                <a:lnTo>
                  <a:pt x="5333" y="7600"/>
                </a:lnTo>
                <a:lnTo>
                  <a:pt x="5409" y="7696"/>
                </a:lnTo>
                <a:lnTo>
                  <a:pt x="5333" y="7848"/>
                </a:lnTo>
                <a:lnTo>
                  <a:pt x="5181" y="8057"/>
                </a:lnTo>
                <a:lnTo>
                  <a:pt x="5028" y="8096"/>
                </a:lnTo>
                <a:lnTo>
                  <a:pt x="4838" y="8077"/>
                </a:lnTo>
                <a:lnTo>
                  <a:pt x="4838" y="7962"/>
                </a:lnTo>
                <a:lnTo>
                  <a:pt x="4971" y="7962"/>
                </a:lnTo>
                <a:lnTo>
                  <a:pt x="5009" y="7962"/>
                </a:lnTo>
                <a:lnTo>
                  <a:pt x="5047" y="7905"/>
                </a:lnTo>
                <a:lnTo>
                  <a:pt x="4666" y="7867"/>
                </a:lnTo>
                <a:lnTo>
                  <a:pt x="4571" y="7829"/>
                </a:lnTo>
                <a:lnTo>
                  <a:pt x="4495" y="7696"/>
                </a:lnTo>
                <a:lnTo>
                  <a:pt x="4476" y="7638"/>
                </a:lnTo>
                <a:lnTo>
                  <a:pt x="4533" y="7600"/>
                </a:lnTo>
                <a:lnTo>
                  <a:pt x="4685" y="7543"/>
                </a:lnTo>
                <a:lnTo>
                  <a:pt x="4533" y="7257"/>
                </a:lnTo>
                <a:lnTo>
                  <a:pt x="4438" y="7353"/>
                </a:lnTo>
                <a:lnTo>
                  <a:pt x="4343" y="7562"/>
                </a:lnTo>
                <a:lnTo>
                  <a:pt x="4190" y="7562"/>
                </a:lnTo>
                <a:lnTo>
                  <a:pt x="4057" y="7391"/>
                </a:lnTo>
                <a:lnTo>
                  <a:pt x="3980" y="7353"/>
                </a:lnTo>
                <a:lnTo>
                  <a:pt x="3847" y="7334"/>
                </a:lnTo>
                <a:lnTo>
                  <a:pt x="3771" y="7371"/>
                </a:lnTo>
                <a:lnTo>
                  <a:pt x="3752" y="7467"/>
                </a:lnTo>
                <a:lnTo>
                  <a:pt x="3733" y="7581"/>
                </a:lnTo>
                <a:lnTo>
                  <a:pt x="3733" y="7696"/>
                </a:lnTo>
                <a:lnTo>
                  <a:pt x="3600" y="7676"/>
                </a:lnTo>
                <a:lnTo>
                  <a:pt x="3314" y="7676"/>
                </a:lnTo>
                <a:lnTo>
                  <a:pt x="3200" y="7619"/>
                </a:lnTo>
                <a:lnTo>
                  <a:pt x="3181" y="7581"/>
                </a:lnTo>
                <a:lnTo>
                  <a:pt x="3181" y="7467"/>
                </a:lnTo>
                <a:lnTo>
                  <a:pt x="3181" y="7429"/>
                </a:lnTo>
                <a:lnTo>
                  <a:pt x="3142" y="7429"/>
                </a:lnTo>
                <a:lnTo>
                  <a:pt x="3066" y="7448"/>
                </a:lnTo>
                <a:lnTo>
                  <a:pt x="2990" y="7410"/>
                </a:lnTo>
                <a:lnTo>
                  <a:pt x="2838" y="7410"/>
                </a:lnTo>
                <a:lnTo>
                  <a:pt x="2780" y="7371"/>
                </a:lnTo>
                <a:lnTo>
                  <a:pt x="2761" y="7315"/>
                </a:lnTo>
                <a:lnTo>
                  <a:pt x="2761" y="7257"/>
                </a:lnTo>
                <a:lnTo>
                  <a:pt x="2780" y="7200"/>
                </a:lnTo>
                <a:lnTo>
                  <a:pt x="2780" y="7143"/>
                </a:lnTo>
                <a:lnTo>
                  <a:pt x="2780" y="6572"/>
                </a:lnTo>
                <a:lnTo>
                  <a:pt x="2780" y="6477"/>
                </a:lnTo>
                <a:lnTo>
                  <a:pt x="2800" y="6438"/>
                </a:lnTo>
                <a:lnTo>
                  <a:pt x="2838" y="6381"/>
                </a:lnTo>
                <a:lnTo>
                  <a:pt x="2856" y="6305"/>
                </a:lnTo>
                <a:lnTo>
                  <a:pt x="2876" y="6210"/>
                </a:lnTo>
                <a:lnTo>
                  <a:pt x="2780" y="6343"/>
                </a:lnTo>
                <a:lnTo>
                  <a:pt x="2685" y="6477"/>
                </a:lnTo>
                <a:lnTo>
                  <a:pt x="2590" y="6572"/>
                </a:lnTo>
                <a:lnTo>
                  <a:pt x="2438" y="6591"/>
                </a:lnTo>
                <a:lnTo>
                  <a:pt x="2552" y="6858"/>
                </a:lnTo>
                <a:lnTo>
                  <a:pt x="2476" y="6914"/>
                </a:lnTo>
                <a:lnTo>
                  <a:pt x="2304" y="6914"/>
                </a:lnTo>
                <a:lnTo>
                  <a:pt x="2152" y="7010"/>
                </a:lnTo>
                <a:lnTo>
                  <a:pt x="2076" y="6838"/>
                </a:lnTo>
                <a:lnTo>
                  <a:pt x="2038" y="6762"/>
                </a:lnTo>
                <a:lnTo>
                  <a:pt x="1962" y="6705"/>
                </a:lnTo>
                <a:lnTo>
                  <a:pt x="1942" y="6953"/>
                </a:lnTo>
                <a:lnTo>
                  <a:pt x="1885" y="7143"/>
                </a:lnTo>
                <a:lnTo>
                  <a:pt x="1752" y="7257"/>
                </a:lnTo>
                <a:lnTo>
                  <a:pt x="1581" y="7276"/>
                </a:lnTo>
                <a:lnTo>
                  <a:pt x="1523" y="7257"/>
                </a:lnTo>
                <a:lnTo>
                  <a:pt x="1447" y="7239"/>
                </a:lnTo>
                <a:lnTo>
                  <a:pt x="1409" y="7239"/>
                </a:lnTo>
                <a:lnTo>
                  <a:pt x="1371" y="7276"/>
                </a:lnTo>
                <a:lnTo>
                  <a:pt x="1276" y="7200"/>
                </a:lnTo>
                <a:lnTo>
                  <a:pt x="1200" y="7181"/>
                </a:lnTo>
                <a:lnTo>
                  <a:pt x="1200" y="7143"/>
                </a:lnTo>
                <a:lnTo>
                  <a:pt x="1200" y="7010"/>
                </a:lnTo>
                <a:lnTo>
                  <a:pt x="1104" y="6800"/>
                </a:lnTo>
                <a:lnTo>
                  <a:pt x="723" y="6362"/>
                </a:lnTo>
                <a:lnTo>
                  <a:pt x="647" y="6229"/>
                </a:lnTo>
                <a:lnTo>
                  <a:pt x="590" y="6057"/>
                </a:lnTo>
                <a:lnTo>
                  <a:pt x="457" y="5924"/>
                </a:lnTo>
                <a:lnTo>
                  <a:pt x="304" y="5810"/>
                </a:lnTo>
                <a:lnTo>
                  <a:pt x="209" y="5657"/>
                </a:lnTo>
                <a:lnTo>
                  <a:pt x="190" y="5238"/>
                </a:lnTo>
                <a:lnTo>
                  <a:pt x="114" y="5048"/>
                </a:lnTo>
                <a:lnTo>
                  <a:pt x="0" y="4895"/>
                </a:lnTo>
                <a:lnTo>
                  <a:pt x="18" y="4724"/>
                </a:lnTo>
                <a:lnTo>
                  <a:pt x="152" y="4591"/>
                </a:lnTo>
                <a:lnTo>
                  <a:pt x="171" y="4400"/>
                </a:lnTo>
                <a:lnTo>
                  <a:pt x="209" y="4191"/>
                </a:lnTo>
                <a:lnTo>
                  <a:pt x="476" y="3886"/>
                </a:lnTo>
                <a:lnTo>
                  <a:pt x="514" y="3657"/>
                </a:lnTo>
                <a:lnTo>
                  <a:pt x="418" y="3600"/>
                </a:lnTo>
                <a:lnTo>
                  <a:pt x="362" y="3467"/>
                </a:lnTo>
                <a:lnTo>
                  <a:pt x="362" y="3257"/>
                </a:lnTo>
                <a:lnTo>
                  <a:pt x="304" y="3086"/>
                </a:lnTo>
                <a:lnTo>
                  <a:pt x="285" y="2991"/>
                </a:lnTo>
                <a:lnTo>
                  <a:pt x="266" y="2896"/>
                </a:lnTo>
                <a:lnTo>
                  <a:pt x="95" y="2819"/>
                </a:lnTo>
                <a:lnTo>
                  <a:pt x="114" y="2629"/>
                </a:lnTo>
                <a:lnTo>
                  <a:pt x="190" y="2457"/>
                </a:lnTo>
                <a:lnTo>
                  <a:pt x="247" y="2210"/>
                </a:lnTo>
                <a:lnTo>
                  <a:pt x="323" y="1981"/>
                </a:lnTo>
                <a:lnTo>
                  <a:pt x="418" y="1790"/>
                </a:lnTo>
                <a:lnTo>
                  <a:pt x="495" y="1619"/>
                </a:lnTo>
                <a:lnTo>
                  <a:pt x="514" y="1391"/>
                </a:lnTo>
                <a:lnTo>
                  <a:pt x="590" y="1181"/>
                </a:lnTo>
                <a:lnTo>
                  <a:pt x="723" y="1047"/>
                </a:lnTo>
                <a:lnTo>
                  <a:pt x="875" y="915"/>
                </a:lnTo>
                <a:lnTo>
                  <a:pt x="990" y="648"/>
                </a:lnTo>
                <a:lnTo>
                  <a:pt x="1047" y="610"/>
                </a:lnTo>
                <a:lnTo>
                  <a:pt x="1124" y="629"/>
                </a:lnTo>
                <a:lnTo>
                  <a:pt x="1295" y="571"/>
                </a:lnTo>
                <a:lnTo>
                  <a:pt x="1600" y="419"/>
                </a:lnTo>
                <a:lnTo>
                  <a:pt x="1657" y="248"/>
                </a:lnTo>
                <a:lnTo>
                  <a:pt x="1885" y="0"/>
                </a:lnTo>
                <a:lnTo>
                  <a:pt x="1942" y="172"/>
                </a:lnTo>
                <a:lnTo>
                  <a:pt x="2076" y="248"/>
                </a:lnTo>
                <a:lnTo>
                  <a:pt x="2133" y="286"/>
                </a:lnTo>
                <a:lnTo>
                  <a:pt x="2190" y="343"/>
                </a:lnTo>
                <a:lnTo>
                  <a:pt x="2190" y="400"/>
                </a:lnTo>
                <a:lnTo>
                  <a:pt x="2209" y="457"/>
                </a:lnTo>
                <a:lnTo>
                  <a:pt x="2266" y="495"/>
                </a:lnTo>
                <a:lnTo>
                  <a:pt x="2323" y="514"/>
                </a:lnTo>
                <a:lnTo>
                  <a:pt x="2514" y="514"/>
                </a:lnTo>
                <a:lnTo>
                  <a:pt x="2590" y="590"/>
                </a:lnTo>
                <a:lnTo>
                  <a:pt x="2685" y="666"/>
                </a:lnTo>
                <a:lnTo>
                  <a:pt x="2876" y="666"/>
                </a:lnTo>
                <a:lnTo>
                  <a:pt x="3047" y="666"/>
                </a:lnTo>
                <a:lnTo>
                  <a:pt x="3219" y="724"/>
                </a:lnTo>
                <a:lnTo>
                  <a:pt x="3333" y="857"/>
                </a:lnTo>
                <a:lnTo>
                  <a:pt x="3428" y="1010"/>
                </a:lnTo>
                <a:lnTo>
                  <a:pt x="3562" y="1124"/>
                </a:lnTo>
                <a:lnTo>
                  <a:pt x="3600" y="1181"/>
                </a:lnTo>
                <a:lnTo>
                  <a:pt x="3618" y="1257"/>
                </a:lnTo>
                <a:lnTo>
                  <a:pt x="3714" y="1314"/>
                </a:lnTo>
                <a:lnTo>
                  <a:pt x="3790" y="1410"/>
                </a:lnTo>
                <a:lnTo>
                  <a:pt x="3790" y="1600"/>
                </a:lnTo>
                <a:lnTo>
                  <a:pt x="3714" y="1772"/>
                </a:lnTo>
                <a:lnTo>
                  <a:pt x="3809" y="2134"/>
                </a:lnTo>
                <a:lnTo>
                  <a:pt x="4209" y="2153"/>
                </a:lnTo>
                <a:lnTo>
                  <a:pt x="4400" y="2114"/>
                </a:lnTo>
                <a:lnTo>
                  <a:pt x="4571" y="2153"/>
                </a:lnTo>
                <a:lnTo>
                  <a:pt x="4742" y="2229"/>
                </a:lnTo>
                <a:lnTo>
                  <a:pt x="4914" y="2343"/>
                </a:lnTo>
                <a:lnTo>
                  <a:pt x="5086" y="2381"/>
                </a:lnTo>
                <a:lnTo>
                  <a:pt x="5428" y="2210"/>
                </a:lnTo>
                <a:lnTo>
                  <a:pt x="5599" y="2248"/>
                </a:lnTo>
                <a:lnTo>
                  <a:pt x="5752" y="2019"/>
                </a:lnTo>
                <a:lnTo>
                  <a:pt x="5885" y="1924"/>
                </a:lnTo>
                <a:lnTo>
                  <a:pt x="5943" y="2343"/>
                </a:lnTo>
                <a:lnTo>
                  <a:pt x="6114" y="2533"/>
                </a:lnTo>
                <a:lnTo>
                  <a:pt x="6305" y="2667"/>
                </a:lnTo>
                <a:lnTo>
                  <a:pt x="6533" y="2629"/>
                </a:lnTo>
                <a:lnTo>
                  <a:pt x="6762" y="2591"/>
                </a:lnTo>
                <a:lnTo>
                  <a:pt x="6971" y="2647"/>
                </a:lnTo>
                <a:lnTo>
                  <a:pt x="7162" y="2762"/>
                </a:lnTo>
                <a:lnTo>
                  <a:pt x="7409" y="2762"/>
                </a:lnTo>
                <a:lnTo>
                  <a:pt x="7600" y="2610"/>
                </a:lnTo>
                <a:lnTo>
                  <a:pt x="7695" y="2571"/>
                </a:lnTo>
                <a:lnTo>
                  <a:pt x="7790" y="2552"/>
                </a:lnTo>
                <a:lnTo>
                  <a:pt x="7866" y="2476"/>
                </a:lnTo>
                <a:lnTo>
                  <a:pt x="7943" y="2381"/>
                </a:lnTo>
                <a:lnTo>
                  <a:pt x="8171" y="2305"/>
                </a:lnTo>
                <a:lnTo>
                  <a:pt x="8419" y="2362"/>
                </a:lnTo>
                <a:lnTo>
                  <a:pt x="8609" y="2438"/>
                </a:lnTo>
                <a:lnTo>
                  <a:pt x="8781" y="2381"/>
                </a:lnTo>
                <a:lnTo>
                  <a:pt x="8800" y="2686"/>
                </a:lnTo>
                <a:lnTo>
                  <a:pt x="8647" y="3010"/>
                </a:lnTo>
                <a:lnTo>
                  <a:pt x="8743" y="3200"/>
                </a:lnTo>
                <a:lnTo>
                  <a:pt x="9124" y="3257"/>
                </a:lnTo>
                <a:lnTo>
                  <a:pt x="9295" y="3391"/>
                </a:lnTo>
                <a:lnTo>
                  <a:pt x="9562" y="3695"/>
                </a:lnTo>
                <a:lnTo>
                  <a:pt x="9886" y="3867"/>
                </a:lnTo>
                <a:lnTo>
                  <a:pt x="10038" y="3981"/>
                </a:lnTo>
                <a:lnTo>
                  <a:pt x="10076" y="4210"/>
                </a:lnTo>
                <a:lnTo>
                  <a:pt x="10209" y="4343"/>
                </a:lnTo>
                <a:lnTo>
                  <a:pt x="10400" y="4400"/>
                </a:lnTo>
                <a:lnTo>
                  <a:pt x="10419" y="4419"/>
                </a:lnTo>
                <a:lnTo>
                  <a:pt x="10381" y="4533"/>
                </a:lnTo>
                <a:lnTo>
                  <a:pt x="10381" y="4667"/>
                </a:lnTo>
                <a:lnTo>
                  <a:pt x="10343" y="4743"/>
                </a:lnTo>
                <a:lnTo>
                  <a:pt x="10305" y="4800"/>
                </a:lnTo>
                <a:lnTo>
                  <a:pt x="10323" y="4914"/>
                </a:lnTo>
                <a:lnTo>
                  <a:pt x="10343" y="4953"/>
                </a:lnTo>
                <a:lnTo>
                  <a:pt x="10267" y="5105"/>
                </a:lnTo>
                <a:lnTo>
                  <a:pt x="10171" y="5314"/>
                </a:lnTo>
                <a:lnTo>
                  <a:pt x="10057" y="5448"/>
                </a:lnTo>
                <a:lnTo>
                  <a:pt x="9981" y="5562"/>
                </a:lnTo>
                <a:lnTo>
                  <a:pt x="9981" y="5600"/>
                </a:lnTo>
                <a:lnTo>
                  <a:pt x="9962" y="5562"/>
                </a:lnTo>
                <a:lnTo>
                  <a:pt x="9847" y="5429"/>
                </a:lnTo>
                <a:lnTo>
                  <a:pt x="9733" y="5295"/>
                </a:lnTo>
                <a:lnTo>
                  <a:pt x="9581" y="5181"/>
                </a:lnTo>
                <a:lnTo>
                  <a:pt x="9466" y="5009"/>
                </a:lnTo>
                <a:lnTo>
                  <a:pt x="9429" y="4857"/>
                </a:lnTo>
                <a:lnTo>
                  <a:pt x="9314" y="4762"/>
                </a:lnTo>
                <a:lnTo>
                  <a:pt x="9143" y="4762"/>
                </a:lnTo>
                <a:lnTo>
                  <a:pt x="9009" y="4819"/>
                </a:lnTo>
                <a:lnTo>
                  <a:pt x="8876" y="4914"/>
                </a:lnTo>
                <a:lnTo>
                  <a:pt x="8800" y="5029"/>
                </a:lnTo>
                <a:lnTo>
                  <a:pt x="8723" y="5467"/>
                </a:lnTo>
                <a:lnTo>
                  <a:pt x="8647" y="5619"/>
                </a:lnTo>
                <a:lnTo>
                  <a:pt x="8552" y="5734"/>
                </a:lnTo>
                <a:lnTo>
                  <a:pt x="8495" y="5829"/>
                </a:lnTo>
                <a:close/>
                <a:moveTo>
                  <a:pt x="2876" y="8267"/>
                </a:moveTo>
                <a:lnTo>
                  <a:pt x="2895" y="8362"/>
                </a:lnTo>
                <a:lnTo>
                  <a:pt x="2876" y="8438"/>
                </a:lnTo>
                <a:lnTo>
                  <a:pt x="2856" y="8514"/>
                </a:lnTo>
                <a:lnTo>
                  <a:pt x="2838" y="8610"/>
                </a:lnTo>
                <a:lnTo>
                  <a:pt x="2856" y="8781"/>
                </a:lnTo>
                <a:lnTo>
                  <a:pt x="2838" y="8857"/>
                </a:lnTo>
                <a:lnTo>
                  <a:pt x="2800" y="8895"/>
                </a:lnTo>
                <a:lnTo>
                  <a:pt x="2761" y="8934"/>
                </a:lnTo>
                <a:lnTo>
                  <a:pt x="2819" y="9086"/>
                </a:lnTo>
                <a:lnTo>
                  <a:pt x="2780" y="9162"/>
                </a:lnTo>
                <a:lnTo>
                  <a:pt x="2685" y="9181"/>
                </a:lnTo>
                <a:lnTo>
                  <a:pt x="2590" y="9124"/>
                </a:lnTo>
                <a:lnTo>
                  <a:pt x="2495" y="9086"/>
                </a:lnTo>
                <a:lnTo>
                  <a:pt x="2380" y="9143"/>
                </a:lnTo>
                <a:lnTo>
                  <a:pt x="2285" y="9143"/>
                </a:lnTo>
                <a:lnTo>
                  <a:pt x="2209" y="9010"/>
                </a:lnTo>
                <a:lnTo>
                  <a:pt x="2152" y="8686"/>
                </a:lnTo>
                <a:lnTo>
                  <a:pt x="2038" y="8648"/>
                </a:lnTo>
                <a:lnTo>
                  <a:pt x="1962" y="8705"/>
                </a:lnTo>
                <a:lnTo>
                  <a:pt x="1904" y="8819"/>
                </a:lnTo>
                <a:lnTo>
                  <a:pt x="1885" y="8991"/>
                </a:lnTo>
                <a:lnTo>
                  <a:pt x="1847" y="9048"/>
                </a:lnTo>
                <a:lnTo>
                  <a:pt x="1752" y="9048"/>
                </a:lnTo>
                <a:lnTo>
                  <a:pt x="1657" y="9029"/>
                </a:lnTo>
                <a:lnTo>
                  <a:pt x="1600" y="8991"/>
                </a:lnTo>
                <a:lnTo>
                  <a:pt x="1561" y="8915"/>
                </a:lnTo>
                <a:lnTo>
                  <a:pt x="1561" y="8857"/>
                </a:lnTo>
                <a:lnTo>
                  <a:pt x="1561" y="8800"/>
                </a:lnTo>
                <a:lnTo>
                  <a:pt x="1542" y="8686"/>
                </a:lnTo>
                <a:lnTo>
                  <a:pt x="1371" y="8133"/>
                </a:lnTo>
                <a:lnTo>
                  <a:pt x="1352" y="8000"/>
                </a:lnTo>
                <a:lnTo>
                  <a:pt x="1352" y="7867"/>
                </a:lnTo>
                <a:lnTo>
                  <a:pt x="1428" y="7715"/>
                </a:lnTo>
                <a:lnTo>
                  <a:pt x="1485" y="7676"/>
                </a:lnTo>
                <a:lnTo>
                  <a:pt x="1523" y="7676"/>
                </a:lnTo>
                <a:lnTo>
                  <a:pt x="1561" y="7657"/>
                </a:lnTo>
                <a:lnTo>
                  <a:pt x="1600" y="7486"/>
                </a:lnTo>
                <a:lnTo>
                  <a:pt x="1637" y="7429"/>
                </a:lnTo>
                <a:lnTo>
                  <a:pt x="1733" y="7353"/>
                </a:lnTo>
                <a:lnTo>
                  <a:pt x="1809" y="7315"/>
                </a:lnTo>
                <a:lnTo>
                  <a:pt x="1904" y="7334"/>
                </a:lnTo>
                <a:lnTo>
                  <a:pt x="1999" y="7410"/>
                </a:lnTo>
                <a:lnTo>
                  <a:pt x="2038" y="7505"/>
                </a:lnTo>
                <a:lnTo>
                  <a:pt x="2038" y="7619"/>
                </a:lnTo>
                <a:lnTo>
                  <a:pt x="1981" y="7715"/>
                </a:lnTo>
                <a:lnTo>
                  <a:pt x="1847" y="7867"/>
                </a:lnTo>
                <a:lnTo>
                  <a:pt x="1866" y="7905"/>
                </a:lnTo>
                <a:lnTo>
                  <a:pt x="1885" y="8038"/>
                </a:lnTo>
                <a:lnTo>
                  <a:pt x="1923" y="8114"/>
                </a:lnTo>
                <a:lnTo>
                  <a:pt x="1981" y="8153"/>
                </a:lnTo>
                <a:lnTo>
                  <a:pt x="2114" y="8191"/>
                </a:lnTo>
                <a:lnTo>
                  <a:pt x="2190" y="8324"/>
                </a:lnTo>
                <a:lnTo>
                  <a:pt x="2323" y="8305"/>
                </a:lnTo>
                <a:lnTo>
                  <a:pt x="2476" y="8248"/>
                </a:lnTo>
                <a:lnTo>
                  <a:pt x="2609" y="8229"/>
                </a:lnTo>
                <a:lnTo>
                  <a:pt x="2838" y="8248"/>
                </a:lnTo>
                <a:lnTo>
                  <a:pt x="2876" y="8267"/>
                </a:lnTo>
                <a:close/>
                <a:moveTo>
                  <a:pt x="7143" y="7867"/>
                </a:moveTo>
                <a:lnTo>
                  <a:pt x="7143" y="7943"/>
                </a:lnTo>
                <a:lnTo>
                  <a:pt x="7104" y="8038"/>
                </a:lnTo>
                <a:lnTo>
                  <a:pt x="7047" y="8096"/>
                </a:lnTo>
                <a:lnTo>
                  <a:pt x="6971" y="8057"/>
                </a:lnTo>
                <a:lnTo>
                  <a:pt x="7009" y="8172"/>
                </a:lnTo>
                <a:lnTo>
                  <a:pt x="7086" y="8343"/>
                </a:lnTo>
                <a:lnTo>
                  <a:pt x="7104" y="8458"/>
                </a:lnTo>
                <a:lnTo>
                  <a:pt x="7047" y="8476"/>
                </a:lnTo>
                <a:lnTo>
                  <a:pt x="6933" y="8438"/>
                </a:lnTo>
                <a:lnTo>
                  <a:pt x="6819" y="8381"/>
                </a:lnTo>
                <a:lnTo>
                  <a:pt x="6742" y="8324"/>
                </a:lnTo>
                <a:lnTo>
                  <a:pt x="6723" y="8438"/>
                </a:lnTo>
                <a:lnTo>
                  <a:pt x="6705" y="8495"/>
                </a:lnTo>
                <a:lnTo>
                  <a:pt x="6609" y="8610"/>
                </a:lnTo>
                <a:lnTo>
                  <a:pt x="6571" y="8724"/>
                </a:lnTo>
                <a:lnTo>
                  <a:pt x="6647" y="8781"/>
                </a:lnTo>
                <a:lnTo>
                  <a:pt x="6742" y="8819"/>
                </a:lnTo>
                <a:lnTo>
                  <a:pt x="6800" y="8876"/>
                </a:lnTo>
                <a:lnTo>
                  <a:pt x="6705" y="8953"/>
                </a:lnTo>
                <a:lnTo>
                  <a:pt x="6247" y="9105"/>
                </a:lnTo>
                <a:lnTo>
                  <a:pt x="6114" y="9105"/>
                </a:lnTo>
                <a:lnTo>
                  <a:pt x="6324" y="8953"/>
                </a:lnTo>
                <a:lnTo>
                  <a:pt x="6229" y="8915"/>
                </a:lnTo>
                <a:lnTo>
                  <a:pt x="6190" y="8839"/>
                </a:lnTo>
                <a:lnTo>
                  <a:pt x="6209" y="8762"/>
                </a:lnTo>
                <a:lnTo>
                  <a:pt x="6229" y="8648"/>
                </a:lnTo>
                <a:lnTo>
                  <a:pt x="6038" y="8743"/>
                </a:lnTo>
                <a:lnTo>
                  <a:pt x="5980" y="8705"/>
                </a:lnTo>
                <a:lnTo>
                  <a:pt x="5962" y="8610"/>
                </a:lnTo>
                <a:lnTo>
                  <a:pt x="5962" y="8534"/>
                </a:lnTo>
                <a:lnTo>
                  <a:pt x="6000" y="8476"/>
                </a:lnTo>
                <a:lnTo>
                  <a:pt x="6152" y="8458"/>
                </a:lnTo>
                <a:lnTo>
                  <a:pt x="6190" y="8362"/>
                </a:lnTo>
                <a:lnTo>
                  <a:pt x="6209" y="8248"/>
                </a:lnTo>
                <a:lnTo>
                  <a:pt x="6229" y="8114"/>
                </a:lnTo>
                <a:lnTo>
                  <a:pt x="6152" y="8057"/>
                </a:lnTo>
                <a:lnTo>
                  <a:pt x="6095" y="8133"/>
                </a:lnTo>
                <a:lnTo>
                  <a:pt x="5866" y="8248"/>
                </a:lnTo>
                <a:lnTo>
                  <a:pt x="5752" y="8324"/>
                </a:lnTo>
                <a:lnTo>
                  <a:pt x="5695" y="8210"/>
                </a:lnTo>
                <a:lnTo>
                  <a:pt x="5599" y="8114"/>
                </a:lnTo>
                <a:lnTo>
                  <a:pt x="5523" y="8000"/>
                </a:lnTo>
                <a:lnTo>
                  <a:pt x="5504" y="7867"/>
                </a:lnTo>
                <a:lnTo>
                  <a:pt x="5543" y="7772"/>
                </a:lnTo>
                <a:lnTo>
                  <a:pt x="5638" y="7696"/>
                </a:lnTo>
                <a:lnTo>
                  <a:pt x="5733" y="7619"/>
                </a:lnTo>
                <a:lnTo>
                  <a:pt x="5809" y="7600"/>
                </a:lnTo>
                <a:lnTo>
                  <a:pt x="6038" y="7543"/>
                </a:lnTo>
                <a:lnTo>
                  <a:pt x="6114" y="7543"/>
                </a:lnTo>
                <a:lnTo>
                  <a:pt x="6209" y="7581"/>
                </a:lnTo>
                <a:lnTo>
                  <a:pt x="6285" y="7638"/>
                </a:lnTo>
                <a:lnTo>
                  <a:pt x="6381" y="7676"/>
                </a:lnTo>
                <a:lnTo>
                  <a:pt x="6495" y="7696"/>
                </a:lnTo>
                <a:lnTo>
                  <a:pt x="6495" y="7638"/>
                </a:lnTo>
                <a:lnTo>
                  <a:pt x="6381" y="7562"/>
                </a:lnTo>
                <a:lnTo>
                  <a:pt x="6305" y="7448"/>
                </a:lnTo>
                <a:lnTo>
                  <a:pt x="6285" y="7315"/>
                </a:lnTo>
                <a:lnTo>
                  <a:pt x="6266" y="7200"/>
                </a:lnTo>
                <a:lnTo>
                  <a:pt x="6361" y="7200"/>
                </a:lnTo>
                <a:lnTo>
                  <a:pt x="6800" y="6953"/>
                </a:lnTo>
                <a:lnTo>
                  <a:pt x="6723" y="6819"/>
                </a:lnTo>
                <a:lnTo>
                  <a:pt x="6762" y="6667"/>
                </a:lnTo>
                <a:lnTo>
                  <a:pt x="6857" y="6591"/>
                </a:lnTo>
                <a:lnTo>
                  <a:pt x="6971" y="6648"/>
                </a:lnTo>
                <a:lnTo>
                  <a:pt x="6990" y="6705"/>
                </a:lnTo>
                <a:lnTo>
                  <a:pt x="6990" y="6781"/>
                </a:lnTo>
                <a:lnTo>
                  <a:pt x="6952" y="7067"/>
                </a:lnTo>
                <a:lnTo>
                  <a:pt x="6952" y="7105"/>
                </a:lnTo>
                <a:lnTo>
                  <a:pt x="6990" y="7200"/>
                </a:lnTo>
                <a:lnTo>
                  <a:pt x="7028" y="7276"/>
                </a:lnTo>
                <a:lnTo>
                  <a:pt x="7047" y="7353"/>
                </a:lnTo>
                <a:lnTo>
                  <a:pt x="7047" y="7448"/>
                </a:lnTo>
                <a:lnTo>
                  <a:pt x="7028" y="7543"/>
                </a:lnTo>
                <a:lnTo>
                  <a:pt x="6933" y="7810"/>
                </a:lnTo>
                <a:lnTo>
                  <a:pt x="7047" y="7752"/>
                </a:lnTo>
                <a:lnTo>
                  <a:pt x="7123" y="7715"/>
                </a:lnTo>
                <a:lnTo>
                  <a:pt x="7143" y="7733"/>
                </a:lnTo>
                <a:lnTo>
                  <a:pt x="7143" y="7867"/>
                </a:lnTo>
                <a:close/>
                <a:moveTo>
                  <a:pt x="2895" y="8038"/>
                </a:moveTo>
                <a:lnTo>
                  <a:pt x="2914" y="8057"/>
                </a:lnTo>
                <a:lnTo>
                  <a:pt x="2952" y="8114"/>
                </a:lnTo>
                <a:lnTo>
                  <a:pt x="2876" y="8133"/>
                </a:lnTo>
                <a:lnTo>
                  <a:pt x="2609" y="8057"/>
                </a:lnTo>
                <a:lnTo>
                  <a:pt x="2438" y="8114"/>
                </a:lnTo>
                <a:lnTo>
                  <a:pt x="2362" y="8096"/>
                </a:lnTo>
                <a:lnTo>
                  <a:pt x="2266" y="8038"/>
                </a:lnTo>
                <a:lnTo>
                  <a:pt x="2209" y="7924"/>
                </a:lnTo>
                <a:lnTo>
                  <a:pt x="2247" y="7810"/>
                </a:lnTo>
                <a:lnTo>
                  <a:pt x="2343" y="7696"/>
                </a:lnTo>
                <a:lnTo>
                  <a:pt x="2380" y="7600"/>
                </a:lnTo>
                <a:lnTo>
                  <a:pt x="2438" y="7524"/>
                </a:lnTo>
                <a:lnTo>
                  <a:pt x="2552" y="7486"/>
                </a:lnTo>
                <a:lnTo>
                  <a:pt x="2571" y="7581"/>
                </a:lnTo>
                <a:lnTo>
                  <a:pt x="2533" y="7696"/>
                </a:lnTo>
                <a:lnTo>
                  <a:pt x="2514" y="7791"/>
                </a:lnTo>
                <a:lnTo>
                  <a:pt x="2514" y="7848"/>
                </a:lnTo>
                <a:lnTo>
                  <a:pt x="2552" y="7886"/>
                </a:lnTo>
                <a:lnTo>
                  <a:pt x="2590" y="7791"/>
                </a:lnTo>
                <a:lnTo>
                  <a:pt x="2666" y="7676"/>
                </a:lnTo>
                <a:lnTo>
                  <a:pt x="2724" y="7676"/>
                </a:lnTo>
                <a:lnTo>
                  <a:pt x="2743" y="7715"/>
                </a:lnTo>
                <a:lnTo>
                  <a:pt x="2780" y="7752"/>
                </a:lnTo>
                <a:lnTo>
                  <a:pt x="2800" y="7772"/>
                </a:lnTo>
                <a:lnTo>
                  <a:pt x="2819" y="7867"/>
                </a:lnTo>
                <a:lnTo>
                  <a:pt x="2856" y="7981"/>
                </a:lnTo>
                <a:lnTo>
                  <a:pt x="2895" y="8038"/>
                </a:lnTo>
                <a:close/>
                <a:moveTo>
                  <a:pt x="7733" y="6686"/>
                </a:moveTo>
                <a:lnTo>
                  <a:pt x="7714" y="6838"/>
                </a:lnTo>
                <a:lnTo>
                  <a:pt x="7676" y="6895"/>
                </a:lnTo>
                <a:lnTo>
                  <a:pt x="7638" y="6914"/>
                </a:lnTo>
                <a:lnTo>
                  <a:pt x="7619" y="6876"/>
                </a:lnTo>
                <a:lnTo>
                  <a:pt x="7580" y="6743"/>
                </a:lnTo>
                <a:lnTo>
                  <a:pt x="7543" y="6686"/>
                </a:lnTo>
                <a:lnTo>
                  <a:pt x="7524" y="6648"/>
                </a:lnTo>
                <a:lnTo>
                  <a:pt x="7524" y="6591"/>
                </a:lnTo>
                <a:lnTo>
                  <a:pt x="7504" y="6533"/>
                </a:lnTo>
                <a:lnTo>
                  <a:pt x="7485" y="6477"/>
                </a:lnTo>
                <a:lnTo>
                  <a:pt x="7485" y="6419"/>
                </a:lnTo>
                <a:lnTo>
                  <a:pt x="7562" y="6381"/>
                </a:lnTo>
                <a:lnTo>
                  <a:pt x="7638" y="6381"/>
                </a:lnTo>
                <a:lnTo>
                  <a:pt x="7695" y="6400"/>
                </a:lnTo>
                <a:lnTo>
                  <a:pt x="7733" y="6495"/>
                </a:lnTo>
                <a:lnTo>
                  <a:pt x="7733" y="6686"/>
                </a:lnTo>
                <a:close/>
                <a:moveTo>
                  <a:pt x="4285" y="9619"/>
                </a:moveTo>
                <a:lnTo>
                  <a:pt x="4304" y="9638"/>
                </a:lnTo>
                <a:lnTo>
                  <a:pt x="4285" y="9677"/>
                </a:lnTo>
                <a:lnTo>
                  <a:pt x="4228" y="9753"/>
                </a:lnTo>
                <a:lnTo>
                  <a:pt x="4209" y="9772"/>
                </a:lnTo>
                <a:lnTo>
                  <a:pt x="4171" y="9772"/>
                </a:lnTo>
                <a:lnTo>
                  <a:pt x="4114" y="9753"/>
                </a:lnTo>
                <a:lnTo>
                  <a:pt x="4057" y="9772"/>
                </a:lnTo>
                <a:lnTo>
                  <a:pt x="3980" y="9791"/>
                </a:lnTo>
                <a:lnTo>
                  <a:pt x="3962" y="9829"/>
                </a:lnTo>
                <a:lnTo>
                  <a:pt x="3923" y="9829"/>
                </a:lnTo>
                <a:lnTo>
                  <a:pt x="3904" y="9810"/>
                </a:lnTo>
                <a:lnTo>
                  <a:pt x="3943" y="9753"/>
                </a:lnTo>
                <a:lnTo>
                  <a:pt x="3923" y="9714"/>
                </a:lnTo>
                <a:lnTo>
                  <a:pt x="3904" y="9696"/>
                </a:lnTo>
                <a:lnTo>
                  <a:pt x="3885" y="9696"/>
                </a:lnTo>
                <a:lnTo>
                  <a:pt x="3847" y="9657"/>
                </a:lnTo>
                <a:lnTo>
                  <a:pt x="3847" y="9619"/>
                </a:lnTo>
                <a:lnTo>
                  <a:pt x="3867" y="9600"/>
                </a:lnTo>
                <a:lnTo>
                  <a:pt x="3867" y="9543"/>
                </a:lnTo>
                <a:lnTo>
                  <a:pt x="3904" y="9524"/>
                </a:lnTo>
                <a:lnTo>
                  <a:pt x="3943" y="9524"/>
                </a:lnTo>
                <a:lnTo>
                  <a:pt x="4133" y="9619"/>
                </a:lnTo>
                <a:lnTo>
                  <a:pt x="4133" y="9677"/>
                </a:lnTo>
                <a:lnTo>
                  <a:pt x="4171" y="9677"/>
                </a:lnTo>
                <a:lnTo>
                  <a:pt x="4285" y="9619"/>
                </a:lnTo>
                <a:close/>
                <a:moveTo>
                  <a:pt x="4857" y="8229"/>
                </a:moveTo>
                <a:lnTo>
                  <a:pt x="4914" y="8210"/>
                </a:lnTo>
                <a:lnTo>
                  <a:pt x="5009" y="8191"/>
                </a:lnTo>
                <a:lnTo>
                  <a:pt x="5123" y="8172"/>
                </a:lnTo>
                <a:lnTo>
                  <a:pt x="5181" y="8229"/>
                </a:lnTo>
                <a:lnTo>
                  <a:pt x="5200" y="8343"/>
                </a:lnTo>
                <a:lnTo>
                  <a:pt x="5181" y="8400"/>
                </a:lnTo>
                <a:lnTo>
                  <a:pt x="5200" y="8438"/>
                </a:lnTo>
                <a:lnTo>
                  <a:pt x="5162" y="8476"/>
                </a:lnTo>
                <a:lnTo>
                  <a:pt x="5105" y="8458"/>
                </a:lnTo>
                <a:lnTo>
                  <a:pt x="5086" y="8476"/>
                </a:lnTo>
                <a:lnTo>
                  <a:pt x="5086" y="8495"/>
                </a:lnTo>
                <a:lnTo>
                  <a:pt x="5142" y="8495"/>
                </a:lnTo>
                <a:lnTo>
                  <a:pt x="5181" y="8534"/>
                </a:lnTo>
                <a:lnTo>
                  <a:pt x="5162" y="8590"/>
                </a:lnTo>
                <a:lnTo>
                  <a:pt x="5105" y="8667"/>
                </a:lnTo>
                <a:lnTo>
                  <a:pt x="4990" y="8667"/>
                </a:lnTo>
                <a:lnTo>
                  <a:pt x="4952" y="8610"/>
                </a:lnTo>
                <a:lnTo>
                  <a:pt x="4914" y="8553"/>
                </a:lnTo>
                <a:lnTo>
                  <a:pt x="4876" y="8553"/>
                </a:lnTo>
                <a:lnTo>
                  <a:pt x="4876" y="8495"/>
                </a:lnTo>
                <a:lnTo>
                  <a:pt x="4857" y="8458"/>
                </a:lnTo>
                <a:lnTo>
                  <a:pt x="4781" y="8438"/>
                </a:lnTo>
                <a:lnTo>
                  <a:pt x="4761" y="8419"/>
                </a:lnTo>
                <a:lnTo>
                  <a:pt x="4819" y="8362"/>
                </a:lnTo>
                <a:lnTo>
                  <a:pt x="4819" y="8305"/>
                </a:lnTo>
                <a:lnTo>
                  <a:pt x="4761" y="8267"/>
                </a:lnTo>
                <a:lnTo>
                  <a:pt x="4647" y="8210"/>
                </a:lnTo>
                <a:lnTo>
                  <a:pt x="4571" y="8248"/>
                </a:lnTo>
                <a:lnTo>
                  <a:pt x="4533" y="8248"/>
                </a:lnTo>
                <a:lnTo>
                  <a:pt x="4514" y="8191"/>
                </a:lnTo>
                <a:lnTo>
                  <a:pt x="4571" y="8133"/>
                </a:lnTo>
                <a:lnTo>
                  <a:pt x="4647" y="8114"/>
                </a:lnTo>
                <a:lnTo>
                  <a:pt x="4742" y="8153"/>
                </a:lnTo>
                <a:lnTo>
                  <a:pt x="4819" y="8210"/>
                </a:lnTo>
                <a:lnTo>
                  <a:pt x="4857" y="8229"/>
                </a:lnTo>
                <a:close/>
                <a:moveTo>
                  <a:pt x="3943" y="8114"/>
                </a:moveTo>
                <a:lnTo>
                  <a:pt x="4038" y="8210"/>
                </a:lnTo>
                <a:lnTo>
                  <a:pt x="4076" y="8267"/>
                </a:lnTo>
                <a:lnTo>
                  <a:pt x="4057" y="8324"/>
                </a:lnTo>
                <a:lnTo>
                  <a:pt x="3980" y="8324"/>
                </a:lnTo>
                <a:lnTo>
                  <a:pt x="3943" y="8324"/>
                </a:lnTo>
                <a:lnTo>
                  <a:pt x="3962" y="8381"/>
                </a:lnTo>
                <a:lnTo>
                  <a:pt x="3943" y="8400"/>
                </a:lnTo>
                <a:lnTo>
                  <a:pt x="3867" y="8400"/>
                </a:lnTo>
                <a:lnTo>
                  <a:pt x="3828" y="8381"/>
                </a:lnTo>
                <a:lnTo>
                  <a:pt x="3771" y="8324"/>
                </a:lnTo>
                <a:lnTo>
                  <a:pt x="3733" y="8267"/>
                </a:lnTo>
                <a:lnTo>
                  <a:pt x="3733" y="8229"/>
                </a:lnTo>
                <a:lnTo>
                  <a:pt x="3771" y="8153"/>
                </a:lnTo>
                <a:lnTo>
                  <a:pt x="3867" y="8096"/>
                </a:lnTo>
                <a:lnTo>
                  <a:pt x="3943" y="8114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3" name="Freeform 35">
            <a:extLst>
              <a:ext uri="{FF2B5EF4-FFF2-40B4-BE49-F238E27FC236}">
                <a16:creationId xmlns:a16="http://schemas.microsoft.com/office/drawing/2014/main" id="{41C8BDAE-76EE-4E61-80E8-925DE8306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2834" y="3976991"/>
            <a:ext cx="161388" cy="181448"/>
          </a:xfrm>
          <a:custGeom>
            <a:avLst/>
            <a:gdLst>
              <a:gd name="T0" fmla="*/ 2147483646 w 1563"/>
              <a:gd name="T1" fmla="*/ 2147483646 h 1753"/>
              <a:gd name="T2" fmla="*/ 2147483646 w 1563"/>
              <a:gd name="T3" fmla="*/ 2147483646 h 1753"/>
              <a:gd name="T4" fmla="*/ 2147483646 w 1563"/>
              <a:gd name="T5" fmla="*/ 2147483646 h 1753"/>
              <a:gd name="T6" fmla="*/ 2147483646 w 1563"/>
              <a:gd name="T7" fmla="*/ 2147483646 h 1753"/>
              <a:gd name="T8" fmla="*/ 2147483646 w 1563"/>
              <a:gd name="T9" fmla="*/ 2147483646 h 1753"/>
              <a:gd name="T10" fmla="*/ 2147483646 w 1563"/>
              <a:gd name="T11" fmla="*/ 2147483646 h 1753"/>
              <a:gd name="T12" fmla="*/ 2147483646 w 1563"/>
              <a:gd name="T13" fmla="*/ 2147483646 h 1753"/>
              <a:gd name="T14" fmla="*/ 2147483646 w 1563"/>
              <a:gd name="T15" fmla="*/ 2147483646 h 1753"/>
              <a:gd name="T16" fmla="*/ 2147483646 w 1563"/>
              <a:gd name="T17" fmla="*/ 2147483646 h 1753"/>
              <a:gd name="T18" fmla="*/ 2147483646 w 1563"/>
              <a:gd name="T19" fmla="*/ 2147483646 h 1753"/>
              <a:gd name="T20" fmla="*/ 2147483646 w 1563"/>
              <a:gd name="T21" fmla="*/ 2147483646 h 1753"/>
              <a:gd name="T22" fmla="*/ 2147483646 w 1563"/>
              <a:gd name="T23" fmla="*/ 2147483646 h 1753"/>
              <a:gd name="T24" fmla="*/ 2147483646 w 1563"/>
              <a:gd name="T25" fmla="*/ 2147483646 h 1753"/>
              <a:gd name="T26" fmla="*/ 2147483646 w 1563"/>
              <a:gd name="T27" fmla="*/ 2147483646 h 1753"/>
              <a:gd name="T28" fmla="*/ 2147483646 w 1563"/>
              <a:gd name="T29" fmla="*/ 2147483646 h 1753"/>
              <a:gd name="T30" fmla="*/ 2147483646 w 1563"/>
              <a:gd name="T31" fmla="*/ 2147483646 h 1753"/>
              <a:gd name="T32" fmla="*/ 2147483646 w 1563"/>
              <a:gd name="T33" fmla="*/ 2147483646 h 1753"/>
              <a:gd name="T34" fmla="*/ 2147483646 w 1563"/>
              <a:gd name="T35" fmla="*/ 2147483646 h 1753"/>
              <a:gd name="T36" fmla="*/ 2147483646 w 1563"/>
              <a:gd name="T37" fmla="*/ 2147483646 h 1753"/>
              <a:gd name="T38" fmla="*/ 2147483646 w 1563"/>
              <a:gd name="T39" fmla="*/ 2147483646 h 1753"/>
              <a:gd name="T40" fmla="*/ 2147483646 w 1563"/>
              <a:gd name="T41" fmla="*/ 2147483646 h 1753"/>
              <a:gd name="T42" fmla="*/ 2147483646 w 1563"/>
              <a:gd name="T43" fmla="*/ 2147483646 h 1753"/>
              <a:gd name="T44" fmla="*/ 2147483646 w 1563"/>
              <a:gd name="T45" fmla="*/ 2147483646 h 1753"/>
              <a:gd name="T46" fmla="*/ 2147483646 w 1563"/>
              <a:gd name="T47" fmla="*/ 2147483646 h 1753"/>
              <a:gd name="T48" fmla="*/ 2147483646 w 1563"/>
              <a:gd name="T49" fmla="*/ 2147483646 h 1753"/>
              <a:gd name="T50" fmla="*/ 2147483646 w 1563"/>
              <a:gd name="T51" fmla="*/ 2147483646 h 1753"/>
              <a:gd name="T52" fmla="*/ 2147483646 w 1563"/>
              <a:gd name="T53" fmla="*/ 2147483646 h 1753"/>
              <a:gd name="T54" fmla="*/ 2147483646 w 1563"/>
              <a:gd name="T55" fmla="*/ 2147483646 h 1753"/>
              <a:gd name="T56" fmla="*/ 2147483646 w 1563"/>
              <a:gd name="T57" fmla="*/ 2147483646 h 1753"/>
              <a:gd name="T58" fmla="*/ 2147483646 w 1563"/>
              <a:gd name="T59" fmla="*/ 2147483646 h 1753"/>
              <a:gd name="T60" fmla="*/ 0 w 1563"/>
              <a:gd name="T61" fmla="*/ 2147483646 h 1753"/>
              <a:gd name="T62" fmla="*/ 2147483646 w 1563"/>
              <a:gd name="T63" fmla="*/ 2147483646 h 1753"/>
              <a:gd name="T64" fmla="*/ 2147483646 w 1563"/>
              <a:gd name="T65" fmla="*/ 2147483646 h 1753"/>
              <a:gd name="T66" fmla="*/ 2147483646 w 1563"/>
              <a:gd name="T67" fmla="*/ 2147483646 h 1753"/>
              <a:gd name="T68" fmla="*/ 2147483646 w 1563"/>
              <a:gd name="T69" fmla="*/ 2147483646 h 1753"/>
              <a:gd name="T70" fmla="*/ 2147483646 w 1563"/>
              <a:gd name="T71" fmla="*/ 2147483646 h 1753"/>
              <a:gd name="T72" fmla="*/ 2147483646 w 1563"/>
              <a:gd name="T73" fmla="*/ 2147483646 h 1753"/>
              <a:gd name="T74" fmla="*/ 2147483646 w 1563"/>
              <a:gd name="T75" fmla="*/ 2147483646 h 1753"/>
              <a:gd name="T76" fmla="*/ 2147483646 w 1563"/>
              <a:gd name="T77" fmla="*/ 2147483646 h 1753"/>
              <a:gd name="T78" fmla="*/ 2147483646 w 1563"/>
              <a:gd name="T79" fmla="*/ 2147483646 h 1753"/>
              <a:gd name="T80" fmla="*/ 2147483646 w 1563"/>
              <a:gd name="T81" fmla="*/ 0 h 1753"/>
              <a:gd name="T82" fmla="*/ 2147483646 w 1563"/>
              <a:gd name="T83" fmla="*/ 0 h 1753"/>
              <a:gd name="T84" fmla="*/ 2147483646 w 1563"/>
              <a:gd name="T85" fmla="*/ 2147483646 h 1753"/>
              <a:gd name="T86" fmla="*/ 2147483646 w 1563"/>
              <a:gd name="T87" fmla="*/ 2147483646 h 1753"/>
              <a:gd name="T88" fmla="*/ 2147483646 w 1563"/>
              <a:gd name="T89" fmla="*/ 2147483646 h 1753"/>
              <a:gd name="T90" fmla="*/ 2147483646 w 1563"/>
              <a:gd name="T91" fmla="*/ 2147483646 h 1753"/>
              <a:gd name="T92" fmla="*/ 2147483646 w 1563"/>
              <a:gd name="T93" fmla="*/ 2147483646 h 1753"/>
              <a:gd name="T94" fmla="*/ 2147483646 w 1563"/>
              <a:gd name="T95" fmla="*/ 2147483646 h 1753"/>
              <a:gd name="T96" fmla="*/ 2147483646 w 1563"/>
              <a:gd name="T97" fmla="*/ 2147483646 h 1753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563" h="1753">
                <a:moveTo>
                  <a:pt x="1562" y="838"/>
                </a:moveTo>
                <a:lnTo>
                  <a:pt x="1523" y="895"/>
                </a:lnTo>
                <a:lnTo>
                  <a:pt x="1428" y="895"/>
                </a:lnTo>
                <a:lnTo>
                  <a:pt x="1352" y="895"/>
                </a:lnTo>
                <a:lnTo>
                  <a:pt x="1276" y="895"/>
                </a:lnTo>
                <a:lnTo>
                  <a:pt x="1200" y="895"/>
                </a:lnTo>
                <a:lnTo>
                  <a:pt x="1143" y="933"/>
                </a:lnTo>
                <a:lnTo>
                  <a:pt x="1066" y="933"/>
                </a:lnTo>
                <a:lnTo>
                  <a:pt x="1047" y="1048"/>
                </a:lnTo>
                <a:lnTo>
                  <a:pt x="1105" y="1124"/>
                </a:lnTo>
                <a:lnTo>
                  <a:pt x="1124" y="1219"/>
                </a:lnTo>
                <a:lnTo>
                  <a:pt x="1086" y="1314"/>
                </a:lnTo>
                <a:lnTo>
                  <a:pt x="933" y="1371"/>
                </a:lnTo>
                <a:lnTo>
                  <a:pt x="819" y="1276"/>
                </a:lnTo>
                <a:lnTo>
                  <a:pt x="762" y="1219"/>
                </a:lnTo>
                <a:lnTo>
                  <a:pt x="705" y="1162"/>
                </a:lnTo>
                <a:lnTo>
                  <a:pt x="533" y="1334"/>
                </a:lnTo>
                <a:lnTo>
                  <a:pt x="476" y="1486"/>
                </a:lnTo>
                <a:lnTo>
                  <a:pt x="438" y="1638"/>
                </a:lnTo>
                <a:lnTo>
                  <a:pt x="400" y="1657"/>
                </a:lnTo>
                <a:lnTo>
                  <a:pt x="362" y="1581"/>
                </a:lnTo>
                <a:lnTo>
                  <a:pt x="285" y="1505"/>
                </a:lnTo>
                <a:lnTo>
                  <a:pt x="285" y="1581"/>
                </a:lnTo>
                <a:lnTo>
                  <a:pt x="304" y="1733"/>
                </a:lnTo>
                <a:lnTo>
                  <a:pt x="267" y="1733"/>
                </a:lnTo>
                <a:lnTo>
                  <a:pt x="248" y="1676"/>
                </a:lnTo>
                <a:lnTo>
                  <a:pt x="209" y="1676"/>
                </a:lnTo>
                <a:lnTo>
                  <a:pt x="152" y="1715"/>
                </a:lnTo>
                <a:lnTo>
                  <a:pt x="95" y="1752"/>
                </a:lnTo>
                <a:lnTo>
                  <a:pt x="38" y="1695"/>
                </a:lnTo>
                <a:lnTo>
                  <a:pt x="0" y="1524"/>
                </a:lnTo>
                <a:lnTo>
                  <a:pt x="19" y="1371"/>
                </a:lnTo>
                <a:lnTo>
                  <a:pt x="57" y="1181"/>
                </a:lnTo>
                <a:lnTo>
                  <a:pt x="76" y="1067"/>
                </a:lnTo>
                <a:lnTo>
                  <a:pt x="133" y="972"/>
                </a:lnTo>
                <a:lnTo>
                  <a:pt x="228" y="857"/>
                </a:lnTo>
                <a:lnTo>
                  <a:pt x="304" y="705"/>
                </a:lnTo>
                <a:lnTo>
                  <a:pt x="381" y="267"/>
                </a:lnTo>
                <a:lnTo>
                  <a:pt x="457" y="152"/>
                </a:lnTo>
                <a:lnTo>
                  <a:pt x="590" y="57"/>
                </a:lnTo>
                <a:lnTo>
                  <a:pt x="724" y="0"/>
                </a:lnTo>
                <a:lnTo>
                  <a:pt x="895" y="0"/>
                </a:lnTo>
                <a:lnTo>
                  <a:pt x="1010" y="95"/>
                </a:lnTo>
                <a:lnTo>
                  <a:pt x="1047" y="247"/>
                </a:lnTo>
                <a:lnTo>
                  <a:pt x="1162" y="419"/>
                </a:lnTo>
                <a:lnTo>
                  <a:pt x="1314" y="533"/>
                </a:lnTo>
                <a:lnTo>
                  <a:pt x="1428" y="667"/>
                </a:lnTo>
                <a:lnTo>
                  <a:pt x="1543" y="800"/>
                </a:lnTo>
                <a:lnTo>
                  <a:pt x="1562" y="838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4" name="Freeform 36">
            <a:extLst>
              <a:ext uri="{FF2B5EF4-FFF2-40B4-BE49-F238E27FC236}">
                <a16:creationId xmlns:a16="http://schemas.microsoft.com/office/drawing/2014/main" id="{14E35E96-434E-46E1-BC8F-7AF1A39FB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6541" y="3648287"/>
            <a:ext cx="311379" cy="293599"/>
          </a:xfrm>
          <a:custGeom>
            <a:avLst/>
            <a:gdLst>
              <a:gd name="T0" fmla="*/ 2147483646 w 3011"/>
              <a:gd name="T1" fmla="*/ 2147483646 h 2839"/>
              <a:gd name="T2" fmla="*/ 2147483646 w 3011"/>
              <a:gd name="T3" fmla="*/ 2147483646 h 2839"/>
              <a:gd name="T4" fmla="*/ 2147483646 w 3011"/>
              <a:gd name="T5" fmla="*/ 2147483646 h 2839"/>
              <a:gd name="T6" fmla="*/ 2147483646 w 3011"/>
              <a:gd name="T7" fmla="*/ 2147483646 h 2839"/>
              <a:gd name="T8" fmla="*/ 2147483646 w 3011"/>
              <a:gd name="T9" fmla="*/ 2147483646 h 2839"/>
              <a:gd name="T10" fmla="*/ 2147483646 w 3011"/>
              <a:gd name="T11" fmla="*/ 2147483646 h 2839"/>
              <a:gd name="T12" fmla="*/ 2147483646 w 3011"/>
              <a:gd name="T13" fmla="*/ 2147483646 h 2839"/>
              <a:gd name="T14" fmla="*/ 2147483646 w 3011"/>
              <a:gd name="T15" fmla="*/ 2147483646 h 2839"/>
              <a:gd name="T16" fmla="*/ 2147483646 w 3011"/>
              <a:gd name="T17" fmla="*/ 2147483646 h 2839"/>
              <a:gd name="T18" fmla="*/ 2147483646 w 3011"/>
              <a:gd name="T19" fmla="*/ 2147483646 h 2839"/>
              <a:gd name="T20" fmla="*/ 2147483646 w 3011"/>
              <a:gd name="T21" fmla="*/ 2147483646 h 2839"/>
              <a:gd name="T22" fmla="*/ 2147483646 w 3011"/>
              <a:gd name="T23" fmla="*/ 2147483646 h 2839"/>
              <a:gd name="T24" fmla="*/ 2147483646 w 3011"/>
              <a:gd name="T25" fmla="*/ 2147483646 h 2839"/>
              <a:gd name="T26" fmla="*/ 2147483646 w 3011"/>
              <a:gd name="T27" fmla="*/ 2147483646 h 2839"/>
              <a:gd name="T28" fmla="*/ 2147483646 w 3011"/>
              <a:gd name="T29" fmla="*/ 2147483646 h 2839"/>
              <a:gd name="T30" fmla="*/ 2147483646 w 3011"/>
              <a:gd name="T31" fmla="*/ 2147483646 h 2839"/>
              <a:gd name="T32" fmla="*/ 2147483646 w 3011"/>
              <a:gd name="T33" fmla="*/ 2147483646 h 2839"/>
              <a:gd name="T34" fmla="*/ 2147483646 w 3011"/>
              <a:gd name="T35" fmla="*/ 2147483646 h 2839"/>
              <a:gd name="T36" fmla="*/ 2147483646 w 3011"/>
              <a:gd name="T37" fmla="*/ 2147483646 h 2839"/>
              <a:gd name="T38" fmla="*/ 2147483646 w 3011"/>
              <a:gd name="T39" fmla="*/ 2147483646 h 2839"/>
              <a:gd name="T40" fmla="*/ 2147483646 w 3011"/>
              <a:gd name="T41" fmla="*/ 2147483646 h 2839"/>
              <a:gd name="T42" fmla="*/ 2147483646 w 3011"/>
              <a:gd name="T43" fmla="*/ 2147483646 h 2839"/>
              <a:gd name="T44" fmla="*/ 2147483646 w 3011"/>
              <a:gd name="T45" fmla="*/ 2147483646 h 2839"/>
              <a:gd name="T46" fmla="*/ 2147483646 w 3011"/>
              <a:gd name="T47" fmla="*/ 2147483646 h 2839"/>
              <a:gd name="T48" fmla="*/ 2147483646 w 3011"/>
              <a:gd name="T49" fmla="*/ 2147483646 h 2839"/>
              <a:gd name="T50" fmla="*/ 2147483646 w 3011"/>
              <a:gd name="T51" fmla="*/ 2147483646 h 2839"/>
              <a:gd name="T52" fmla="*/ 2147483646 w 3011"/>
              <a:gd name="T53" fmla="*/ 2147483646 h 2839"/>
              <a:gd name="T54" fmla="*/ 2147483646 w 3011"/>
              <a:gd name="T55" fmla="*/ 0 h 2839"/>
              <a:gd name="T56" fmla="*/ 2147483646 w 3011"/>
              <a:gd name="T57" fmla="*/ 2147483646 h 2839"/>
              <a:gd name="T58" fmla="*/ 2147483646 w 3011"/>
              <a:gd name="T59" fmla="*/ 2147483646 h 2839"/>
              <a:gd name="T60" fmla="*/ 2147483646 w 3011"/>
              <a:gd name="T61" fmla="*/ 2147483646 h 2839"/>
              <a:gd name="T62" fmla="*/ 2147483646 w 3011"/>
              <a:gd name="T63" fmla="*/ 2147483646 h 2839"/>
              <a:gd name="T64" fmla="*/ 2147483646 w 3011"/>
              <a:gd name="T65" fmla="*/ 2147483646 h 283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011" h="2839">
                <a:moveTo>
                  <a:pt x="2972" y="572"/>
                </a:moveTo>
                <a:lnTo>
                  <a:pt x="2972" y="572"/>
                </a:lnTo>
                <a:lnTo>
                  <a:pt x="3010" y="648"/>
                </a:lnTo>
                <a:lnTo>
                  <a:pt x="2991" y="819"/>
                </a:lnTo>
                <a:lnTo>
                  <a:pt x="2972" y="1010"/>
                </a:lnTo>
                <a:lnTo>
                  <a:pt x="2934" y="1315"/>
                </a:lnTo>
                <a:lnTo>
                  <a:pt x="2877" y="1447"/>
                </a:lnTo>
                <a:lnTo>
                  <a:pt x="2763" y="1581"/>
                </a:lnTo>
                <a:lnTo>
                  <a:pt x="2667" y="1638"/>
                </a:lnTo>
                <a:lnTo>
                  <a:pt x="2629" y="1505"/>
                </a:lnTo>
                <a:lnTo>
                  <a:pt x="2591" y="1315"/>
                </a:lnTo>
                <a:lnTo>
                  <a:pt x="2515" y="1181"/>
                </a:lnTo>
                <a:lnTo>
                  <a:pt x="2419" y="1162"/>
                </a:lnTo>
                <a:lnTo>
                  <a:pt x="2382" y="1315"/>
                </a:lnTo>
                <a:lnTo>
                  <a:pt x="2458" y="1333"/>
                </a:lnTo>
                <a:lnTo>
                  <a:pt x="2515" y="1410"/>
                </a:lnTo>
                <a:lnTo>
                  <a:pt x="2534" y="1505"/>
                </a:lnTo>
                <a:lnTo>
                  <a:pt x="2534" y="1600"/>
                </a:lnTo>
                <a:lnTo>
                  <a:pt x="2515" y="1714"/>
                </a:lnTo>
                <a:lnTo>
                  <a:pt x="2458" y="1733"/>
                </a:lnTo>
                <a:lnTo>
                  <a:pt x="2382" y="1733"/>
                </a:lnTo>
                <a:lnTo>
                  <a:pt x="2324" y="1791"/>
                </a:lnTo>
                <a:lnTo>
                  <a:pt x="2343" y="1848"/>
                </a:lnTo>
                <a:lnTo>
                  <a:pt x="2343" y="1981"/>
                </a:lnTo>
                <a:lnTo>
                  <a:pt x="2362" y="2133"/>
                </a:lnTo>
                <a:lnTo>
                  <a:pt x="2305" y="2229"/>
                </a:lnTo>
                <a:lnTo>
                  <a:pt x="2267" y="2324"/>
                </a:lnTo>
                <a:lnTo>
                  <a:pt x="2305" y="2400"/>
                </a:lnTo>
                <a:lnTo>
                  <a:pt x="2362" y="2438"/>
                </a:lnTo>
                <a:lnTo>
                  <a:pt x="2343" y="2553"/>
                </a:lnTo>
                <a:lnTo>
                  <a:pt x="2210" y="2590"/>
                </a:lnTo>
                <a:lnTo>
                  <a:pt x="2096" y="2667"/>
                </a:lnTo>
                <a:lnTo>
                  <a:pt x="1925" y="2838"/>
                </a:lnTo>
                <a:lnTo>
                  <a:pt x="1772" y="2838"/>
                </a:lnTo>
                <a:lnTo>
                  <a:pt x="1753" y="2819"/>
                </a:lnTo>
                <a:lnTo>
                  <a:pt x="1562" y="2762"/>
                </a:lnTo>
                <a:lnTo>
                  <a:pt x="1429" y="2629"/>
                </a:lnTo>
                <a:lnTo>
                  <a:pt x="1391" y="2400"/>
                </a:lnTo>
                <a:lnTo>
                  <a:pt x="1239" y="2286"/>
                </a:lnTo>
                <a:lnTo>
                  <a:pt x="915" y="2114"/>
                </a:lnTo>
                <a:lnTo>
                  <a:pt x="648" y="1810"/>
                </a:lnTo>
                <a:lnTo>
                  <a:pt x="477" y="1676"/>
                </a:lnTo>
                <a:lnTo>
                  <a:pt x="96" y="1619"/>
                </a:lnTo>
                <a:lnTo>
                  <a:pt x="0" y="1429"/>
                </a:lnTo>
                <a:lnTo>
                  <a:pt x="153" y="1105"/>
                </a:lnTo>
                <a:lnTo>
                  <a:pt x="134" y="800"/>
                </a:lnTo>
                <a:lnTo>
                  <a:pt x="286" y="686"/>
                </a:lnTo>
                <a:lnTo>
                  <a:pt x="438" y="590"/>
                </a:lnTo>
                <a:lnTo>
                  <a:pt x="534" y="590"/>
                </a:lnTo>
                <a:lnTo>
                  <a:pt x="572" y="514"/>
                </a:lnTo>
                <a:lnTo>
                  <a:pt x="515" y="400"/>
                </a:lnTo>
                <a:lnTo>
                  <a:pt x="496" y="305"/>
                </a:lnTo>
                <a:lnTo>
                  <a:pt x="705" y="133"/>
                </a:lnTo>
                <a:lnTo>
                  <a:pt x="972" y="38"/>
                </a:lnTo>
                <a:lnTo>
                  <a:pt x="1181" y="0"/>
                </a:lnTo>
                <a:lnTo>
                  <a:pt x="1391" y="57"/>
                </a:lnTo>
                <a:lnTo>
                  <a:pt x="1620" y="152"/>
                </a:lnTo>
                <a:lnTo>
                  <a:pt x="1676" y="248"/>
                </a:lnTo>
                <a:lnTo>
                  <a:pt x="1676" y="362"/>
                </a:lnTo>
                <a:lnTo>
                  <a:pt x="1696" y="457"/>
                </a:lnTo>
                <a:lnTo>
                  <a:pt x="1772" y="514"/>
                </a:lnTo>
                <a:lnTo>
                  <a:pt x="1886" y="553"/>
                </a:lnTo>
                <a:lnTo>
                  <a:pt x="2458" y="438"/>
                </a:lnTo>
                <a:lnTo>
                  <a:pt x="2953" y="572"/>
                </a:lnTo>
                <a:lnTo>
                  <a:pt x="2972" y="572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5" name="Freeform 37">
            <a:extLst>
              <a:ext uri="{FF2B5EF4-FFF2-40B4-BE49-F238E27FC236}">
                <a16:creationId xmlns:a16="http://schemas.microsoft.com/office/drawing/2014/main" id="{8571FEA4-4A59-424E-A566-4ECA46770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497" y="2139716"/>
            <a:ext cx="2036503" cy="1630752"/>
          </a:xfrm>
          <a:custGeom>
            <a:avLst/>
            <a:gdLst>
              <a:gd name="T0" fmla="*/ 2147483646 w 19697"/>
              <a:gd name="T1" fmla="*/ 2147483646 h 15772"/>
              <a:gd name="T2" fmla="*/ 2147483646 w 19697"/>
              <a:gd name="T3" fmla="*/ 2147483646 h 15772"/>
              <a:gd name="T4" fmla="*/ 2147483646 w 19697"/>
              <a:gd name="T5" fmla="*/ 2147483646 h 15772"/>
              <a:gd name="T6" fmla="*/ 2147483646 w 19697"/>
              <a:gd name="T7" fmla="*/ 2147483646 h 15772"/>
              <a:gd name="T8" fmla="*/ 2147483646 w 19697"/>
              <a:gd name="T9" fmla="*/ 2147483646 h 15772"/>
              <a:gd name="T10" fmla="*/ 2147483646 w 19697"/>
              <a:gd name="T11" fmla="*/ 2147483646 h 15772"/>
              <a:gd name="T12" fmla="*/ 2147483646 w 19697"/>
              <a:gd name="T13" fmla="*/ 2147483646 h 15772"/>
              <a:gd name="T14" fmla="*/ 2147483646 w 19697"/>
              <a:gd name="T15" fmla="*/ 2147483646 h 15772"/>
              <a:gd name="T16" fmla="*/ 2147483646 w 19697"/>
              <a:gd name="T17" fmla="*/ 2147483646 h 15772"/>
              <a:gd name="T18" fmla="*/ 2147483646 w 19697"/>
              <a:gd name="T19" fmla="*/ 2147483646 h 15772"/>
              <a:gd name="T20" fmla="*/ 2147483646 w 19697"/>
              <a:gd name="T21" fmla="*/ 2147483646 h 15772"/>
              <a:gd name="T22" fmla="*/ 2147483646 w 19697"/>
              <a:gd name="T23" fmla="*/ 2147483646 h 15772"/>
              <a:gd name="T24" fmla="*/ 2147483646 w 19697"/>
              <a:gd name="T25" fmla="*/ 2147483646 h 15772"/>
              <a:gd name="T26" fmla="*/ 2147483646 w 19697"/>
              <a:gd name="T27" fmla="*/ 2147483646 h 15772"/>
              <a:gd name="T28" fmla="*/ 2147483646 w 19697"/>
              <a:gd name="T29" fmla="*/ 2147483646 h 15772"/>
              <a:gd name="T30" fmla="*/ 2147483646 w 19697"/>
              <a:gd name="T31" fmla="*/ 2147483646 h 15772"/>
              <a:gd name="T32" fmla="*/ 2147483646 w 19697"/>
              <a:gd name="T33" fmla="*/ 2147483646 h 15772"/>
              <a:gd name="T34" fmla="*/ 2147483646 w 19697"/>
              <a:gd name="T35" fmla="*/ 2147483646 h 15772"/>
              <a:gd name="T36" fmla="*/ 2147483646 w 19697"/>
              <a:gd name="T37" fmla="*/ 2147483646 h 15772"/>
              <a:gd name="T38" fmla="*/ 2147483646 w 19697"/>
              <a:gd name="T39" fmla="*/ 2147483646 h 15772"/>
              <a:gd name="T40" fmla="*/ 2147483646 w 19697"/>
              <a:gd name="T41" fmla="*/ 2147483646 h 15772"/>
              <a:gd name="T42" fmla="*/ 2147483646 w 19697"/>
              <a:gd name="T43" fmla="*/ 2147483646 h 15772"/>
              <a:gd name="T44" fmla="*/ 2147483646 w 19697"/>
              <a:gd name="T45" fmla="*/ 2147483646 h 15772"/>
              <a:gd name="T46" fmla="*/ 2147483646 w 19697"/>
              <a:gd name="T47" fmla="*/ 2147483646 h 15772"/>
              <a:gd name="T48" fmla="*/ 2147483646 w 19697"/>
              <a:gd name="T49" fmla="*/ 2147483646 h 15772"/>
              <a:gd name="T50" fmla="*/ 2147483646 w 19697"/>
              <a:gd name="T51" fmla="*/ 2147483646 h 15772"/>
              <a:gd name="T52" fmla="*/ 2147483646 w 19697"/>
              <a:gd name="T53" fmla="*/ 2147483646 h 15772"/>
              <a:gd name="T54" fmla="*/ 2147483646 w 19697"/>
              <a:gd name="T55" fmla="*/ 2147483646 h 15772"/>
              <a:gd name="T56" fmla="*/ 2147483646 w 19697"/>
              <a:gd name="T57" fmla="*/ 2147483646 h 15772"/>
              <a:gd name="T58" fmla="*/ 0 w 19697"/>
              <a:gd name="T59" fmla="*/ 2147483646 h 15772"/>
              <a:gd name="T60" fmla="*/ 2147483646 w 19697"/>
              <a:gd name="T61" fmla="*/ 2147483646 h 15772"/>
              <a:gd name="T62" fmla="*/ 2147483646 w 19697"/>
              <a:gd name="T63" fmla="*/ 2147483646 h 15772"/>
              <a:gd name="T64" fmla="*/ 2147483646 w 19697"/>
              <a:gd name="T65" fmla="*/ 2147483646 h 15772"/>
              <a:gd name="T66" fmla="*/ 2147483646 w 19697"/>
              <a:gd name="T67" fmla="*/ 2147483646 h 15772"/>
              <a:gd name="T68" fmla="*/ 2147483646 w 19697"/>
              <a:gd name="T69" fmla="*/ 2147483646 h 15772"/>
              <a:gd name="T70" fmla="*/ 2147483646 w 19697"/>
              <a:gd name="T71" fmla="*/ 2147483646 h 15772"/>
              <a:gd name="T72" fmla="*/ 2147483646 w 19697"/>
              <a:gd name="T73" fmla="*/ 2147483646 h 15772"/>
              <a:gd name="T74" fmla="*/ 2147483646 w 19697"/>
              <a:gd name="T75" fmla="*/ 2147483646 h 15772"/>
              <a:gd name="T76" fmla="*/ 2147483646 w 19697"/>
              <a:gd name="T77" fmla="*/ 2147483646 h 15772"/>
              <a:gd name="T78" fmla="*/ 2147483646 w 19697"/>
              <a:gd name="T79" fmla="*/ 2147483646 h 15772"/>
              <a:gd name="T80" fmla="*/ 2147483646 w 19697"/>
              <a:gd name="T81" fmla="*/ 2147483646 h 15772"/>
              <a:gd name="T82" fmla="*/ 2147483646 w 19697"/>
              <a:gd name="T83" fmla="*/ 2147483646 h 15772"/>
              <a:gd name="T84" fmla="*/ 2147483646 w 19697"/>
              <a:gd name="T85" fmla="*/ 2147483646 h 15772"/>
              <a:gd name="T86" fmla="*/ 2147483646 w 19697"/>
              <a:gd name="T87" fmla="*/ 2147483646 h 15772"/>
              <a:gd name="T88" fmla="*/ 2147483646 w 19697"/>
              <a:gd name="T89" fmla="*/ 2147483646 h 15772"/>
              <a:gd name="T90" fmla="*/ 2147483646 w 19697"/>
              <a:gd name="T91" fmla="*/ 2147483646 h 15772"/>
              <a:gd name="T92" fmla="*/ 2147483646 w 19697"/>
              <a:gd name="T93" fmla="*/ 2147483646 h 15772"/>
              <a:gd name="T94" fmla="*/ 2147483646 w 19697"/>
              <a:gd name="T95" fmla="*/ 2147483646 h 15772"/>
              <a:gd name="T96" fmla="*/ 2147483646 w 19697"/>
              <a:gd name="T97" fmla="*/ 2147483646 h 15772"/>
              <a:gd name="T98" fmla="*/ 2147483646 w 19697"/>
              <a:gd name="T99" fmla="*/ 2147483646 h 15772"/>
              <a:gd name="T100" fmla="*/ 2147483646 w 19697"/>
              <a:gd name="T101" fmla="*/ 2147483646 h 15772"/>
              <a:gd name="T102" fmla="*/ 2147483646 w 19697"/>
              <a:gd name="T103" fmla="*/ 2147483646 h 15772"/>
              <a:gd name="T104" fmla="*/ 2147483646 w 19697"/>
              <a:gd name="T105" fmla="*/ 2147483646 h 15772"/>
              <a:gd name="T106" fmla="*/ 2147483646 w 19697"/>
              <a:gd name="T107" fmla="*/ 2147483646 h 15772"/>
              <a:gd name="T108" fmla="*/ 2147483646 w 19697"/>
              <a:gd name="T109" fmla="*/ 2147483646 h 15772"/>
              <a:gd name="T110" fmla="*/ 2147483646 w 19697"/>
              <a:gd name="T111" fmla="*/ 2147483646 h 15772"/>
              <a:gd name="T112" fmla="*/ 2147483646 w 19697"/>
              <a:gd name="T113" fmla="*/ 2147483646 h 15772"/>
              <a:gd name="T114" fmla="*/ 2147483646 w 19697"/>
              <a:gd name="T115" fmla="*/ 2147483646 h 15772"/>
              <a:gd name="T116" fmla="*/ 2147483646 w 19697"/>
              <a:gd name="T117" fmla="*/ 2147483646 h 15772"/>
              <a:gd name="T118" fmla="*/ 2147483646 w 19697"/>
              <a:gd name="T119" fmla="*/ 2147483646 h 15772"/>
              <a:gd name="T120" fmla="*/ 2147483646 w 19697"/>
              <a:gd name="T121" fmla="*/ 2147483646 h 15772"/>
              <a:gd name="T122" fmla="*/ 2147483646 w 19697"/>
              <a:gd name="T123" fmla="*/ 2147483646 h 15772"/>
              <a:gd name="T124" fmla="*/ 2147483646 w 19697"/>
              <a:gd name="T125" fmla="*/ 0 h 1577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97" h="15772">
                <a:moveTo>
                  <a:pt x="10286" y="7315"/>
                </a:moveTo>
                <a:lnTo>
                  <a:pt x="10286" y="7334"/>
                </a:lnTo>
                <a:lnTo>
                  <a:pt x="10306" y="7638"/>
                </a:lnTo>
                <a:lnTo>
                  <a:pt x="10401" y="7962"/>
                </a:lnTo>
                <a:lnTo>
                  <a:pt x="10439" y="8286"/>
                </a:lnTo>
                <a:lnTo>
                  <a:pt x="10401" y="8953"/>
                </a:lnTo>
                <a:lnTo>
                  <a:pt x="10362" y="9105"/>
                </a:lnTo>
                <a:lnTo>
                  <a:pt x="10153" y="9334"/>
                </a:lnTo>
                <a:lnTo>
                  <a:pt x="10077" y="9467"/>
                </a:lnTo>
                <a:lnTo>
                  <a:pt x="10058" y="9619"/>
                </a:lnTo>
                <a:lnTo>
                  <a:pt x="10020" y="10553"/>
                </a:lnTo>
                <a:lnTo>
                  <a:pt x="10039" y="10686"/>
                </a:lnTo>
                <a:lnTo>
                  <a:pt x="10077" y="10762"/>
                </a:lnTo>
                <a:lnTo>
                  <a:pt x="10134" y="10781"/>
                </a:lnTo>
                <a:lnTo>
                  <a:pt x="10153" y="10820"/>
                </a:lnTo>
                <a:lnTo>
                  <a:pt x="10191" y="11086"/>
                </a:lnTo>
                <a:lnTo>
                  <a:pt x="10248" y="11296"/>
                </a:lnTo>
                <a:lnTo>
                  <a:pt x="10286" y="11334"/>
                </a:lnTo>
                <a:lnTo>
                  <a:pt x="10325" y="11372"/>
                </a:lnTo>
                <a:lnTo>
                  <a:pt x="10306" y="11505"/>
                </a:lnTo>
                <a:lnTo>
                  <a:pt x="10248" y="11563"/>
                </a:lnTo>
                <a:lnTo>
                  <a:pt x="10191" y="11600"/>
                </a:lnTo>
                <a:lnTo>
                  <a:pt x="10134" y="11619"/>
                </a:lnTo>
                <a:lnTo>
                  <a:pt x="10020" y="11695"/>
                </a:lnTo>
                <a:lnTo>
                  <a:pt x="10020" y="11810"/>
                </a:lnTo>
                <a:lnTo>
                  <a:pt x="10153" y="11944"/>
                </a:lnTo>
                <a:lnTo>
                  <a:pt x="10248" y="12039"/>
                </a:lnTo>
                <a:lnTo>
                  <a:pt x="10343" y="12172"/>
                </a:lnTo>
                <a:lnTo>
                  <a:pt x="10477" y="12191"/>
                </a:lnTo>
                <a:lnTo>
                  <a:pt x="10629" y="12058"/>
                </a:lnTo>
                <a:lnTo>
                  <a:pt x="11029" y="11619"/>
                </a:lnTo>
                <a:lnTo>
                  <a:pt x="11105" y="11486"/>
                </a:lnTo>
                <a:lnTo>
                  <a:pt x="11220" y="11581"/>
                </a:lnTo>
                <a:lnTo>
                  <a:pt x="11239" y="11715"/>
                </a:lnTo>
                <a:lnTo>
                  <a:pt x="11277" y="11848"/>
                </a:lnTo>
                <a:lnTo>
                  <a:pt x="11315" y="12000"/>
                </a:lnTo>
                <a:lnTo>
                  <a:pt x="11220" y="12153"/>
                </a:lnTo>
                <a:lnTo>
                  <a:pt x="10991" y="12609"/>
                </a:lnTo>
                <a:lnTo>
                  <a:pt x="10972" y="12800"/>
                </a:lnTo>
                <a:lnTo>
                  <a:pt x="10915" y="13333"/>
                </a:lnTo>
                <a:lnTo>
                  <a:pt x="10743" y="13809"/>
                </a:lnTo>
                <a:lnTo>
                  <a:pt x="10743" y="14095"/>
                </a:lnTo>
                <a:lnTo>
                  <a:pt x="10591" y="14590"/>
                </a:lnTo>
                <a:lnTo>
                  <a:pt x="10458" y="14838"/>
                </a:lnTo>
                <a:lnTo>
                  <a:pt x="10401" y="14952"/>
                </a:lnTo>
                <a:lnTo>
                  <a:pt x="10458" y="15085"/>
                </a:lnTo>
                <a:lnTo>
                  <a:pt x="10515" y="15162"/>
                </a:lnTo>
                <a:lnTo>
                  <a:pt x="10496" y="15162"/>
                </a:lnTo>
                <a:lnTo>
                  <a:pt x="10001" y="15028"/>
                </a:lnTo>
                <a:lnTo>
                  <a:pt x="9429" y="15143"/>
                </a:lnTo>
                <a:lnTo>
                  <a:pt x="9315" y="15104"/>
                </a:lnTo>
                <a:lnTo>
                  <a:pt x="9239" y="15047"/>
                </a:lnTo>
                <a:lnTo>
                  <a:pt x="9219" y="14952"/>
                </a:lnTo>
                <a:lnTo>
                  <a:pt x="9219" y="14838"/>
                </a:lnTo>
                <a:lnTo>
                  <a:pt x="9163" y="14742"/>
                </a:lnTo>
                <a:lnTo>
                  <a:pt x="8934" y="14647"/>
                </a:lnTo>
                <a:lnTo>
                  <a:pt x="8724" y="14590"/>
                </a:lnTo>
                <a:lnTo>
                  <a:pt x="8515" y="14628"/>
                </a:lnTo>
                <a:lnTo>
                  <a:pt x="8248" y="14723"/>
                </a:lnTo>
                <a:lnTo>
                  <a:pt x="8039" y="14895"/>
                </a:lnTo>
                <a:lnTo>
                  <a:pt x="8058" y="14990"/>
                </a:lnTo>
                <a:lnTo>
                  <a:pt x="8115" y="15104"/>
                </a:lnTo>
                <a:lnTo>
                  <a:pt x="8077" y="15180"/>
                </a:lnTo>
                <a:lnTo>
                  <a:pt x="7981" y="15180"/>
                </a:lnTo>
                <a:lnTo>
                  <a:pt x="7829" y="15276"/>
                </a:lnTo>
                <a:lnTo>
                  <a:pt x="7677" y="15390"/>
                </a:lnTo>
                <a:lnTo>
                  <a:pt x="7505" y="15447"/>
                </a:lnTo>
                <a:lnTo>
                  <a:pt x="7315" y="15371"/>
                </a:lnTo>
                <a:lnTo>
                  <a:pt x="7067" y="15314"/>
                </a:lnTo>
                <a:lnTo>
                  <a:pt x="6839" y="15390"/>
                </a:lnTo>
                <a:lnTo>
                  <a:pt x="6762" y="15485"/>
                </a:lnTo>
                <a:lnTo>
                  <a:pt x="6686" y="15561"/>
                </a:lnTo>
                <a:lnTo>
                  <a:pt x="6591" y="15580"/>
                </a:lnTo>
                <a:lnTo>
                  <a:pt x="6496" y="15619"/>
                </a:lnTo>
                <a:lnTo>
                  <a:pt x="6305" y="15771"/>
                </a:lnTo>
                <a:lnTo>
                  <a:pt x="6058" y="15771"/>
                </a:lnTo>
                <a:lnTo>
                  <a:pt x="5867" y="15656"/>
                </a:lnTo>
                <a:lnTo>
                  <a:pt x="5658" y="15600"/>
                </a:lnTo>
                <a:lnTo>
                  <a:pt x="5429" y="15638"/>
                </a:lnTo>
                <a:lnTo>
                  <a:pt x="5201" y="15676"/>
                </a:lnTo>
                <a:lnTo>
                  <a:pt x="5010" y="15542"/>
                </a:lnTo>
                <a:lnTo>
                  <a:pt x="4839" y="15352"/>
                </a:lnTo>
                <a:lnTo>
                  <a:pt x="4781" y="14933"/>
                </a:lnTo>
                <a:lnTo>
                  <a:pt x="4648" y="15028"/>
                </a:lnTo>
                <a:lnTo>
                  <a:pt x="4495" y="15257"/>
                </a:lnTo>
                <a:lnTo>
                  <a:pt x="4324" y="15219"/>
                </a:lnTo>
                <a:lnTo>
                  <a:pt x="3982" y="15390"/>
                </a:lnTo>
                <a:lnTo>
                  <a:pt x="3810" y="15352"/>
                </a:lnTo>
                <a:lnTo>
                  <a:pt x="3638" y="15238"/>
                </a:lnTo>
                <a:lnTo>
                  <a:pt x="3467" y="15162"/>
                </a:lnTo>
                <a:lnTo>
                  <a:pt x="3296" y="15123"/>
                </a:lnTo>
                <a:lnTo>
                  <a:pt x="3105" y="15162"/>
                </a:lnTo>
                <a:lnTo>
                  <a:pt x="2705" y="15143"/>
                </a:lnTo>
                <a:lnTo>
                  <a:pt x="2610" y="14781"/>
                </a:lnTo>
                <a:lnTo>
                  <a:pt x="2686" y="14609"/>
                </a:lnTo>
                <a:lnTo>
                  <a:pt x="2686" y="14419"/>
                </a:lnTo>
                <a:lnTo>
                  <a:pt x="2610" y="14323"/>
                </a:lnTo>
                <a:lnTo>
                  <a:pt x="2514" y="14266"/>
                </a:lnTo>
                <a:lnTo>
                  <a:pt x="2496" y="14190"/>
                </a:lnTo>
                <a:lnTo>
                  <a:pt x="2458" y="14133"/>
                </a:lnTo>
                <a:lnTo>
                  <a:pt x="2324" y="14019"/>
                </a:lnTo>
                <a:lnTo>
                  <a:pt x="2229" y="13866"/>
                </a:lnTo>
                <a:lnTo>
                  <a:pt x="2115" y="13733"/>
                </a:lnTo>
                <a:lnTo>
                  <a:pt x="1943" y="13675"/>
                </a:lnTo>
                <a:lnTo>
                  <a:pt x="1772" y="13675"/>
                </a:lnTo>
                <a:lnTo>
                  <a:pt x="1581" y="13675"/>
                </a:lnTo>
                <a:lnTo>
                  <a:pt x="1486" y="13599"/>
                </a:lnTo>
                <a:lnTo>
                  <a:pt x="1410" y="13523"/>
                </a:lnTo>
                <a:lnTo>
                  <a:pt x="1219" y="13523"/>
                </a:lnTo>
                <a:lnTo>
                  <a:pt x="1162" y="13504"/>
                </a:lnTo>
                <a:lnTo>
                  <a:pt x="1105" y="13466"/>
                </a:lnTo>
                <a:lnTo>
                  <a:pt x="1086" y="13409"/>
                </a:lnTo>
                <a:lnTo>
                  <a:pt x="1086" y="13352"/>
                </a:lnTo>
                <a:lnTo>
                  <a:pt x="1029" y="13295"/>
                </a:lnTo>
                <a:lnTo>
                  <a:pt x="972" y="13257"/>
                </a:lnTo>
                <a:lnTo>
                  <a:pt x="838" y="13181"/>
                </a:lnTo>
                <a:lnTo>
                  <a:pt x="781" y="13009"/>
                </a:lnTo>
                <a:lnTo>
                  <a:pt x="819" y="12515"/>
                </a:lnTo>
                <a:lnTo>
                  <a:pt x="553" y="12076"/>
                </a:lnTo>
                <a:lnTo>
                  <a:pt x="705" y="12000"/>
                </a:lnTo>
                <a:lnTo>
                  <a:pt x="877" y="11944"/>
                </a:lnTo>
                <a:lnTo>
                  <a:pt x="972" y="11753"/>
                </a:lnTo>
                <a:lnTo>
                  <a:pt x="1029" y="11563"/>
                </a:lnTo>
                <a:lnTo>
                  <a:pt x="1067" y="11467"/>
                </a:lnTo>
                <a:lnTo>
                  <a:pt x="1124" y="11391"/>
                </a:lnTo>
                <a:lnTo>
                  <a:pt x="1143" y="11277"/>
                </a:lnTo>
                <a:lnTo>
                  <a:pt x="1143" y="11162"/>
                </a:lnTo>
                <a:lnTo>
                  <a:pt x="1105" y="10953"/>
                </a:lnTo>
                <a:lnTo>
                  <a:pt x="1258" y="10820"/>
                </a:lnTo>
                <a:lnTo>
                  <a:pt x="1410" y="10857"/>
                </a:lnTo>
                <a:lnTo>
                  <a:pt x="1543" y="10857"/>
                </a:lnTo>
                <a:lnTo>
                  <a:pt x="1467" y="10458"/>
                </a:lnTo>
                <a:lnTo>
                  <a:pt x="1334" y="10344"/>
                </a:lnTo>
                <a:lnTo>
                  <a:pt x="1010" y="10420"/>
                </a:lnTo>
                <a:lnTo>
                  <a:pt x="895" y="10362"/>
                </a:lnTo>
                <a:lnTo>
                  <a:pt x="705" y="10210"/>
                </a:lnTo>
                <a:lnTo>
                  <a:pt x="553" y="10172"/>
                </a:lnTo>
                <a:lnTo>
                  <a:pt x="305" y="10229"/>
                </a:lnTo>
                <a:lnTo>
                  <a:pt x="267" y="9848"/>
                </a:lnTo>
                <a:lnTo>
                  <a:pt x="401" y="9734"/>
                </a:lnTo>
                <a:lnTo>
                  <a:pt x="496" y="9562"/>
                </a:lnTo>
                <a:lnTo>
                  <a:pt x="419" y="9429"/>
                </a:lnTo>
                <a:lnTo>
                  <a:pt x="381" y="9296"/>
                </a:lnTo>
                <a:lnTo>
                  <a:pt x="419" y="9105"/>
                </a:lnTo>
                <a:lnTo>
                  <a:pt x="457" y="8686"/>
                </a:lnTo>
                <a:lnTo>
                  <a:pt x="515" y="8515"/>
                </a:lnTo>
                <a:lnTo>
                  <a:pt x="629" y="8400"/>
                </a:lnTo>
                <a:lnTo>
                  <a:pt x="324" y="7943"/>
                </a:lnTo>
                <a:lnTo>
                  <a:pt x="76" y="7905"/>
                </a:lnTo>
                <a:lnTo>
                  <a:pt x="0" y="7733"/>
                </a:lnTo>
                <a:lnTo>
                  <a:pt x="96" y="7677"/>
                </a:lnTo>
                <a:lnTo>
                  <a:pt x="191" y="7657"/>
                </a:lnTo>
                <a:lnTo>
                  <a:pt x="286" y="7562"/>
                </a:lnTo>
                <a:lnTo>
                  <a:pt x="419" y="7372"/>
                </a:lnTo>
                <a:lnTo>
                  <a:pt x="457" y="7296"/>
                </a:lnTo>
                <a:lnTo>
                  <a:pt x="457" y="7220"/>
                </a:lnTo>
                <a:lnTo>
                  <a:pt x="457" y="7124"/>
                </a:lnTo>
                <a:lnTo>
                  <a:pt x="667" y="6991"/>
                </a:lnTo>
                <a:lnTo>
                  <a:pt x="877" y="6895"/>
                </a:lnTo>
                <a:lnTo>
                  <a:pt x="1010" y="6686"/>
                </a:lnTo>
                <a:lnTo>
                  <a:pt x="1258" y="6800"/>
                </a:lnTo>
                <a:lnTo>
                  <a:pt x="1696" y="6858"/>
                </a:lnTo>
                <a:lnTo>
                  <a:pt x="1620" y="6686"/>
                </a:lnTo>
                <a:lnTo>
                  <a:pt x="1486" y="6534"/>
                </a:lnTo>
                <a:lnTo>
                  <a:pt x="1543" y="6382"/>
                </a:lnTo>
                <a:lnTo>
                  <a:pt x="1620" y="6210"/>
                </a:lnTo>
                <a:lnTo>
                  <a:pt x="1696" y="6077"/>
                </a:lnTo>
                <a:lnTo>
                  <a:pt x="1791" y="6133"/>
                </a:lnTo>
                <a:lnTo>
                  <a:pt x="1924" y="6133"/>
                </a:lnTo>
                <a:lnTo>
                  <a:pt x="2019" y="5981"/>
                </a:lnTo>
                <a:lnTo>
                  <a:pt x="2133" y="5924"/>
                </a:lnTo>
                <a:lnTo>
                  <a:pt x="2229" y="5981"/>
                </a:lnTo>
                <a:lnTo>
                  <a:pt x="2419" y="6057"/>
                </a:lnTo>
                <a:lnTo>
                  <a:pt x="2610" y="6057"/>
                </a:lnTo>
                <a:lnTo>
                  <a:pt x="2648" y="5943"/>
                </a:lnTo>
                <a:lnTo>
                  <a:pt x="2686" y="5810"/>
                </a:lnTo>
                <a:lnTo>
                  <a:pt x="2743" y="5715"/>
                </a:lnTo>
                <a:lnTo>
                  <a:pt x="2819" y="5638"/>
                </a:lnTo>
                <a:lnTo>
                  <a:pt x="2915" y="5715"/>
                </a:lnTo>
                <a:lnTo>
                  <a:pt x="3010" y="5791"/>
                </a:lnTo>
                <a:lnTo>
                  <a:pt x="3162" y="5924"/>
                </a:lnTo>
                <a:lnTo>
                  <a:pt x="3257" y="6115"/>
                </a:lnTo>
                <a:lnTo>
                  <a:pt x="3486" y="6191"/>
                </a:lnTo>
                <a:lnTo>
                  <a:pt x="4001" y="5962"/>
                </a:lnTo>
                <a:lnTo>
                  <a:pt x="4096" y="5657"/>
                </a:lnTo>
                <a:lnTo>
                  <a:pt x="4019" y="5581"/>
                </a:lnTo>
                <a:lnTo>
                  <a:pt x="3962" y="5505"/>
                </a:lnTo>
                <a:lnTo>
                  <a:pt x="4058" y="5353"/>
                </a:lnTo>
                <a:lnTo>
                  <a:pt x="4114" y="5219"/>
                </a:lnTo>
                <a:lnTo>
                  <a:pt x="4248" y="5010"/>
                </a:lnTo>
                <a:lnTo>
                  <a:pt x="4458" y="4877"/>
                </a:lnTo>
                <a:lnTo>
                  <a:pt x="4495" y="4781"/>
                </a:lnTo>
                <a:lnTo>
                  <a:pt x="4591" y="4705"/>
                </a:lnTo>
                <a:lnTo>
                  <a:pt x="4705" y="4667"/>
                </a:lnTo>
                <a:lnTo>
                  <a:pt x="4820" y="4572"/>
                </a:lnTo>
                <a:lnTo>
                  <a:pt x="4972" y="4438"/>
                </a:lnTo>
                <a:lnTo>
                  <a:pt x="5125" y="4286"/>
                </a:lnTo>
                <a:lnTo>
                  <a:pt x="5181" y="4248"/>
                </a:lnTo>
                <a:lnTo>
                  <a:pt x="5257" y="4267"/>
                </a:lnTo>
                <a:lnTo>
                  <a:pt x="5353" y="4210"/>
                </a:lnTo>
                <a:lnTo>
                  <a:pt x="5429" y="4134"/>
                </a:lnTo>
                <a:lnTo>
                  <a:pt x="5582" y="4210"/>
                </a:lnTo>
                <a:lnTo>
                  <a:pt x="5734" y="4286"/>
                </a:lnTo>
                <a:lnTo>
                  <a:pt x="5924" y="4324"/>
                </a:lnTo>
                <a:lnTo>
                  <a:pt x="6077" y="4343"/>
                </a:lnTo>
                <a:lnTo>
                  <a:pt x="6115" y="4172"/>
                </a:lnTo>
                <a:lnTo>
                  <a:pt x="6134" y="3981"/>
                </a:lnTo>
                <a:lnTo>
                  <a:pt x="6096" y="3791"/>
                </a:lnTo>
                <a:lnTo>
                  <a:pt x="6210" y="3657"/>
                </a:lnTo>
                <a:lnTo>
                  <a:pt x="6381" y="3581"/>
                </a:lnTo>
                <a:lnTo>
                  <a:pt x="6553" y="3581"/>
                </a:lnTo>
                <a:lnTo>
                  <a:pt x="6648" y="3753"/>
                </a:lnTo>
                <a:lnTo>
                  <a:pt x="6762" y="3771"/>
                </a:lnTo>
                <a:lnTo>
                  <a:pt x="6877" y="3829"/>
                </a:lnTo>
                <a:lnTo>
                  <a:pt x="6857" y="3962"/>
                </a:lnTo>
                <a:lnTo>
                  <a:pt x="6877" y="4096"/>
                </a:lnTo>
                <a:lnTo>
                  <a:pt x="7067" y="4020"/>
                </a:lnTo>
                <a:lnTo>
                  <a:pt x="7238" y="3886"/>
                </a:lnTo>
                <a:lnTo>
                  <a:pt x="7315" y="3924"/>
                </a:lnTo>
                <a:lnTo>
                  <a:pt x="7372" y="4000"/>
                </a:lnTo>
                <a:lnTo>
                  <a:pt x="7448" y="4000"/>
                </a:lnTo>
                <a:lnTo>
                  <a:pt x="7524" y="3962"/>
                </a:lnTo>
                <a:lnTo>
                  <a:pt x="7772" y="4000"/>
                </a:lnTo>
                <a:lnTo>
                  <a:pt x="8000" y="4115"/>
                </a:lnTo>
                <a:lnTo>
                  <a:pt x="8172" y="4076"/>
                </a:lnTo>
                <a:lnTo>
                  <a:pt x="8344" y="3981"/>
                </a:lnTo>
                <a:lnTo>
                  <a:pt x="8553" y="4038"/>
                </a:lnTo>
                <a:lnTo>
                  <a:pt x="8743" y="4152"/>
                </a:lnTo>
                <a:lnTo>
                  <a:pt x="8820" y="4324"/>
                </a:lnTo>
                <a:lnTo>
                  <a:pt x="8667" y="4438"/>
                </a:lnTo>
                <a:lnTo>
                  <a:pt x="8477" y="4362"/>
                </a:lnTo>
                <a:lnTo>
                  <a:pt x="8362" y="4419"/>
                </a:lnTo>
                <a:lnTo>
                  <a:pt x="8248" y="4496"/>
                </a:lnTo>
                <a:lnTo>
                  <a:pt x="8210" y="4686"/>
                </a:lnTo>
                <a:lnTo>
                  <a:pt x="8229" y="4953"/>
                </a:lnTo>
                <a:lnTo>
                  <a:pt x="8362" y="5143"/>
                </a:lnTo>
                <a:lnTo>
                  <a:pt x="8572" y="5239"/>
                </a:lnTo>
                <a:lnTo>
                  <a:pt x="8629" y="5410"/>
                </a:lnTo>
                <a:lnTo>
                  <a:pt x="8686" y="5562"/>
                </a:lnTo>
                <a:lnTo>
                  <a:pt x="8820" y="5620"/>
                </a:lnTo>
                <a:lnTo>
                  <a:pt x="8953" y="5696"/>
                </a:lnTo>
                <a:lnTo>
                  <a:pt x="9429" y="5734"/>
                </a:lnTo>
                <a:lnTo>
                  <a:pt x="9391" y="5905"/>
                </a:lnTo>
                <a:lnTo>
                  <a:pt x="9448" y="5962"/>
                </a:lnTo>
                <a:lnTo>
                  <a:pt x="9505" y="6019"/>
                </a:lnTo>
                <a:lnTo>
                  <a:pt x="9429" y="6210"/>
                </a:lnTo>
                <a:lnTo>
                  <a:pt x="9353" y="6419"/>
                </a:lnTo>
                <a:lnTo>
                  <a:pt x="9372" y="6648"/>
                </a:lnTo>
                <a:lnTo>
                  <a:pt x="9410" y="6839"/>
                </a:lnTo>
                <a:lnTo>
                  <a:pt x="9448" y="7010"/>
                </a:lnTo>
                <a:lnTo>
                  <a:pt x="9372" y="7200"/>
                </a:lnTo>
                <a:lnTo>
                  <a:pt x="9810" y="7353"/>
                </a:lnTo>
                <a:lnTo>
                  <a:pt x="10001" y="7276"/>
                </a:lnTo>
                <a:lnTo>
                  <a:pt x="10210" y="7315"/>
                </a:lnTo>
                <a:lnTo>
                  <a:pt x="10286" y="7315"/>
                </a:lnTo>
                <a:close/>
                <a:moveTo>
                  <a:pt x="6000" y="13314"/>
                </a:moveTo>
                <a:lnTo>
                  <a:pt x="6096" y="13199"/>
                </a:lnTo>
                <a:lnTo>
                  <a:pt x="6134" y="13085"/>
                </a:lnTo>
                <a:lnTo>
                  <a:pt x="6115" y="12952"/>
                </a:lnTo>
                <a:lnTo>
                  <a:pt x="6115" y="12837"/>
                </a:lnTo>
                <a:lnTo>
                  <a:pt x="6039" y="12761"/>
                </a:lnTo>
                <a:lnTo>
                  <a:pt x="5982" y="12685"/>
                </a:lnTo>
                <a:lnTo>
                  <a:pt x="5982" y="12496"/>
                </a:lnTo>
                <a:lnTo>
                  <a:pt x="6019" y="12439"/>
                </a:lnTo>
                <a:lnTo>
                  <a:pt x="6019" y="12381"/>
                </a:lnTo>
                <a:lnTo>
                  <a:pt x="5943" y="12248"/>
                </a:lnTo>
                <a:lnTo>
                  <a:pt x="5696" y="12058"/>
                </a:lnTo>
                <a:lnTo>
                  <a:pt x="5353" y="12076"/>
                </a:lnTo>
                <a:lnTo>
                  <a:pt x="4953" y="12134"/>
                </a:lnTo>
                <a:lnTo>
                  <a:pt x="4667" y="12381"/>
                </a:lnTo>
                <a:lnTo>
                  <a:pt x="4705" y="12742"/>
                </a:lnTo>
                <a:lnTo>
                  <a:pt x="4591" y="12857"/>
                </a:lnTo>
                <a:lnTo>
                  <a:pt x="4534" y="13009"/>
                </a:lnTo>
                <a:lnTo>
                  <a:pt x="4591" y="13009"/>
                </a:lnTo>
                <a:lnTo>
                  <a:pt x="4648" y="13047"/>
                </a:lnTo>
                <a:lnTo>
                  <a:pt x="4629" y="13123"/>
                </a:lnTo>
                <a:lnTo>
                  <a:pt x="4610" y="13181"/>
                </a:lnTo>
                <a:lnTo>
                  <a:pt x="4495" y="13199"/>
                </a:lnTo>
                <a:lnTo>
                  <a:pt x="4400" y="13199"/>
                </a:lnTo>
                <a:lnTo>
                  <a:pt x="4324" y="13333"/>
                </a:lnTo>
                <a:lnTo>
                  <a:pt x="4363" y="13466"/>
                </a:lnTo>
                <a:lnTo>
                  <a:pt x="4458" y="13504"/>
                </a:lnTo>
                <a:lnTo>
                  <a:pt x="4553" y="13599"/>
                </a:lnTo>
                <a:lnTo>
                  <a:pt x="4629" y="13752"/>
                </a:lnTo>
                <a:lnTo>
                  <a:pt x="4724" y="13828"/>
                </a:lnTo>
                <a:lnTo>
                  <a:pt x="4800" y="13885"/>
                </a:lnTo>
                <a:lnTo>
                  <a:pt x="4876" y="13924"/>
                </a:lnTo>
                <a:lnTo>
                  <a:pt x="4915" y="13885"/>
                </a:lnTo>
                <a:lnTo>
                  <a:pt x="5010" y="13733"/>
                </a:lnTo>
                <a:lnTo>
                  <a:pt x="5086" y="13657"/>
                </a:lnTo>
                <a:lnTo>
                  <a:pt x="5296" y="13675"/>
                </a:lnTo>
                <a:lnTo>
                  <a:pt x="5658" y="13771"/>
                </a:lnTo>
                <a:lnTo>
                  <a:pt x="5810" y="13695"/>
                </a:lnTo>
                <a:lnTo>
                  <a:pt x="5829" y="13619"/>
                </a:lnTo>
                <a:lnTo>
                  <a:pt x="5829" y="13561"/>
                </a:lnTo>
                <a:lnTo>
                  <a:pt x="5886" y="13409"/>
                </a:lnTo>
                <a:lnTo>
                  <a:pt x="5886" y="13352"/>
                </a:lnTo>
                <a:lnTo>
                  <a:pt x="5886" y="13295"/>
                </a:lnTo>
                <a:lnTo>
                  <a:pt x="5943" y="13295"/>
                </a:lnTo>
                <a:lnTo>
                  <a:pt x="6000" y="13314"/>
                </a:lnTo>
                <a:close/>
                <a:moveTo>
                  <a:pt x="19601" y="0"/>
                </a:moveTo>
                <a:lnTo>
                  <a:pt x="19696" y="76"/>
                </a:lnTo>
                <a:lnTo>
                  <a:pt x="19696" y="267"/>
                </a:lnTo>
                <a:lnTo>
                  <a:pt x="19620" y="495"/>
                </a:lnTo>
                <a:lnTo>
                  <a:pt x="19563" y="648"/>
                </a:lnTo>
                <a:lnTo>
                  <a:pt x="19429" y="705"/>
                </a:lnTo>
                <a:lnTo>
                  <a:pt x="19277" y="686"/>
                </a:lnTo>
                <a:lnTo>
                  <a:pt x="19125" y="591"/>
                </a:lnTo>
                <a:lnTo>
                  <a:pt x="19011" y="457"/>
                </a:lnTo>
                <a:lnTo>
                  <a:pt x="18992" y="305"/>
                </a:lnTo>
                <a:lnTo>
                  <a:pt x="19029" y="172"/>
                </a:lnTo>
                <a:lnTo>
                  <a:pt x="19144" y="95"/>
                </a:lnTo>
                <a:lnTo>
                  <a:pt x="19373" y="58"/>
                </a:lnTo>
                <a:lnTo>
                  <a:pt x="19525" y="0"/>
                </a:lnTo>
                <a:lnTo>
                  <a:pt x="19601" y="0"/>
                </a:ln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6" name="Freeform 38">
            <a:extLst>
              <a:ext uri="{FF2B5EF4-FFF2-40B4-BE49-F238E27FC236}">
                <a16:creationId xmlns:a16="http://schemas.microsoft.com/office/drawing/2014/main" id="{A1340C2B-CB04-4E6B-8854-535B8A34E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987" y="5324173"/>
            <a:ext cx="516078" cy="285849"/>
          </a:xfrm>
          <a:custGeom>
            <a:avLst/>
            <a:gdLst>
              <a:gd name="T0" fmla="*/ 2147483646 w 4992"/>
              <a:gd name="T1" fmla="*/ 2147483646 h 2763"/>
              <a:gd name="T2" fmla="*/ 2147483646 w 4992"/>
              <a:gd name="T3" fmla="*/ 2147483646 h 2763"/>
              <a:gd name="T4" fmla="*/ 2147483646 w 4992"/>
              <a:gd name="T5" fmla="*/ 2147483646 h 2763"/>
              <a:gd name="T6" fmla="*/ 2147483646 w 4992"/>
              <a:gd name="T7" fmla="*/ 2147483646 h 2763"/>
              <a:gd name="T8" fmla="*/ 2147483646 w 4992"/>
              <a:gd name="T9" fmla="*/ 2147483646 h 2763"/>
              <a:gd name="T10" fmla="*/ 2147483646 w 4992"/>
              <a:gd name="T11" fmla="*/ 2147483646 h 2763"/>
              <a:gd name="T12" fmla="*/ 2147483646 w 4992"/>
              <a:gd name="T13" fmla="*/ 2147483646 h 2763"/>
              <a:gd name="T14" fmla="*/ 2147483646 w 4992"/>
              <a:gd name="T15" fmla="*/ 2147483646 h 2763"/>
              <a:gd name="T16" fmla="*/ 2147483646 w 4992"/>
              <a:gd name="T17" fmla="*/ 2147483646 h 2763"/>
              <a:gd name="T18" fmla="*/ 2147483646 w 4992"/>
              <a:gd name="T19" fmla="*/ 2147483646 h 2763"/>
              <a:gd name="T20" fmla="*/ 2147483646 w 4992"/>
              <a:gd name="T21" fmla="*/ 2147483646 h 2763"/>
              <a:gd name="T22" fmla="*/ 2147483646 w 4992"/>
              <a:gd name="T23" fmla="*/ 2147483646 h 2763"/>
              <a:gd name="T24" fmla="*/ 2147483646 w 4992"/>
              <a:gd name="T25" fmla="*/ 2147483646 h 2763"/>
              <a:gd name="T26" fmla="*/ 2147483646 w 4992"/>
              <a:gd name="T27" fmla="*/ 2147483646 h 2763"/>
              <a:gd name="T28" fmla="*/ 2147483646 w 4992"/>
              <a:gd name="T29" fmla="*/ 2147483646 h 2763"/>
              <a:gd name="T30" fmla="*/ 2147483646 w 4992"/>
              <a:gd name="T31" fmla="*/ 2147483646 h 2763"/>
              <a:gd name="T32" fmla="*/ 2147483646 w 4992"/>
              <a:gd name="T33" fmla="*/ 2147483646 h 2763"/>
              <a:gd name="T34" fmla="*/ 2147483646 w 4992"/>
              <a:gd name="T35" fmla="*/ 2147483646 h 2763"/>
              <a:gd name="T36" fmla="*/ 2147483646 w 4992"/>
              <a:gd name="T37" fmla="*/ 2147483646 h 2763"/>
              <a:gd name="T38" fmla="*/ 2147483646 w 4992"/>
              <a:gd name="T39" fmla="*/ 2147483646 h 2763"/>
              <a:gd name="T40" fmla="*/ 2147483646 w 4992"/>
              <a:gd name="T41" fmla="*/ 2147483646 h 2763"/>
              <a:gd name="T42" fmla="*/ 2147483646 w 4992"/>
              <a:gd name="T43" fmla="*/ 2147483646 h 2763"/>
              <a:gd name="T44" fmla="*/ 2147483646 w 4992"/>
              <a:gd name="T45" fmla="*/ 2147483646 h 2763"/>
              <a:gd name="T46" fmla="*/ 2147483646 w 4992"/>
              <a:gd name="T47" fmla="*/ 2147483646 h 2763"/>
              <a:gd name="T48" fmla="*/ 2147483646 w 4992"/>
              <a:gd name="T49" fmla="*/ 2147483646 h 2763"/>
              <a:gd name="T50" fmla="*/ 2147483646 w 4992"/>
              <a:gd name="T51" fmla="*/ 2147483646 h 2763"/>
              <a:gd name="T52" fmla="*/ 2147483646 w 4992"/>
              <a:gd name="T53" fmla="*/ 2147483646 h 2763"/>
              <a:gd name="T54" fmla="*/ 2147483646 w 4992"/>
              <a:gd name="T55" fmla="*/ 2147483646 h 2763"/>
              <a:gd name="T56" fmla="*/ 2147483646 w 4992"/>
              <a:gd name="T57" fmla="*/ 2147483646 h 2763"/>
              <a:gd name="T58" fmla="*/ 2147483646 w 4992"/>
              <a:gd name="T59" fmla="*/ 2147483646 h 2763"/>
              <a:gd name="T60" fmla="*/ 2147483646 w 4992"/>
              <a:gd name="T61" fmla="*/ 2147483646 h 2763"/>
              <a:gd name="T62" fmla="*/ 2147483646 w 4992"/>
              <a:gd name="T63" fmla="*/ 2147483646 h 2763"/>
              <a:gd name="T64" fmla="*/ 2147483646 w 4992"/>
              <a:gd name="T65" fmla="*/ 2147483646 h 2763"/>
              <a:gd name="T66" fmla="*/ 2147483646 w 4992"/>
              <a:gd name="T67" fmla="*/ 2147483646 h 2763"/>
              <a:gd name="T68" fmla="*/ 2147483646 w 4992"/>
              <a:gd name="T69" fmla="*/ 2147483646 h 2763"/>
              <a:gd name="T70" fmla="*/ 0 w 4992"/>
              <a:gd name="T71" fmla="*/ 2147483646 h 2763"/>
              <a:gd name="T72" fmla="*/ 2147483646 w 4992"/>
              <a:gd name="T73" fmla="*/ 2147483646 h 2763"/>
              <a:gd name="T74" fmla="*/ 2147483646 w 4992"/>
              <a:gd name="T75" fmla="*/ 2147483646 h 2763"/>
              <a:gd name="T76" fmla="*/ 2147483646 w 4992"/>
              <a:gd name="T77" fmla="*/ 2147483646 h 2763"/>
              <a:gd name="T78" fmla="*/ 2147483646 w 4992"/>
              <a:gd name="T79" fmla="*/ 2147483646 h 2763"/>
              <a:gd name="T80" fmla="*/ 2147483646 w 4992"/>
              <a:gd name="T81" fmla="*/ 2147483646 h 2763"/>
              <a:gd name="T82" fmla="*/ 2147483646 w 4992"/>
              <a:gd name="T83" fmla="*/ 2147483646 h 2763"/>
              <a:gd name="T84" fmla="*/ 2147483646 w 4992"/>
              <a:gd name="T85" fmla="*/ 2147483646 h 2763"/>
              <a:gd name="T86" fmla="*/ 2147483646 w 4992"/>
              <a:gd name="T87" fmla="*/ 2147483646 h 2763"/>
              <a:gd name="T88" fmla="*/ 2147483646 w 4992"/>
              <a:gd name="T89" fmla="*/ 2147483646 h 2763"/>
              <a:gd name="T90" fmla="*/ 2147483646 w 4992"/>
              <a:gd name="T91" fmla="*/ 2147483646 h 2763"/>
              <a:gd name="T92" fmla="*/ 2147483646 w 4992"/>
              <a:gd name="T93" fmla="*/ 2147483646 h 2763"/>
              <a:gd name="T94" fmla="*/ 2147483646 w 4992"/>
              <a:gd name="T95" fmla="*/ 2147483646 h 2763"/>
              <a:gd name="T96" fmla="*/ 2147483646 w 4992"/>
              <a:gd name="T97" fmla="*/ 2147483646 h 2763"/>
              <a:gd name="T98" fmla="*/ 2147483646 w 4992"/>
              <a:gd name="T99" fmla="*/ 2147483646 h 2763"/>
              <a:gd name="T100" fmla="*/ 2147483646 w 4992"/>
              <a:gd name="T101" fmla="*/ 0 h 2763"/>
              <a:gd name="T102" fmla="*/ 2147483646 w 4992"/>
              <a:gd name="T103" fmla="*/ 2147483646 h 2763"/>
              <a:gd name="T104" fmla="*/ 2147483646 w 4992"/>
              <a:gd name="T105" fmla="*/ 2147483646 h 2763"/>
              <a:gd name="T106" fmla="*/ 2147483646 w 4992"/>
              <a:gd name="T107" fmla="*/ 2147483646 h 2763"/>
              <a:gd name="T108" fmla="*/ 2147483646 w 4992"/>
              <a:gd name="T109" fmla="*/ 2147483646 h 2763"/>
              <a:gd name="T110" fmla="*/ 2147483646 w 4992"/>
              <a:gd name="T111" fmla="*/ 2147483646 h 2763"/>
              <a:gd name="T112" fmla="*/ 2147483646 w 4992"/>
              <a:gd name="T113" fmla="*/ 2147483646 h 2763"/>
              <a:gd name="T114" fmla="*/ 2147483646 w 4992"/>
              <a:gd name="T115" fmla="*/ 2147483646 h 2763"/>
              <a:gd name="T116" fmla="*/ 2147483646 w 4992"/>
              <a:gd name="T117" fmla="*/ 2147483646 h 2763"/>
              <a:gd name="T118" fmla="*/ 2147483646 w 4992"/>
              <a:gd name="T119" fmla="*/ 2147483646 h 2763"/>
              <a:gd name="T120" fmla="*/ 2147483646 w 4992"/>
              <a:gd name="T121" fmla="*/ 2147483646 h 27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992" h="2763">
                <a:moveTo>
                  <a:pt x="4953" y="648"/>
                </a:moveTo>
                <a:lnTo>
                  <a:pt x="4991" y="743"/>
                </a:lnTo>
                <a:lnTo>
                  <a:pt x="4972" y="781"/>
                </a:lnTo>
                <a:lnTo>
                  <a:pt x="4896" y="800"/>
                </a:lnTo>
                <a:lnTo>
                  <a:pt x="4858" y="838"/>
                </a:lnTo>
                <a:lnTo>
                  <a:pt x="4858" y="895"/>
                </a:lnTo>
                <a:lnTo>
                  <a:pt x="4896" y="953"/>
                </a:lnTo>
                <a:lnTo>
                  <a:pt x="4896" y="990"/>
                </a:lnTo>
                <a:lnTo>
                  <a:pt x="4877" y="1048"/>
                </a:lnTo>
                <a:lnTo>
                  <a:pt x="4819" y="1105"/>
                </a:lnTo>
                <a:lnTo>
                  <a:pt x="4819" y="1124"/>
                </a:lnTo>
                <a:lnTo>
                  <a:pt x="4705" y="1257"/>
                </a:lnTo>
                <a:lnTo>
                  <a:pt x="4496" y="1429"/>
                </a:lnTo>
                <a:lnTo>
                  <a:pt x="4420" y="1581"/>
                </a:lnTo>
                <a:lnTo>
                  <a:pt x="4324" y="1752"/>
                </a:lnTo>
                <a:lnTo>
                  <a:pt x="4324" y="1810"/>
                </a:lnTo>
                <a:lnTo>
                  <a:pt x="4286" y="1905"/>
                </a:lnTo>
                <a:lnTo>
                  <a:pt x="4134" y="1924"/>
                </a:lnTo>
                <a:lnTo>
                  <a:pt x="4076" y="1962"/>
                </a:lnTo>
                <a:lnTo>
                  <a:pt x="3905" y="1943"/>
                </a:lnTo>
                <a:lnTo>
                  <a:pt x="3658" y="2133"/>
                </a:lnTo>
                <a:lnTo>
                  <a:pt x="3029" y="2248"/>
                </a:lnTo>
                <a:lnTo>
                  <a:pt x="2820" y="2438"/>
                </a:lnTo>
                <a:lnTo>
                  <a:pt x="2553" y="2495"/>
                </a:lnTo>
                <a:lnTo>
                  <a:pt x="2267" y="2457"/>
                </a:lnTo>
                <a:lnTo>
                  <a:pt x="1962" y="2514"/>
                </a:lnTo>
                <a:lnTo>
                  <a:pt x="1695" y="2438"/>
                </a:lnTo>
                <a:lnTo>
                  <a:pt x="1086" y="2457"/>
                </a:lnTo>
                <a:lnTo>
                  <a:pt x="915" y="2533"/>
                </a:lnTo>
                <a:lnTo>
                  <a:pt x="800" y="2743"/>
                </a:lnTo>
                <a:lnTo>
                  <a:pt x="686" y="2762"/>
                </a:lnTo>
                <a:lnTo>
                  <a:pt x="591" y="2705"/>
                </a:lnTo>
                <a:lnTo>
                  <a:pt x="458" y="2476"/>
                </a:lnTo>
                <a:lnTo>
                  <a:pt x="267" y="2419"/>
                </a:lnTo>
                <a:lnTo>
                  <a:pt x="77" y="2209"/>
                </a:lnTo>
                <a:lnTo>
                  <a:pt x="0" y="1981"/>
                </a:lnTo>
                <a:lnTo>
                  <a:pt x="114" y="1676"/>
                </a:lnTo>
                <a:lnTo>
                  <a:pt x="229" y="1486"/>
                </a:lnTo>
                <a:lnTo>
                  <a:pt x="286" y="1410"/>
                </a:lnTo>
                <a:lnTo>
                  <a:pt x="515" y="1295"/>
                </a:lnTo>
                <a:lnTo>
                  <a:pt x="705" y="953"/>
                </a:lnTo>
                <a:lnTo>
                  <a:pt x="876" y="914"/>
                </a:lnTo>
                <a:lnTo>
                  <a:pt x="952" y="743"/>
                </a:lnTo>
                <a:lnTo>
                  <a:pt x="1238" y="648"/>
                </a:lnTo>
                <a:lnTo>
                  <a:pt x="1886" y="457"/>
                </a:lnTo>
                <a:lnTo>
                  <a:pt x="2039" y="324"/>
                </a:lnTo>
                <a:lnTo>
                  <a:pt x="2667" y="267"/>
                </a:lnTo>
                <a:lnTo>
                  <a:pt x="3067" y="76"/>
                </a:lnTo>
                <a:lnTo>
                  <a:pt x="3182" y="95"/>
                </a:lnTo>
                <a:lnTo>
                  <a:pt x="3677" y="19"/>
                </a:lnTo>
                <a:lnTo>
                  <a:pt x="3981" y="0"/>
                </a:lnTo>
                <a:lnTo>
                  <a:pt x="4172" y="38"/>
                </a:lnTo>
                <a:lnTo>
                  <a:pt x="4248" y="133"/>
                </a:lnTo>
                <a:lnTo>
                  <a:pt x="4343" y="210"/>
                </a:lnTo>
                <a:lnTo>
                  <a:pt x="4648" y="343"/>
                </a:lnTo>
                <a:lnTo>
                  <a:pt x="4743" y="438"/>
                </a:lnTo>
                <a:lnTo>
                  <a:pt x="4801" y="648"/>
                </a:lnTo>
                <a:lnTo>
                  <a:pt x="4858" y="743"/>
                </a:lnTo>
                <a:lnTo>
                  <a:pt x="4896" y="704"/>
                </a:lnTo>
                <a:lnTo>
                  <a:pt x="4934" y="667"/>
                </a:lnTo>
                <a:lnTo>
                  <a:pt x="4953" y="648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7" name="Freeform 39">
            <a:extLst>
              <a:ext uri="{FF2B5EF4-FFF2-40B4-BE49-F238E27FC236}">
                <a16:creationId xmlns:a16="http://schemas.microsoft.com/office/drawing/2014/main" id="{DAEF4EC5-02E1-4CFA-AB57-AA8B52195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663" y="2025741"/>
            <a:ext cx="262142" cy="208802"/>
          </a:xfrm>
          <a:custGeom>
            <a:avLst/>
            <a:gdLst>
              <a:gd name="T0" fmla="*/ 2147483646 w 2535"/>
              <a:gd name="T1" fmla="*/ 2147483646 h 2021"/>
              <a:gd name="T2" fmla="*/ 2147483646 w 2535"/>
              <a:gd name="T3" fmla="*/ 2147483646 h 2021"/>
              <a:gd name="T4" fmla="*/ 2147483646 w 2535"/>
              <a:gd name="T5" fmla="*/ 2147483646 h 2021"/>
              <a:gd name="T6" fmla="*/ 2147483646 w 2535"/>
              <a:gd name="T7" fmla="*/ 2147483646 h 2021"/>
              <a:gd name="T8" fmla="*/ 2147483646 w 2535"/>
              <a:gd name="T9" fmla="*/ 2147483646 h 2021"/>
              <a:gd name="T10" fmla="*/ 2147483646 w 2535"/>
              <a:gd name="T11" fmla="*/ 2147483646 h 2021"/>
              <a:gd name="T12" fmla="*/ 2147483646 w 2535"/>
              <a:gd name="T13" fmla="*/ 2147483646 h 2021"/>
              <a:gd name="T14" fmla="*/ 2147483646 w 2535"/>
              <a:gd name="T15" fmla="*/ 2147483646 h 2021"/>
              <a:gd name="T16" fmla="*/ 2147483646 w 2535"/>
              <a:gd name="T17" fmla="*/ 2147483646 h 2021"/>
              <a:gd name="T18" fmla="*/ 2147483646 w 2535"/>
              <a:gd name="T19" fmla="*/ 2147483646 h 2021"/>
              <a:gd name="T20" fmla="*/ 2147483646 w 2535"/>
              <a:gd name="T21" fmla="*/ 2147483646 h 2021"/>
              <a:gd name="T22" fmla="*/ 2147483646 w 2535"/>
              <a:gd name="T23" fmla="*/ 2147483646 h 2021"/>
              <a:gd name="T24" fmla="*/ 2147483646 w 2535"/>
              <a:gd name="T25" fmla="*/ 2147483646 h 2021"/>
              <a:gd name="T26" fmla="*/ 2147483646 w 2535"/>
              <a:gd name="T27" fmla="*/ 2147483646 h 2021"/>
              <a:gd name="T28" fmla="*/ 2147483646 w 2535"/>
              <a:gd name="T29" fmla="*/ 2147483646 h 2021"/>
              <a:gd name="T30" fmla="*/ 2147483646 w 2535"/>
              <a:gd name="T31" fmla="*/ 2147483646 h 2021"/>
              <a:gd name="T32" fmla="*/ 2147483646 w 2535"/>
              <a:gd name="T33" fmla="*/ 2147483646 h 2021"/>
              <a:gd name="T34" fmla="*/ 2147483646 w 2535"/>
              <a:gd name="T35" fmla="*/ 2147483646 h 2021"/>
              <a:gd name="T36" fmla="*/ 2147483646 w 2535"/>
              <a:gd name="T37" fmla="*/ 2147483646 h 2021"/>
              <a:gd name="T38" fmla="*/ 2147483646 w 2535"/>
              <a:gd name="T39" fmla="*/ 2147483646 h 2021"/>
              <a:gd name="T40" fmla="*/ 2147483646 w 2535"/>
              <a:gd name="T41" fmla="*/ 2147483646 h 2021"/>
              <a:gd name="T42" fmla="*/ 2147483646 w 2535"/>
              <a:gd name="T43" fmla="*/ 2147483646 h 2021"/>
              <a:gd name="T44" fmla="*/ 2147483646 w 2535"/>
              <a:gd name="T45" fmla="*/ 2147483646 h 2021"/>
              <a:gd name="T46" fmla="*/ 2147483646 w 2535"/>
              <a:gd name="T47" fmla="*/ 2147483646 h 2021"/>
              <a:gd name="T48" fmla="*/ 2147483646 w 2535"/>
              <a:gd name="T49" fmla="*/ 2147483646 h 2021"/>
              <a:gd name="T50" fmla="*/ 2147483646 w 2535"/>
              <a:gd name="T51" fmla="*/ 2147483646 h 2021"/>
              <a:gd name="T52" fmla="*/ 0 w 2535"/>
              <a:gd name="T53" fmla="*/ 2147483646 h 2021"/>
              <a:gd name="T54" fmla="*/ 2147483646 w 2535"/>
              <a:gd name="T55" fmla="*/ 2147483646 h 2021"/>
              <a:gd name="T56" fmla="*/ 2147483646 w 2535"/>
              <a:gd name="T57" fmla="*/ 2147483646 h 2021"/>
              <a:gd name="T58" fmla="*/ 2147483646 w 2535"/>
              <a:gd name="T59" fmla="*/ 2147483646 h 2021"/>
              <a:gd name="T60" fmla="*/ 2147483646 w 2535"/>
              <a:gd name="T61" fmla="*/ 2147483646 h 2021"/>
              <a:gd name="T62" fmla="*/ 2147483646 w 2535"/>
              <a:gd name="T63" fmla="*/ 2147483646 h 2021"/>
              <a:gd name="T64" fmla="*/ 2147483646 w 2535"/>
              <a:gd name="T65" fmla="*/ 2147483646 h 2021"/>
              <a:gd name="T66" fmla="*/ 2147483646 w 2535"/>
              <a:gd name="T67" fmla="*/ 2147483646 h 2021"/>
              <a:gd name="T68" fmla="*/ 2147483646 w 2535"/>
              <a:gd name="T69" fmla="*/ 2147483646 h 2021"/>
              <a:gd name="T70" fmla="*/ 2147483646 w 2535"/>
              <a:gd name="T71" fmla="*/ 2147483646 h 2021"/>
              <a:gd name="T72" fmla="*/ 2147483646 w 2535"/>
              <a:gd name="T73" fmla="*/ 2147483646 h 2021"/>
              <a:gd name="T74" fmla="*/ 2147483646 w 2535"/>
              <a:gd name="T75" fmla="*/ 2147483646 h 2021"/>
              <a:gd name="T76" fmla="*/ 2147483646 w 2535"/>
              <a:gd name="T77" fmla="*/ 0 h 2021"/>
              <a:gd name="T78" fmla="*/ 2147483646 w 2535"/>
              <a:gd name="T79" fmla="*/ 2147483646 h 2021"/>
              <a:gd name="T80" fmla="*/ 2147483646 w 2535"/>
              <a:gd name="T81" fmla="*/ 2147483646 h 2021"/>
              <a:gd name="T82" fmla="*/ 2147483646 w 2535"/>
              <a:gd name="T83" fmla="*/ 2147483646 h 2021"/>
              <a:gd name="T84" fmla="*/ 2147483646 w 2535"/>
              <a:gd name="T85" fmla="*/ 2147483646 h 2021"/>
              <a:gd name="T86" fmla="*/ 2147483646 w 2535"/>
              <a:gd name="T87" fmla="*/ 2147483646 h 2021"/>
              <a:gd name="T88" fmla="*/ 2147483646 w 2535"/>
              <a:gd name="T89" fmla="*/ 2147483646 h 202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535" h="2021">
                <a:moveTo>
                  <a:pt x="2039" y="1067"/>
                </a:moveTo>
                <a:lnTo>
                  <a:pt x="2210" y="1048"/>
                </a:lnTo>
                <a:lnTo>
                  <a:pt x="2362" y="1010"/>
                </a:lnTo>
                <a:lnTo>
                  <a:pt x="2477" y="1010"/>
                </a:lnTo>
                <a:lnTo>
                  <a:pt x="2534" y="1124"/>
                </a:lnTo>
                <a:lnTo>
                  <a:pt x="2515" y="1239"/>
                </a:lnTo>
                <a:lnTo>
                  <a:pt x="2420" y="1277"/>
                </a:lnTo>
                <a:lnTo>
                  <a:pt x="2325" y="1353"/>
                </a:lnTo>
                <a:lnTo>
                  <a:pt x="2325" y="1486"/>
                </a:lnTo>
                <a:lnTo>
                  <a:pt x="2381" y="1544"/>
                </a:lnTo>
                <a:lnTo>
                  <a:pt x="2267" y="1696"/>
                </a:lnTo>
                <a:lnTo>
                  <a:pt x="2210" y="1791"/>
                </a:lnTo>
                <a:lnTo>
                  <a:pt x="2058" y="1886"/>
                </a:lnTo>
                <a:lnTo>
                  <a:pt x="1867" y="1943"/>
                </a:lnTo>
                <a:lnTo>
                  <a:pt x="1695" y="2020"/>
                </a:lnTo>
                <a:lnTo>
                  <a:pt x="1619" y="1867"/>
                </a:lnTo>
                <a:lnTo>
                  <a:pt x="1467" y="1905"/>
                </a:lnTo>
                <a:lnTo>
                  <a:pt x="1296" y="1943"/>
                </a:lnTo>
                <a:lnTo>
                  <a:pt x="1200" y="2001"/>
                </a:lnTo>
                <a:lnTo>
                  <a:pt x="1067" y="2020"/>
                </a:lnTo>
                <a:lnTo>
                  <a:pt x="801" y="2020"/>
                </a:lnTo>
                <a:lnTo>
                  <a:pt x="629" y="1772"/>
                </a:lnTo>
                <a:lnTo>
                  <a:pt x="439" y="1715"/>
                </a:lnTo>
                <a:lnTo>
                  <a:pt x="305" y="1639"/>
                </a:lnTo>
                <a:lnTo>
                  <a:pt x="286" y="1410"/>
                </a:lnTo>
                <a:lnTo>
                  <a:pt x="153" y="1239"/>
                </a:lnTo>
                <a:lnTo>
                  <a:pt x="0" y="1048"/>
                </a:lnTo>
                <a:lnTo>
                  <a:pt x="95" y="838"/>
                </a:lnTo>
                <a:lnTo>
                  <a:pt x="286" y="858"/>
                </a:lnTo>
                <a:lnTo>
                  <a:pt x="476" y="991"/>
                </a:lnTo>
                <a:lnTo>
                  <a:pt x="629" y="934"/>
                </a:lnTo>
                <a:lnTo>
                  <a:pt x="762" y="858"/>
                </a:lnTo>
                <a:lnTo>
                  <a:pt x="781" y="705"/>
                </a:lnTo>
                <a:lnTo>
                  <a:pt x="801" y="591"/>
                </a:lnTo>
                <a:lnTo>
                  <a:pt x="1086" y="553"/>
                </a:lnTo>
                <a:lnTo>
                  <a:pt x="1238" y="381"/>
                </a:lnTo>
                <a:lnTo>
                  <a:pt x="1334" y="191"/>
                </a:lnTo>
                <a:lnTo>
                  <a:pt x="1448" y="57"/>
                </a:lnTo>
                <a:lnTo>
                  <a:pt x="1639" y="0"/>
                </a:lnTo>
                <a:lnTo>
                  <a:pt x="1867" y="20"/>
                </a:lnTo>
                <a:lnTo>
                  <a:pt x="1981" y="210"/>
                </a:lnTo>
                <a:lnTo>
                  <a:pt x="2020" y="457"/>
                </a:lnTo>
                <a:lnTo>
                  <a:pt x="2096" y="648"/>
                </a:lnTo>
                <a:lnTo>
                  <a:pt x="2096" y="838"/>
                </a:lnTo>
                <a:lnTo>
                  <a:pt x="2039" y="1067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8" name="Freeform 40">
            <a:extLst>
              <a:ext uri="{FF2B5EF4-FFF2-40B4-BE49-F238E27FC236}">
                <a16:creationId xmlns:a16="http://schemas.microsoft.com/office/drawing/2014/main" id="{8D906315-C3C1-4E52-A4D4-B90820DE1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306" y="3006381"/>
            <a:ext cx="171418" cy="201051"/>
          </a:xfrm>
          <a:custGeom>
            <a:avLst/>
            <a:gdLst>
              <a:gd name="T0" fmla="*/ 2147483646 w 1658"/>
              <a:gd name="T1" fmla="*/ 2147483646 h 1944"/>
              <a:gd name="T2" fmla="*/ 2147483646 w 1658"/>
              <a:gd name="T3" fmla="*/ 2147483646 h 1944"/>
              <a:gd name="T4" fmla="*/ 2147483646 w 1658"/>
              <a:gd name="T5" fmla="*/ 2147483646 h 1944"/>
              <a:gd name="T6" fmla="*/ 2147483646 w 1658"/>
              <a:gd name="T7" fmla="*/ 2147483646 h 1944"/>
              <a:gd name="T8" fmla="*/ 2147483646 w 1658"/>
              <a:gd name="T9" fmla="*/ 2147483646 h 1944"/>
              <a:gd name="T10" fmla="*/ 2147483646 w 1658"/>
              <a:gd name="T11" fmla="*/ 2147483646 h 1944"/>
              <a:gd name="T12" fmla="*/ 2147483646 w 1658"/>
              <a:gd name="T13" fmla="*/ 2147483646 h 1944"/>
              <a:gd name="T14" fmla="*/ 2147483646 w 1658"/>
              <a:gd name="T15" fmla="*/ 2147483646 h 1944"/>
              <a:gd name="T16" fmla="*/ 2147483646 w 1658"/>
              <a:gd name="T17" fmla="*/ 2147483646 h 1944"/>
              <a:gd name="T18" fmla="*/ 2147483646 w 1658"/>
              <a:gd name="T19" fmla="*/ 2147483646 h 1944"/>
              <a:gd name="T20" fmla="*/ 2147483646 w 1658"/>
              <a:gd name="T21" fmla="*/ 2147483646 h 1944"/>
              <a:gd name="T22" fmla="*/ 0 w 1658"/>
              <a:gd name="T23" fmla="*/ 2147483646 h 1944"/>
              <a:gd name="T24" fmla="*/ 2147483646 w 1658"/>
              <a:gd name="T25" fmla="*/ 2147483646 h 1944"/>
              <a:gd name="T26" fmla="*/ 2147483646 w 1658"/>
              <a:gd name="T27" fmla="*/ 0 h 1944"/>
              <a:gd name="T28" fmla="*/ 2147483646 w 1658"/>
              <a:gd name="T29" fmla="*/ 2147483646 h 1944"/>
              <a:gd name="T30" fmla="*/ 2147483646 w 1658"/>
              <a:gd name="T31" fmla="*/ 2147483646 h 1944"/>
              <a:gd name="T32" fmla="*/ 2147483646 w 1658"/>
              <a:gd name="T33" fmla="*/ 2147483646 h 1944"/>
              <a:gd name="T34" fmla="*/ 2147483646 w 1658"/>
              <a:gd name="T35" fmla="*/ 2147483646 h 1944"/>
              <a:gd name="T36" fmla="*/ 2147483646 w 1658"/>
              <a:gd name="T37" fmla="*/ 2147483646 h 1944"/>
              <a:gd name="T38" fmla="*/ 2147483646 w 1658"/>
              <a:gd name="T39" fmla="*/ 2147483646 h 1944"/>
              <a:gd name="T40" fmla="*/ 2147483646 w 1658"/>
              <a:gd name="T41" fmla="*/ 2147483646 h 1944"/>
              <a:gd name="T42" fmla="*/ 2147483646 w 1658"/>
              <a:gd name="T43" fmla="*/ 2147483646 h 1944"/>
              <a:gd name="T44" fmla="*/ 2147483646 w 1658"/>
              <a:gd name="T45" fmla="*/ 2147483646 h 1944"/>
              <a:gd name="T46" fmla="*/ 2147483646 w 1658"/>
              <a:gd name="T47" fmla="*/ 2147483646 h 1944"/>
              <a:gd name="T48" fmla="*/ 2147483646 w 1658"/>
              <a:gd name="T49" fmla="*/ 2147483646 h 1944"/>
              <a:gd name="T50" fmla="*/ 2147483646 w 1658"/>
              <a:gd name="T51" fmla="*/ 2147483646 h 1944"/>
              <a:gd name="T52" fmla="*/ 2147483646 w 1658"/>
              <a:gd name="T53" fmla="*/ 2147483646 h 1944"/>
              <a:gd name="T54" fmla="*/ 2147483646 w 1658"/>
              <a:gd name="T55" fmla="*/ 2147483646 h 1944"/>
              <a:gd name="T56" fmla="*/ 2147483646 w 1658"/>
              <a:gd name="T57" fmla="*/ 2147483646 h 194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58" h="1944">
                <a:moveTo>
                  <a:pt x="1657" y="839"/>
                </a:moveTo>
                <a:lnTo>
                  <a:pt x="1620" y="1010"/>
                </a:lnTo>
                <a:lnTo>
                  <a:pt x="1543" y="1143"/>
                </a:lnTo>
                <a:lnTo>
                  <a:pt x="1448" y="1486"/>
                </a:lnTo>
                <a:lnTo>
                  <a:pt x="1276" y="1619"/>
                </a:lnTo>
                <a:lnTo>
                  <a:pt x="1200" y="1658"/>
                </a:lnTo>
                <a:lnTo>
                  <a:pt x="914" y="1848"/>
                </a:lnTo>
                <a:lnTo>
                  <a:pt x="610" y="1943"/>
                </a:lnTo>
                <a:lnTo>
                  <a:pt x="477" y="1505"/>
                </a:lnTo>
                <a:lnTo>
                  <a:pt x="457" y="953"/>
                </a:lnTo>
                <a:lnTo>
                  <a:pt x="343" y="724"/>
                </a:lnTo>
                <a:lnTo>
                  <a:pt x="0" y="191"/>
                </a:lnTo>
                <a:lnTo>
                  <a:pt x="286" y="114"/>
                </a:lnTo>
                <a:lnTo>
                  <a:pt x="686" y="0"/>
                </a:lnTo>
                <a:lnTo>
                  <a:pt x="838" y="19"/>
                </a:lnTo>
                <a:lnTo>
                  <a:pt x="819" y="77"/>
                </a:lnTo>
                <a:lnTo>
                  <a:pt x="838" y="134"/>
                </a:lnTo>
                <a:lnTo>
                  <a:pt x="895" y="191"/>
                </a:lnTo>
                <a:lnTo>
                  <a:pt x="953" y="210"/>
                </a:lnTo>
                <a:lnTo>
                  <a:pt x="972" y="305"/>
                </a:lnTo>
                <a:lnTo>
                  <a:pt x="953" y="439"/>
                </a:lnTo>
                <a:lnTo>
                  <a:pt x="1143" y="495"/>
                </a:lnTo>
                <a:lnTo>
                  <a:pt x="1353" y="439"/>
                </a:lnTo>
                <a:lnTo>
                  <a:pt x="1429" y="343"/>
                </a:lnTo>
                <a:lnTo>
                  <a:pt x="1505" y="362"/>
                </a:lnTo>
                <a:lnTo>
                  <a:pt x="1505" y="439"/>
                </a:lnTo>
                <a:lnTo>
                  <a:pt x="1581" y="495"/>
                </a:lnTo>
                <a:lnTo>
                  <a:pt x="1581" y="629"/>
                </a:lnTo>
                <a:lnTo>
                  <a:pt x="1657" y="839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9" name="Freeform 41">
            <a:extLst>
              <a:ext uri="{FF2B5EF4-FFF2-40B4-BE49-F238E27FC236}">
                <a16:creationId xmlns:a16="http://schemas.microsoft.com/office/drawing/2014/main" id="{77A2EF15-E06F-4011-BF53-59F483DB4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2361" y="2834963"/>
            <a:ext cx="196949" cy="202875"/>
          </a:xfrm>
          <a:custGeom>
            <a:avLst/>
            <a:gdLst>
              <a:gd name="T0" fmla="*/ 2147483646 w 1905"/>
              <a:gd name="T1" fmla="*/ 2147483646 h 1963"/>
              <a:gd name="T2" fmla="*/ 2147483646 w 1905"/>
              <a:gd name="T3" fmla="*/ 2147483646 h 1963"/>
              <a:gd name="T4" fmla="*/ 0 w 1905"/>
              <a:gd name="T5" fmla="*/ 2147483646 h 1963"/>
              <a:gd name="T6" fmla="*/ 2147483646 w 1905"/>
              <a:gd name="T7" fmla="*/ 2147483646 h 1963"/>
              <a:gd name="T8" fmla="*/ 2147483646 w 1905"/>
              <a:gd name="T9" fmla="*/ 2147483646 h 1963"/>
              <a:gd name="T10" fmla="*/ 2147483646 w 1905"/>
              <a:gd name="T11" fmla="*/ 2147483646 h 1963"/>
              <a:gd name="T12" fmla="*/ 2147483646 w 1905"/>
              <a:gd name="T13" fmla="*/ 0 h 1963"/>
              <a:gd name="T14" fmla="*/ 2147483646 w 1905"/>
              <a:gd name="T15" fmla="*/ 2147483646 h 1963"/>
              <a:gd name="T16" fmla="*/ 2147483646 w 1905"/>
              <a:gd name="T17" fmla="*/ 2147483646 h 1963"/>
              <a:gd name="T18" fmla="*/ 2147483646 w 1905"/>
              <a:gd name="T19" fmla="*/ 2147483646 h 1963"/>
              <a:gd name="T20" fmla="*/ 2147483646 w 1905"/>
              <a:gd name="T21" fmla="*/ 2147483646 h 1963"/>
              <a:gd name="T22" fmla="*/ 2147483646 w 1905"/>
              <a:gd name="T23" fmla="*/ 2147483646 h 1963"/>
              <a:gd name="T24" fmla="*/ 2147483646 w 1905"/>
              <a:gd name="T25" fmla="*/ 2147483646 h 1963"/>
              <a:gd name="T26" fmla="*/ 2147483646 w 1905"/>
              <a:gd name="T27" fmla="*/ 2147483646 h 1963"/>
              <a:gd name="T28" fmla="*/ 2147483646 w 1905"/>
              <a:gd name="T29" fmla="*/ 2147483646 h 1963"/>
              <a:gd name="T30" fmla="*/ 2147483646 w 1905"/>
              <a:gd name="T31" fmla="*/ 2147483646 h 1963"/>
              <a:gd name="T32" fmla="*/ 2147483646 w 1905"/>
              <a:gd name="T33" fmla="*/ 2147483646 h 1963"/>
              <a:gd name="T34" fmla="*/ 2147483646 w 1905"/>
              <a:gd name="T35" fmla="*/ 2147483646 h 1963"/>
              <a:gd name="T36" fmla="*/ 2147483646 w 1905"/>
              <a:gd name="T37" fmla="*/ 2147483646 h 1963"/>
              <a:gd name="T38" fmla="*/ 2147483646 w 1905"/>
              <a:gd name="T39" fmla="*/ 2147483646 h 1963"/>
              <a:gd name="T40" fmla="*/ 2147483646 w 1905"/>
              <a:gd name="T41" fmla="*/ 2147483646 h 1963"/>
              <a:gd name="T42" fmla="*/ 2147483646 w 1905"/>
              <a:gd name="T43" fmla="*/ 2147483646 h 1963"/>
              <a:gd name="T44" fmla="*/ 2147483646 w 1905"/>
              <a:gd name="T45" fmla="*/ 2147483646 h 1963"/>
              <a:gd name="T46" fmla="*/ 2147483646 w 1905"/>
              <a:gd name="T47" fmla="*/ 2147483646 h 1963"/>
              <a:gd name="T48" fmla="*/ 2147483646 w 1905"/>
              <a:gd name="T49" fmla="*/ 2147483646 h 196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05" h="1963">
                <a:moveTo>
                  <a:pt x="1009" y="1848"/>
                </a:moveTo>
                <a:lnTo>
                  <a:pt x="571" y="1962"/>
                </a:lnTo>
                <a:lnTo>
                  <a:pt x="0" y="1848"/>
                </a:lnTo>
                <a:lnTo>
                  <a:pt x="57" y="1695"/>
                </a:lnTo>
                <a:lnTo>
                  <a:pt x="152" y="1600"/>
                </a:lnTo>
                <a:lnTo>
                  <a:pt x="133" y="419"/>
                </a:lnTo>
                <a:lnTo>
                  <a:pt x="285" y="0"/>
                </a:lnTo>
                <a:lnTo>
                  <a:pt x="1181" y="362"/>
                </a:lnTo>
                <a:lnTo>
                  <a:pt x="1047" y="629"/>
                </a:lnTo>
                <a:lnTo>
                  <a:pt x="1066" y="762"/>
                </a:lnTo>
                <a:lnTo>
                  <a:pt x="990" y="991"/>
                </a:lnTo>
                <a:lnTo>
                  <a:pt x="952" y="1238"/>
                </a:lnTo>
                <a:lnTo>
                  <a:pt x="1428" y="1143"/>
                </a:lnTo>
                <a:lnTo>
                  <a:pt x="1904" y="1162"/>
                </a:lnTo>
                <a:lnTo>
                  <a:pt x="1904" y="1258"/>
                </a:lnTo>
                <a:lnTo>
                  <a:pt x="1867" y="1334"/>
                </a:lnTo>
                <a:lnTo>
                  <a:pt x="1847" y="1390"/>
                </a:lnTo>
                <a:lnTo>
                  <a:pt x="1867" y="1429"/>
                </a:lnTo>
                <a:lnTo>
                  <a:pt x="1885" y="1467"/>
                </a:lnTo>
                <a:lnTo>
                  <a:pt x="1885" y="1524"/>
                </a:lnTo>
                <a:lnTo>
                  <a:pt x="1867" y="1600"/>
                </a:lnTo>
                <a:lnTo>
                  <a:pt x="1847" y="1676"/>
                </a:lnTo>
                <a:lnTo>
                  <a:pt x="1695" y="1657"/>
                </a:lnTo>
                <a:lnTo>
                  <a:pt x="1295" y="1771"/>
                </a:lnTo>
                <a:lnTo>
                  <a:pt x="1009" y="1848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200" name="Freeform 42">
            <a:extLst>
              <a:ext uri="{FF2B5EF4-FFF2-40B4-BE49-F238E27FC236}">
                <a16:creationId xmlns:a16="http://schemas.microsoft.com/office/drawing/2014/main" id="{E6D9ECD5-D3E4-40B8-9E13-FCACB45FE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379" y="2407785"/>
            <a:ext cx="937329" cy="1006626"/>
          </a:xfrm>
          <a:custGeom>
            <a:avLst/>
            <a:gdLst>
              <a:gd name="T0" fmla="*/ 2147483646 w 9068"/>
              <a:gd name="T1" fmla="*/ 2147483646 h 9735"/>
              <a:gd name="T2" fmla="*/ 2147483646 w 9068"/>
              <a:gd name="T3" fmla="*/ 2147483646 h 9735"/>
              <a:gd name="T4" fmla="*/ 2147483646 w 9068"/>
              <a:gd name="T5" fmla="*/ 2147483646 h 9735"/>
              <a:gd name="T6" fmla="*/ 2147483646 w 9068"/>
              <a:gd name="T7" fmla="*/ 2147483646 h 9735"/>
              <a:gd name="T8" fmla="*/ 2147483646 w 9068"/>
              <a:gd name="T9" fmla="*/ 2147483646 h 9735"/>
              <a:gd name="T10" fmla="*/ 2147483646 w 9068"/>
              <a:gd name="T11" fmla="*/ 2147483646 h 9735"/>
              <a:gd name="T12" fmla="*/ 2147483646 w 9068"/>
              <a:gd name="T13" fmla="*/ 2147483646 h 9735"/>
              <a:gd name="T14" fmla="*/ 2147483646 w 9068"/>
              <a:gd name="T15" fmla="*/ 2147483646 h 9735"/>
              <a:gd name="T16" fmla="*/ 2147483646 w 9068"/>
              <a:gd name="T17" fmla="*/ 2147483646 h 9735"/>
              <a:gd name="T18" fmla="*/ 2147483646 w 9068"/>
              <a:gd name="T19" fmla="*/ 2147483646 h 9735"/>
              <a:gd name="T20" fmla="*/ 2147483646 w 9068"/>
              <a:gd name="T21" fmla="*/ 2147483646 h 9735"/>
              <a:gd name="T22" fmla="*/ 2147483646 w 9068"/>
              <a:gd name="T23" fmla="*/ 2147483646 h 9735"/>
              <a:gd name="T24" fmla="*/ 2147483646 w 9068"/>
              <a:gd name="T25" fmla="*/ 2147483646 h 9735"/>
              <a:gd name="T26" fmla="*/ 2147483646 w 9068"/>
              <a:gd name="T27" fmla="*/ 2147483646 h 9735"/>
              <a:gd name="T28" fmla="*/ 2147483646 w 9068"/>
              <a:gd name="T29" fmla="*/ 2147483646 h 9735"/>
              <a:gd name="T30" fmla="*/ 2147483646 w 9068"/>
              <a:gd name="T31" fmla="*/ 2147483646 h 9735"/>
              <a:gd name="T32" fmla="*/ 2147483646 w 9068"/>
              <a:gd name="T33" fmla="*/ 2147483646 h 9735"/>
              <a:gd name="T34" fmla="*/ 2147483646 w 9068"/>
              <a:gd name="T35" fmla="*/ 2147483646 h 9735"/>
              <a:gd name="T36" fmla="*/ 2147483646 w 9068"/>
              <a:gd name="T37" fmla="*/ 2147483646 h 9735"/>
              <a:gd name="T38" fmla="*/ 2147483646 w 9068"/>
              <a:gd name="T39" fmla="*/ 2147483646 h 9735"/>
              <a:gd name="T40" fmla="*/ 2147483646 w 9068"/>
              <a:gd name="T41" fmla="*/ 2147483646 h 9735"/>
              <a:gd name="T42" fmla="*/ 2147483646 w 9068"/>
              <a:gd name="T43" fmla="*/ 2147483646 h 9735"/>
              <a:gd name="T44" fmla="*/ 2147483646 w 9068"/>
              <a:gd name="T45" fmla="*/ 2147483646 h 9735"/>
              <a:gd name="T46" fmla="*/ 2147483646 w 9068"/>
              <a:gd name="T47" fmla="*/ 2147483646 h 9735"/>
              <a:gd name="T48" fmla="*/ 2147483646 w 9068"/>
              <a:gd name="T49" fmla="*/ 2147483646 h 9735"/>
              <a:gd name="T50" fmla="*/ 2147483646 w 9068"/>
              <a:gd name="T51" fmla="*/ 2147483646 h 9735"/>
              <a:gd name="T52" fmla="*/ 2147483646 w 9068"/>
              <a:gd name="T53" fmla="*/ 2147483646 h 9735"/>
              <a:gd name="T54" fmla="*/ 2147483646 w 9068"/>
              <a:gd name="T55" fmla="*/ 2147483646 h 9735"/>
              <a:gd name="T56" fmla="*/ 2147483646 w 9068"/>
              <a:gd name="T57" fmla="*/ 2147483646 h 9735"/>
              <a:gd name="T58" fmla="*/ 2147483646 w 9068"/>
              <a:gd name="T59" fmla="*/ 2147483646 h 9735"/>
              <a:gd name="T60" fmla="*/ 2147483646 w 9068"/>
              <a:gd name="T61" fmla="*/ 2147483646 h 9735"/>
              <a:gd name="T62" fmla="*/ 2147483646 w 9068"/>
              <a:gd name="T63" fmla="*/ 2147483646 h 9735"/>
              <a:gd name="T64" fmla="*/ 2147483646 w 9068"/>
              <a:gd name="T65" fmla="*/ 2147483646 h 9735"/>
              <a:gd name="T66" fmla="*/ 2147483646 w 9068"/>
              <a:gd name="T67" fmla="*/ 2147483646 h 9735"/>
              <a:gd name="T68" fmla="*/ 2147483646 w 9068"/>
              <a:gd name="T69" fmla="*/ 2147483646 h 9735"/>
              <a:gd name="T70" fmla="*/ 2147483646 w 9068"/>
              <a:gd name="T71" fmla="*/ 2147483646 h 9735"/>
              <a:gd name="T72" fmla="*/ 2147483646 w 9068"/>
              <a:gd name="T73" fmla="*/ 2147483646 h 9735"/>
              <a:gd name="T74" fmla="*/ 2147483646 w 9068"/>
              <a:gd name="T75" fmla="*/ 2147483646 h 9735"/>
              <a:gd name="T76" fmla="*/ 2147483646 w 9068"/>
              <a:gd name="T77" fmla="*/ 2147483646 h 9735"/>
              <a:gd name="T78" fmla="*/ 2147483646 w 9068"/>
              <a:gd name="T79" fmla="*/ 2147483646 h 9735"/>
              <a:gd name="T80" fmla="*/ 2147483646 w 9068"/>
              <a:gd name="T81" fmla="*/ 2147483646 h 9735"/>
              <a:gd name="T82" fmla="*/ 2147483646 w 9068"/>
              <a:gd name="T83" fmla="*/ 2147483646 h 9735"/>
              <a:gd name="T84" fmla="*/ 2147483646 w 9068"/>
              <a:gd name="T85" fmla="*/ 2147483646 h 9735"/>
              <a:gd name="T86" fmla="*/ 2147483646 w 9068"/>
              <a:gd name="T87" fmla="*/ 2147483646 h 9735"/>
              <a:gd name="T88" fmla="*/ 2147483646 w 9068"/>
              <a:gd name="T89" fmla="*/ 2147483646 h 9735"/>
              <a:gd name="T90" fmla="*/ 2147483646 w 9068"/>
              <a:gd name="T91" fmla="*/ 2147483646 h 9735"/>
              <a:gd name="T92" fmla="*/ 2147483646 w 9068"/>
              <a:gd name="T93" fmla="*/ 2147483646 h 9735"/>
              <a:gd name="T94" fmla="*/ 2147483646 w 9068"/>
              <a:gd name="T95" fmla="*/ 2147483646 h 9735"/>
              <a:gd name="T96" fmla="*/ 2147483646 w 9068"/>
              <a:gd name="T97" fmla="*/ 2147483646 h 9735"/>
              <a:gd name="T98" fmla="*/ 2147483646 w 9068"/>
              <a:gd name="T99" fmla="*/ 2147483646 h 9735"/>
              <a:gd name="T100" fmla="*/ 2147483646 w 9068"/>
              <a:gd name="T101" fmla="*/ 2147483646 h 9735"/>
              <a:gd name="T102" fmla="*/ 2147483646 w 9068"/>
              <a:gd name="T103" fmla="*/ 2147483646 h 9735"/>
              <a:gd name="T104" fmla="*/ 2147483646 w 9068"/>
              <a:gd name="T105" fmla="*/ 2147483646 h 9735"/>
              <a:gd name="T106" fmla="*/ 2147483646 w 9068"/>
              <a:gd name="T107" fmla="*/ 2147483646 h 9735"/>
              <a:gd name="T108" fmla="*/ 2147483646 w 9068"/>
              <a:gd name="T109" fmla="*/ 2147483646 h 9735"/>
              <a:gd name="T110" fmla="*/ 2147483646 w 9068"/>
              <a:gd name="T111" fmla="*/ 2147483646 h 9735"/>
              <a:gd name="T112" fmla="*/ 2147483646 w 9068"/>
              <a:gd name="T113" fmla="*/ 2147483646 h 9735"/>
              <a:gd name="T114" fmla="*/ 2147483646 w 9068"/>
              <a:gd name="T115" fmla="*/ 2147483646 h 973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068" h="9735">
                <a:moveTo>
                  <a:pt x="305" y="2667"/>
                </a:moveTo>
                <a:lnTo>
                  <a:pt x="590" y="2590"/>
                </a:lnTo>
                <a:lnTo>
                  <a:pt x="857" y="2457"/>
                </a:lnTo>
                <a:lnTo>
                  <a:pt x="1067" y="2381"/>
                </a:lnTo>
                <a:lnTo>
                  <a:pt x="1124" y="2152"/>
                </a:lnTo>
                <a:lnTo>
                  <a:pt x="1238" y="2038"/>
                </a:lnTo>
                <a:lnTo>
                  <a:pt x="1391" y="1981"/>
                </a:lnTo>
                <a:lnTo>
                  <a:pt x="1467" y="1866"/>
                </a:lnTo>
                <a:lnTo>
                  <a:pt x="1524" y="1752"/>
                </a:lnTo>
                <a:lnTo>
                  <a:pt x="1619" y="1638"/>
                </a:lnTo>
                <a:lnTo>
                  <a:pt x="1733" y="1676"/>
                </a:lnTo>
                <a:lnTo>
                  <a:pt x="1772" y="1714"/>
                </a:lnTo>
                <a:lnTo>
                  <a:pt x="1924" y="1600"/>
                </a:lnTo>
                <a:lnTo>
                  <a:pt x="2229" y="1048"/>
                </a:lnTo>
                <a:lnTo>
                  <a:pt x="2267" y="971"/>
                </a:lnTo>
                <a:lnTo>
                  <a:pt x="2305" y="914"/>
                </a:lnTo>
                <a:lnTo>
                  <a:pt x="2343" y="876"/>
                </a:lnTo>
                <a:lnTo>
                  <a:pt x="2400" y="838"/>
                </a:lnTo>
                <a:lnTo>
                  <a:pt x="2457" y="762"/>
                </a:lnTo>
                <a:lnTo>
                  <a:pt x="2495" y="686"/>
                </a:lnTo>
                <a:lnTo>
                  <a:pt x="3162" y="495"/>
                </a:lnTo>
                <a:lnTo>
                  <a:pt x="3829" y="400"/>
                </a:lnTo>
                <a:lnTo>
                  <a:pt x="3772" y="781"/>
                </a:lnTo>
                <a:lnTo>
                  <a:pt x="3962" y="743"/>
                </a:lnTo>
                <a:lnTo>
                  <a:pt x="4153" y="762"/>
                </a:lnTo>
                <a:lnTo>
                  <a:pt x="4210" y="781"/>
                </a:lnTo>
                <a:lnTo>
                  <a:pt x="4267" y="819"/>
                </a:lnTo>
                <a:lnTo>
                  <a:pt x="4305" y="781"/>
                </a:lnTo>
                <a:lnTo>
                  <a:pt x="4362" y="723"/>
                </a:lnTo>
                <a:lnTo>
                  <a:pt x="4476" y="628"/>
                </a:lnTo>
                <a:lnTo>
                  <a:pt x="4457" y="247"/>
                </a:lnTo>
                <a:lnTo>
                  <a:pt x="4572" y="95"/>
                </a:lnTo>
                <a:lnTo>
                  <a:pt x="4896" y="0"/>
                </a:lnTo>
                <a:lnTo>
                  <a:pt x="5124" y="247"/>
                </a:lnTo>
                <a:lnTo>
                  <a:pt x="5124" y="419"/>
                </a:lnTo>
                <a:lnTo>
                  <a:pt x="5200" y="533"/>
                </a:lnTo>
                <a:lnTo>
                  <a:pt x="5410" y="476"/>
                </a:lnTo>
                <a:lnTo>
                  <a:pt x="5619" y="362"/>
                </a:lnTo>
                <a:lnTo>
                  <a:pt x="5753" y="266"/>
                </a:lnTo>
                <a:lnTo>
                  <a:pt x="5905" y="286"/>
                </a:lnTo>
                <a:lnTo>
                  <a:pt x="6020" y="228"/>
                </a:lnTo>
                <a:lnTo>
                  <a:pt x="6172" y="114"/>
                </a:lnTo>
                <a:lnTo>
                  <a:pt x="6514" y="247"/>
                </a:lnTo>
                <a:lnTo>
                  <a:pt x="6877" y="305"/>
                </a:lnTo>
                <a:lnTo>
                  <a:pt x="6991" y="323"/>
                </a:lnTo>
                <a:lnTo>
                  <a:pt x="6914" y="495"/>
                </a:lnTo>
                <a:lnTo>
                  <a:pt x="6743" y="628"/>
                </a:lnTo>
                <a:lnTo>
                  <a:pt x="6629" y="800"/>
                </a:lnTo>
                <a:lnTo>
                  <a:pt x="6705" y="876"/>
                </a:lnTo>
                <a:lnTo>
                  <a:pt x="6781" y="914"/>
                </a:lnTo>
                <a:lnTo>
                  <a:pt x="6838" y="933"/>
                </a:lnTo>
                <a:lnTo>
                  <a:pt x="6895" y="895"/>
                </a:lnTo>
                <a:lnTo>
                  <a:pt x="7086" y="838"/>
                </a:lnTo>
                <a:lnTo>
                  <a:pt x="7391" y="800"/>
                </a:lnTo>
                <a:lnTo>
                  <a:pt x="7448" y="876"/>
                </a:lnTo>
                <a:lnTo>
                  <a:pt x="7448" y="971"/>
                </a:lnTo>
                <a:lnTo>
                  <a:pt x="7562" y="1104"/>
                </a:lnTo>
                <a:lnTo>
                  <a:pt x="7620" y="1219"/>
                </a:lnTo>
                <a:lnTo>
                  <a:pt x="7734" y="1200"/>
                </a:lnTo>
                <a:lnTo>
                  <a:pt x="7867" y="1180"/>
                </a:lnTo>
                <a:lnTo>
                  <a:pt x="8019" y="1124"/>
                </a:lnTo>
                <a:lnTo>
                  <a:pt x="8172" y="1124"/>
                </a:lnTo>
                <a:lnTo>
                  <a:pt x="8324" y="1238"/>
                </a:lnTo>
                <a:lnTo>
                  <a:pt x="8477" y="1352"/>
                </a:lnTo>
                <a:lnTo>
                  <a:pt x="8648" y="1390"/>
                </a:lnTo>
                <a:lnTo>
                  <a:pt x="8800" y="1409"/>
                </a:lnTo>
                <a:lnTo>
                  <a:pt x="8934" y="1466"/>
                </a:lnTo>
                <a:lnTo>
                  <a:pt x="9067" y="1543"/>
                </a:lnTo>
                <a:lnTo>
                  <a:pt x="8991" y="1619"/>
                </a:lnTo>
                <a:lnTo>
                  <a:pt x="8895" y="1676"/>
                </a:lnTo>
                <a:lnTo>
                  <a:pt x="8819" y="1657"/>
                </a:lnTo>
                <a:lnTo>
                  <a:pt x="8763" y="1695"/>
                </a:lnTo>
                <a:lnTo>
                  <a:pt x="8610" y="1847"/>
                </a:lnTo>
                <a:lnTo>
                  <a:pt x="8458" y="1981"/>
                </a:lnTo>
                <a:lnTo>
                  <a:pt x="8343" y="2076"/>
                </a:lnTo>
                <a:lnTo>
                  <a:pt x="8229" y="2114"/>
                </a:lnTo>
                <a:lnTo>
                  <a:pt x="8133" y="2190"/>
                </a:lnTo>
                <a:lnTo>
                  <a:pt x="8096" y="2286"/>
                </a:lnTo>
                <a:lnTo>
                  <a:pt x="7886" y="2419"/>
                </a:lnTo>
                <a:lnTo>
                  <a:pt x="7752" y="2628"/>
                </a:lnTo>
                <a:lnTo>
                  <a:pt x="7696" y="2762"/>
                </a:lnTo>
                <a:lnTo>
                  <a:pt x="7600" y="2914"/>
                </a:lnTo>
                <a:lnTo>
                  <a:pt x="7657" y="2990"/>
                </a:lnTo>
                <a:lnTo>
                  <a:pt x="7734" y="3066"/>
                </a:lnTo>
                <a:lnTo>
                  <a:pt x="7639" y="3371"/>
                </a:lnTo>
                <a:lnTo>
                  <a:pt x="7124" y="3600"/>
                </a:lnTo>
                <a:lnTo>
                  <a:pt x="6895" y="3524"/>
                </a:lnTo>
                <a:lnTo>
                  <a:pt x="6800" y="3333"/>
                </a:lnTo>
                <a:lnTo>
                  <a:pt x="6648" y="3200"/>
                </a:lnTo>
                <a:lnTo>
                  <a:pt x="6553" y="3124"/>
                </a:lnTo>
                <a:lnTo>
                  <a:pt x="6457" y="3047"/>
                </a:lnTo>
                <a:lnTo>
                  <a:pt x="6381" y="3124"/>
                </a:lnTo>
                <a:lnTo>
                  <a:pt x="6324" y="3219"/>
                </a:lnTo>
                <a:lnTo>
                  <a:pt x="6286" y="3352"/>
                </a:lnTo>
                <a:lnTo>
                  <a:pt x="6248" y="3466"/>
                </a:lnTo>
                <a:lnTo>
                  <a:pt x="6057" y="3466"/>
                </a:lnTo>
                <a:lnTo>
                  <a:pt x="5867" y="3390"/>
                </a:lnTo>
                <a:lnTo>
                  <a:pt x="5771" y="3333"/>
                </a:lnTo>
                <a:lnTo>
                  <a:pt x="5657" y="3390"/>
                </a:lnTo>
                <a:lnTo>
                  <a:pt x="5562" y="3542"/>
                </a:lnTo>
                <a:lnTo>
                  <a:pt x="5429" y="3542"/>
                </a:lnTo>
                <a:lnTo>
                  <a:pt x="5334" y="3486"/>
                </a:lnTo>
                <a:lnTo>
                  <a:pt x="5258" y="3619"/>
                </a:lnTo>
                <a:lnTo>
                  <a:pt x="5181" y="3791"/>
                </a:lnTo>
                <a:lnTo>
                  <a:pt x="5124" y="3943"/>
                </a:lnTo>
                <a:lnTo>
                  <a:pt x="5258" y="4095"/>
                </a:lnTo>
                <a:lnTo>
                  <a:pt x="5334" y="4267"/>
                </a:lnTo>
                <a:lnTo>
                  <a:pt x="4896" y="4209"/>
                </a:lnTo>
                <a:lnTo>
                  <a:pt x="4648" y="4095"/>
                </a:lnTo>
                <a:lnTo>
                  <a:pt x="4515" y="4304"/>
                </a:lnTo>
                <a:lnTo>
                  <a:pt x="4305" y="4400"/>
                </a:lnTo>
                <a:lnTo>
                  <a:pt x="4095" y="4533"/>
                </a:lnTo>
                <a:lnTo>
                  <a:pt x="4095" y="4629"/>
                </a:lnTo>
                <a:lnTo>
                  <a:pt x="4095" y="4705"/>
                </a:lnTo>
                <a:lnTo>
                  <a:pt x="4057" y="4781"/>
                </a:lnTo>
                <a:lnTo>
                  <a:pt x="3924" y="4971"/>
                </a:lnTo>
                <a:lnTo>
                  <a:pt x="3829" y="5066"/>
                </a:lnTo>
                <a:lnTo>
                  <a:pt x="3734" y="5086"/>
                </a:lnTo>
                <a:lnTo>
                  <a:pt x="3638" y="5142"/>
                </a:lnTo>
                <a:lnTo>
                  <a:pt x="3714" y="5314"/>
                </a:lnTo>
                <a:lnTo>
                  <a:pt x="3962" y="5352"/>
                </a:lnTo>
                <a:lnTo>
                  <a:pt x="4267" y="5809"/>
                </a:lnTo>
                <a:lnTo>
                  <a:pt x="4153" y="5924"/>
                </a:lnTo>
                <a:lnTo>
                  <a:pt x="4095" y="6095"/>
                </a:lnTo>
                <a:lnTo>
                  <a:pt x="4057" y="6514"/>
                </a:lnTo>
                <a:lnTo>
                  <a:pt x="4019" y="6705"/>
                </a:lnTo>
                <a:lnTo>
                  <a:pt x="4057" y="6838"/>
                </a:lnTo>
                <a:lnTo>
                  <a:pt x="4134" y="6971"/>
                </a:lnTo>
                <a:lnTo>
                  <a:pt x="4039" y="7143"/>
                </a:lnTo>
                <a:lnTo>
                  <a:pt x="3905" y="7257"/>
                </a:lnTo>
                <a:lnTo>
                  <a:pt x="3943" y="7638"/>
                </a:lnTo>
                <a:lnTo>
                  <a:pt x="4191" y="7581"/>
                </a:lnTo>
                <a:lnTo>
                  <a:pt x="4343" y="7619"/>
                </a:lnTo>
                <a:lnTo>
                  <a:pt x="4533" y="7771"/>
                </a:lnTo>
                <a:lnTo>
                  <a:pt x="4648" y="7829"/>
                </a:lnTo>
                <a:lnTo>
                  <a:pt x="4972" y="7753"/>
                </a:lnTo>
                <a:lnTo>
                  <a:pt x="5105" y="7867"/>
                </a:lnTo>
                <a:lnTo>
                  <a:pt x="5181" y="8266"/>
                </a:lnTo>
                <a:lnTo>
                  <a:pt x="5048" y="8266"/>
                </a:lnTo>
                <a:lnTo>
                  <a:pt x="4896" y="8229"/>
                </a:lnTo>
                <a:lnTo>
                  <a:pt x="4743" y="8362"/>
                </a:lnTo>
                <a:lnTo>
                  <a:pt x="4781" y="8571"/>
                </a:lnTo>
                <a:lnTo>
                  <a:pt x="4781" y="8686"/>
                </a:lnTo>
                <a:lnTo>
                  <a:pt x="4762" y="8800"/>
                </a:lnTo>
                <a:lnTo>
                  <a:pt x="4705" y="8876"/>
                </a:lnTo>
                <a:lnTo>
                  <a:pt x="4667" y="8972"/>
                </a:lnTo>
                <a:lnTo>
                  <a:pt x="4610" y="9162"/>
                </a:lnTo>
                <a:lnTo>
                  <a:pt x="4515" y="9353"/>
                </a:lnTo>
                <a:lnTo>
                  <a:pt x="4343" y="9409"/>
                </a:lnTo>
                <a:lnTo>
                  <a:pt x="4191" y="9485"/>
                </a:lnTo>
                <a:lnTo>
                  <a:pt x="4115" y="9562"/>
                </a:lnTo>
                <a:lnTo>
                  <a:pt x="4039" y="9638"/>
                </a:lnTo>
                <a:lnTo>
                  <a:pt x="3943" y="9600"/>
                </a:lnTo>
                <a:lnTo>
                  <a:pt x="3848" y="9505"/>
                </a:lnTo>
                <a:lnTo>
                  <a:pt x="3619" y="9619"/>
                </a:lnTo>
                <a:lnTo>
                  <a:pt x="3409" y="9734"/>
                </a:lnTo>
                <a:lnTo>
                  <a:pt x="3314" y="9714"/>
                </a:lnTo>
                <a:lnTo>
                  <a:pt x="3257" y="9638"/>
                </a:lnTo>
                <a:lnTo>
                  <a:pt x="2972" y="9543"/>
                </a:lnTo>
                <a:lnTo>
                  <a:pt x="2876" y="9429"/>
                </a:lnTo>
                <a:lnTo>
                  <a:pt x="2781" y="9371"/>
                </a:lnTo>
                <a:lnTo>
                  <a:pt x="2743" y="9429"/>
                </a:lnTo>
                <a:lnTo>
                  <a:pt x="2686" y="9429"/>
                </a:lnTo>
                <a:lnTo>
                  <a:pt x="2629" y="9371"/>
                </a:lnTo>
                <a:lnTo>
                  <a:pt x="2571" y="9314"/>
                </a:lnTo>
                <a:lnTo>
                  <a:pt x="2419" y="9086"/>
                </a:lnTo>
                <a:lnTo>
                  <a:pt x="2305" y="8857"/>
                </a:lnTo>
                <a:lnTo>
                  <a:pt x="2248" y="8591"/>
                </a:lnTo>
                <a:lnTo>
                  <a:pt x="2248" y="8324"/>
                </a:lnTo>
                <a:lnTo>
                  <a:pt x="2190" y="8095"/>
                </a:lnTo>
                <a:lnTo>
                  <a:pt x="2000" y="7981"/>
                </a:lnTo>
                <a:lnTo>
                  <a:pt x="1809" y="7924"/>
                </a:lnTo>
                <a:lnTo>
                  <a:pt x="1600" y="7962"/>
                </a:lnTo>
                <a:lnTo>
                  <a:pt x="1581" y="7733"/>
                </a:lnTo>
                <a:lnTo>
                  <a:pt x="1600" y="7524"/>
                </a:lnTo>
                <a:lnTo>
                  <a:pt x="1677" y="7219"/>
                </a:lnTo>
                <a:lnTo>
                  <a:pt x="1809" y="6952"/>
                </a:lnTo>
                <a:lnTo>
                  <a:pt x="1867" y="6838"/>
                </a:lnTo>
                <a:lnTo>
                  <a:pt x="1943" y="6724"/>
                </a:lnTo>
                <a:lnTo>
                  <a:pt x="2038" y="6629"/>
                </a:lnTo>
                <a:lnTo>
                  <a:pt x="2057" y="6495"/>
                </a:lnTo>
                <a:lnTo>
                  <a:pt x="1981" y="6476"/>
                </a:lnTo>
                <a:lnTo>
                  <a:pt x="1905" y="6438"/>
                </a:lnTo>
                <a:lnTo>
                  <a:pt x="1791" y="6514"/>
                </a:lnTo>
                <a:lnTo>
                  <a:pt x="1714" y="6629"/>
                </a:lnTo>
                <a:lnTo>
                  <a:pt x="1638" y="6419"/>
                </a:lnTo>
                <a:lnTo>
                  <a:pt x="1638" y="6285"/>
                </a:lnTo>
                <a:lnTo>
                  <a:pt x="1562" y="6229"/>
                </a:lnTo>
                <a:lnTo>
                  <a:pt x="1562" y="6152"/>
                </a:lnTo>
                <a:lnTo>
                  <a:pt x="1486" y="6133"/>
                </a:lnTo>
                <a:lnTo>
                  <a:pt x="1410" y="6229"/>
                </a:lnTo>
                <a:lnTo>
                  <a:pt x="1200" y="6285"/>
                </a:lnTo>
                <a:lnTo>
                  <a:pt x="1010" y="6229"/>
                </a:lnTo>
                <a:lnTo>
                  <a:pt x="1029" y="6095"/>
                </a:lnTo>
                <a:lnTo>
                  <a:pt x="1010" y="6000"/>
                </a:lnTo>
                <a:lnTo>
                  <a:pt x="952" y="5981"/>
                </a:lnTo>
                <a:lnTo>
                  <a:pt x="895" y="5924"/>
                </a:lnTo>
                <a:lnTo>
                  <a:pt x="876" y="5867"/>
                </a:lnTo>
                <a:lnTo>
                  <a:pt x="895" y="5809"/>
                </a:lnTo>
                <a:lnTo>
                  <a:pt x="915" y="5733"/>
                </a:lnTo>
                <a:lnTo>
                  <a:pt x="933" y="5657"/>
                </a:lnTo>
                <a:lnTo>
                  <a:pt x="933" y="5600"/>
                </a:lnTo>
                <a:lnTo>
                  <a:pt x="915" y="5562"/>
                </a:lnTo>
                <a:lnTo>
                  <a:pt x="895" y="5523"/>
                </a:lnTo>
                <a:lnTo>
                  <a:pt x="915" y="5467"/>
                </a:lnTo>
                <a:lnTo>
                  <a:pt x="952" y="5391"/>
                </a:lnTo>
                <a:lnTo>
                  <a:pt x="952" y="5295"/>
                </a:lnTo>
                <a:lnTo>
                  <a:pt x="476" y="5276"/>
                </a:lnTo>
                <a:lnTo>
                  <a:pt x="0" y="5371"/>
                </a:lnTo>
                <a:lnTo>
                  <a:pt x="38" y="5124"/>
                </a:lnTo>
                <a:lnTo>
                  <a:pt x="114" y="4895"/>
                </a:lnTo>
                <a:lnTo>
                  <a:pt x="95" y="4762"/>
                </a:lnTo>
                <a:lnTo>
                  <a:pt x="229" y="4495"/>
                </a:lnTo>
                <a:lnTo>
                  <a:pt x="400" y="4248"/>
                </a:lnTo>
                <a:lnTo>
                  <a:pt x="534" y="4019"/>
                </a:lnTo>
                <a:lnTo>
                  <a:pt x="590" y="3962"/>
                </a:lnTo>
                <a:lnTo>
                  <a:pt x="648" y="3962"/>
                </a:lnTo>
                <a:lnTo>
                  <a:pt x="705" y="3943"/>
                </a:lnTo>
                <a:lnTo>
                  <a:pt x="743" y="3886"/>
                </a:lnTo>
                <a:lnTo>
                  <a:pt x="743" y="3828"/>
                </a:lnTo>
                <a:lnTo>
                  <a:pt x="762" y="3733"/>
                </a:lnTo>
                <a:lnTo>
                  <a:pt x="800" y="3657"/>
                </a:lnTo>
                <a:lnTo>
                  <a:pt x="819" y="3562"/>
                </a:lnTo>
                <a:lnTo>
                  <a:pt x="800" y="3486"/>
                </a:lnTo>
                <a:lnTo>
                  <a:pt x="762" y="3390"/>
                </a:lnTo>
                <a:lnTo>
                  <a:pt x="705" y="3352"/>
                </a:lnTo>
                <a:lnTo>
                  <a:pt x="705" y="3181"/>
                </a:lnTo>
                <a:lnTo>
                  <a:pt x="629" y="3124"/>
                </a:lnTo>
                <a:lnTo>
                  <a:pt x="514" y="2914"/>
                </a:lnTo>
                <a:lnTo>
                  <a:pt x="438" y="2857"/>
                </a:lnTo>
                <a:lnTo>
                  <a:pt x="362" y="2781"/>
                </a:lnTo>
                <a:lnTo>
                  <a:pt x="305" y="2667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201" name="Freeform 43">
            <a:extLst>
              <a:ext uri="{FF2B5EF4-FFF2-40B4-BE49-F238E27FC236}">
                <a16:creationId xmlns:a16="http://schemas.microsoft.com/office/drawing/2014/main" id="{1A7CBCD9-ABC7-4F26-9668-4FF1A4A1B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8723" y="3990668"/>
            <a:ext cx="118078" cy="82974"/>
          </a:xfrm>
          <a:custGeom>
            <a:avLst/>
            <a:gdLst>
              <a:gd name="T0" fmla="*/ 2147483646 w 1144"/>
              <a:gd name="T1" fmla="*/ 2147483646 h 801"/>
              <a:gd name="T2" fmla="*/ 2147483646 w 1144"/>
              <a:gd name="T3" fmla="*/ 2147483646 h 801"/>
              <a:gd name="T4" fmla="*/ 2147483646 w 1144"/>
              <a:gd name="T5" fmla="*/ 2147483646 h 801"/>
              <a:gd name="T6" fmla="*/ 2147483646 w 1144"/>
              <a:gd name="T7" fmla="*/ 2147483646 h 801"/>
              <a:gd name="T8" fmla="*/ 2147483646 w 1144"/>
              <a:gd name="T9" fmla="*/ 2147483646 h 801"/>
              <a:gd name="T10" fmla="*/ 0 w 1144"/>
              <a:gd name="T11" fmla="*/ 2147483646 h 801"/>
              <a:gd name="T12" fmla="*/ 2147483646 w 1144"/>
              <a:gd name="T13" fmla="*/ 2147483646 h 801"/>
              <a:gd name="T14" fmla="*/ 2147483646 w 1144"/>
              <a:gd name="T15" fmla="*/ 2147483646 h 801"/>
              <a:gd name="T16" fmla="*/ 2147483646 w 1144"/>
              <a:gd name="T17" fmla="*/ 2147483646 h 801"/>
              <a:gd name="T18" fmla="*/ 2147483646 w 1144"/>
              <a:gd name="T19" fmla="*/ 0 h 801"/>
              <a:gd name="T20" fmla="*/ 2147483646 w 1144"/>
              <a:gd name="T21" fmla="*/ 2147483646 h 80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44" h="801">
                <a:moveTo>
                  <a:pt x="1028" y="114"/>
                </a:moveTo>
                <a:lnTo>
                  <a:pt x="1143" y="477"/>
                </a:lnTo>
                <a:lnTo>
                  <a:pt x="895" y="800"/>
                </a:lnTo>
                <a:lnTo>
                  <a:pt x="514" y="743"/>
                </a:lnTo>
                <a:lnTo>
                  <a:pt x="171" y="534"/>
                </a:lnTo>
                <a:lnTo>
                  <a:pt x="0" y="153"/>
                </a:lnTo>
                <a:lnTo>
                  <a:pt x="133" y="19"/>
                </a:lnTo>
                <a:lnTo>
                  <a:pt x="362" y="96"/>
                </a:lnTo>
                <a:lnTo>
                  <a:pt x="533" y="58"/>
                </a:lnTo>
                <a:lnTo>
                  <a:pt x="705" y="0"/>
                </a:lnTo>
                <a:lnTo>
                  <a:pt x="1028" y="114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202" name="Freeform 44">
            <a:extLst>
              <a:ext uri="{FF2B5EF4-FFF2-40B4-BE49-F238E27FC236}">
                <a16:creationId xmlns:a16="http://schemas.microsoft.com/office/drawing/2014/main" id="{D45FFC4D-4B87-4872-BA8F-6B3B5AB62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3731" y="3386601"/>
            <a:ext cx="187375" cy="192845"/>
          </a:xfrm>
          <a:custGeom>
            <a:avLst/>
            <a:gdLst>
              <a:gd name="T0" fmla="*/ 2147483646 w 1811"/>
              <a:gd name="T1" fmla="*/ 2147483646 h 1867"/>
              <a:gd name="T2" fmla="*/ 2147483646 w 1811"/>
              <a:gd name="T3" fmla="*/ 2147483646 h 1867"/>
              <a:gd name="T4" fmla="*/ 2147483646 w 1811"/>
              <a:gd name="T5" fmla="*/ 2147483646 h 1867"/>
              <a:gd name="T6" fmla="*/ 2147483646 w 1811"/>
              <a:gd name="T7" fmla="*/ 2147483646 h 1867"/>
              <a:gd name="T8" fmla="*/ 2147483646 w 1811"/>
              <a:gd name="T9" fmla="*/ 2147483646 h 1867"/>
              <a:gd name="T10" fmla="*/ 2147483646 w 1811"/>
              <a:gd name="T11" fmla="*/ 2147483646 h 1867"/>
              <a:gd name="T12" fmla="*/ 2147483646 w 1811"/>
              <a:gd name="T13" fmla="*/ 2147483646 h 1867"/>
              <a:gd name="T14" fmla="*/ 2147483646 w 1811"/>
              <a:gd name="T15" fmla="*/ 2147483646 h 1867"/>
              <a:gd name="T16" fmla="*/ 2147483646 w 1811"/>
              <a:gd name="T17" fmla="*/ 2147483646 h 1867"/>
              <a:gd name="T18" fmla="*/ 2147483646 w 1811"/>
              <a:gd name="T19" fmla="*/ 2147483646 h 1867"/>
              <a:gd name="T20" fmla="*/ 2147483646 w 1811"/>
              <a:gd name="T21" fmla="*/ 2147483646 h 1867"/>
              <a:gd name="T22" fmla="*/ 2147483646 w 1811"/>
              <a:gd name="T23" fmla="*/ 2147483646 h 1867"/>
              <a:gd name="T24" fmla="*/ 2147483646 w 1811"/>
              <a:gd name="T25" fmla="*/ 2147483646 h 1867"/>
              <a:gd name="T26" fmla="*/ 2147483646 w 1811"/>
              <a:gd name="T27" fmla="*/ 2147483646 h 1867"/>
              <a:gd name="T28" fmla="*/ 2147483646 w 1811"/>
              <a:gd name="T29" fmla="*/ 2147483646 h 1867"/>
              <a:gd name="T30" fmla="*/ 2147483646 w 1811"/>
              <a:gd name="T31" fmla="*/ 2147483646 h 1867"/>
              <a:gd name="T32" fmla="*/ 2147483646 w 1811"/>
              <a:gd name="T33" fmla="*/ 2147483646 h 1867"/>
              <a:gd name="T34" fmla="*/ 2147483646 w 1811"/>
              <a:gd name="T35" fmla="*/ 2147483646 h 1867"/>
              <a:gd name="T36" fmla="*/ 2147483646 w 1811"/>
              <a:gd name="T37" fmla="*/ 2147483646 h 1867"/>
              <a:gd name="T38" fmla="*/ 2147483646 w 1811"/>
              <a:gd name="T39" fmla="*/ 2147483646 h 1867"/>
              <a:gd name="T40" fmla="*/ 0 w 1811"/>
              <a:gd name="T41" fmla="*/ 2147483646 h 1867"/>
              <a:gd name="T42" fmla="*/ 2147483646 w 1811"/>
              <a:gd name="T43" fmla="*/ 2147483646 h 1867"/>
              <a:gd name="T44" fmla="*/ 2147483646 w 1811"/>
              <a:gd name="T45" fmla="*/ 2147483646 h 1867"/>
              <a:gd name="T46" fmla="*/ 2147483646 w 1811"/>
              <a:gd name="T47" fmla="*/ 2147483646 h 1867"/>
              <a:gd name="T48" fmla="*/ 2147483646 w 1811"/>
              <a:gd name="T49" fmla="*/ 2147483646 h 1867"/>
              <a:gd name="T50" fmla="*/ 2147483646 w 1811"/>
              <a:gd name="T51" fmla="*/ 2147483646 h 1867"/>
              <a:gd name="T52" fmla="*/ 2147483646 w 1811"/>
              <a:gd name="T53" fmla="*/ 2147483646 h 1867"/>
              <a:gd name="T54" fmla="*/ 2147483646 w 1811"/>
              <a:gd name="T55" fmla="*/ 2147483646 h 1867"/>
              <a:gd name="T56" fmla="*/ 2147483646 w 1811"/>
              <a:gd name="T57" fmla="*/ 2147483646 h 1867"/>
              <a:gd name="T58" fmla="*/ 2147483646 w 1811"/>
              <a:gd name="T59" fmla="*/ 2147483646 h 1867"/>
              <a:gd name="T60" fmla="*/ 2147483646 w 1811"/>
              <a:gd name="T61" fmla="*/ 2147483646 h 1867"/>
              <a:gd name="T62" fmla="*/ 2147483646 w 1811"/>
              <a:gd name="T63" fmla="*/ 2147483646 h 1867"/>
              <a:gd name="T64" fmla="*/ 2147483646 w 1811"/>
              <a:gd name="T65" fmla="*/ 2147483646 h 1867"/>
              <a:gd name="T66" fmla="*/ 2147483646 w 1811"/>
              <a:gd name="T67" fmla="*/ 0 h 1867"/>
              <a:gd name="T68" fmla="*/ 2147483646 w 1811"/>
              <a:gd name="T69" fmla="*/ 2147483646 h 1867"/>
              <a:gd name="T70" fmla="*/ 2147483646 w 1811"/>
              <a:gd name="T71" fmla="*/ 2147483646 h 1867"/>
              <a:gd name="T72" fmla="*/ 2147483646 w 1811"/>
              <a:gd name="T73" fmla="*/ 2147483646 h 1867"/>
              <a:gd name="T74" fmla="*/ 2147483646 w 1811"/>
              <a:gd name="T75" fmla="*/ 2147483646 h 1867"/>
              <a:gd name="T76" fmla="*/ 2147483646 w 1811"/>
              <a:gd name="T77" fmla="*/ 2147483646 h 1867"/>
              <a:gd name="T78" fmla="*/ 2147483646 w 1811"/>
              <a:gd name="T79" fmla="*/ 2147483646 h 1867"/>
              <a:gd name="T80" fmla="*/ 2147483646 w 1811"/>
              <a:gd name="T81" fmla="*/ 2147483646 h 1867"/>
              <a:gd name="T82" fmla="*/ 2147483646 w 1811"/>
              <a:gd name="T83" fmla="*/ 2147483646 h 1867"/>
              <a:gd name="T84" fmla="*/ 2147483646 w 1811"/>
              <a:gd name="T85" fmla="*/ 2147483646 h 1867"/>
              <a:gd name="T86" fmla="*/ 2147483646 w 1811"/>
              <a:gd name="T87" fmla="*/ 2147483646 h 1867"/>
              <a:gd name="T88" fmla="*/ 2147483646 w 1811"/>
              <a:gd name="T89" fmla="*/ 2147483646 h 186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811" h="1867">
                <a:moveTo>
                  <a:pt x="1676" y="1256"/>
                </a:moveTo>
                <a:lnTo>
                  <a:pt x="1619" y="1237"/>
                </a:lnTo>
                <a:lnTo>
                  <a:pt x="1562" y="1237"/>
                </a:lnTo>
                <a:lnTo>
                  <a:pt x="1562" y="1294"/>
                </a:lnTo>
                <a:lnTo>
                  <a:pt x="1562" y="1351"/>
                </a:lnTo>
                <a:lnTo>
                  <a:pt x="1505" y="1503"/>
                </a:lnTo>
                <a:lnTo>
                  <a:pt x="1505" y="1561"/>
                </a:lnTo>
                <a:lnTo>
                  <a:pt x="1486" y="1637"/>
                </a:lnTo>
                <a:lnTo>
                  <a:pt x="1334" y="1713"/>
                </a:lnTo>
                <a:lnTo>
                  <a:pt x="972" y="1617"/>
                </a:lnTo>
                <a:lnTo>
                  <a:pt x="762" y="1599"/>
                </a:lnTo>
                <a:lnTo>
                  <a:pt x="686" y="1675"/>
                </a:lnTo>
                <a:lnTo>
                  <a:pt x="591" y="1827"/>
                </a:lnTo>
                <a:lnTo>
                  <a:pt x="552" y="1866"/>
                </a:lnTo>
                <a:lnTo>
                  <a:pt x="476" y="1827"/>
                </a:lnTo>
                <a:lnTo>
                  <a:pt x="400" y="1770"/>
                </a:lnTo>
                <a:lnTo>
                  <a:pt x="305" y="1694"/>
                </a:lnTo>
                <a:lnTo>
                  <a:pt x="229" y="1541"/>
                </a:lnTo>
                <a:lnTo>
                  <a:pt x="134" y="1446"/>
                </a:lnTo>
                <a:lnTo>
                  <a:pt x="39" y="1408"/>
                </a:lnTo>
                <a:lnTo>
                  <a:pt x="0" y="1275"/>
                </a:lnTo>
                <a:lnTo>
                  <a:pt x="76" y="1141"/>
                </a:lnTo>
                <a:lnTo>
                  <a:pt x="171" y="1141"/>
                </a:lnTo>
                <a:lnTo>
                  <a:pt x="286" y="1123"/>
                </a:lnTo>
                <a:lnTo>
                  <a:pt x="305" y="1065"/>
                </a:lnTo>
                <a:lnTo>
                  <a:pt x="324" y="989"/>
                </a:lnTo>
                <a:lnTo>
                  <a:pt x="267" y="951"/>
                </a:lnTo>
                <a:lnTo>
                  <a:pt x="210" y="951"/>
                </a:lnTo>
                <a:lnTo>
                  <a:pt x="267" y="799"/>
                </a:lnTo>
                <a:lnTo>
                  <a:pt x="381" y="684"/>
                </a:lnTo>
                <a:lnTo>
                  <a:pt x="343" y="323"/>
                </a:lnTo>
                <a:lnTo>
                  <a:pt x="629" y="76"/>
                </a:lnTo>
                <a:lnTo>
                  <a:pt x="1029" y="18"/>
                </a:lnTo>
                <a:lnTo>
                  <a:pt x="1372" y="0"/>
                </a:lnTo>
                <a:lnTo>
                  <a:pt x="1619" y="190"/>
                </a:lnTo>
                <a:lnTo>
                  <a:pt x="1695" y="323"/>
                </a:lnTo>
                <a:lnTo>
                  <a:pt x="1695" y="381"/>
                </a:lnTo>
                <a:lnTo>
                  <a:pt x="1658" y="438"/>
                </a:lnTo>
                <a:lnTo>
                  <a:pt x="1658" y="627"/>
                </a:lnTo>
                <a:lnTo>
                  <a:pt x="1715" y="703"/>
                </a:lnTo>
                <a:lnTo>
                  <a:pt x="1791" y="779"/>
                </a:lnTo>
                <a:lnTo>
                  <a:pt x="1791" y="894"/>
                </a:lnTo>
                <a:lnTo>
                  <a:pt x="1810" y="1027"/>
                </a:lnTo>
                <a:lnTo>
                  <a:pt x="1772" y="1141"/>
                </a:lnTo>
                <a:lnTo>
                  <a:pt x="1676" y="1256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54917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9F43022-565C-459D-88F0-A19241189720}"/>
              </a:ext>
            </a:extLst>
          </p:cNvPr>
          <p:cNvSpPr/>
          <p:nvPr/>
        </p:nvSpPr>
        <p:spPr>
          <a:xfrm>
            <a:off x="5679894" y="1007109"/>
            <a:ext cx="786220" cy="473121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93438BC-CC6D-4A5F-9EC8-A9ACB91B23A1}"/>
              </a:ext>
            </a:extLst>
          </p:cNvPr>
          <p:cNvSpPr/>
          <p:nvPr/>
        </p:nvSpPr>
        <p:spPr>
          <a:xfrm>
            <a:off x="6947019" y="1007109"/>
            <a:ext cx="786220" cy="473121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76D2EBB-6271-4CA9-9CA6-AE02B11CEC99}"/>
              </a:ext>
            </a:extLst>
          </p:cNvPr>
          <p:cNvSpPr/>
          <p:nvPr/>
        </p:nvSpPr>
        <p:spPr>
          <a:xfrm>
            <a:off x="8214144" y="1007109"/>
            <a:ext cx="786220" cy="473121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89146A3-B099-48DD-821B-07C7C1AC33A6}"/>
              </a:ext>
            </a:extLst>
          </p:cNvPr>
          <p:cNvSpPr/>
          <p:nvPr/>
        </p:nvSpPr>
        <p:spPr>
          <a:xfrm>
            <a:off x="9481269" y="1007109"/>
            <a:ext cx="786220" cy="473121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2F36D15-B491-4C0C-8513-34318E06F393}"/>
              </a:ext>
            </a:extLst>
          </p:cNvPr>
          <p:cNvSpPr/>
          <p:nvPr/>
        </p:nvSpPr>
        <p:spPr>
          <a:xfrm>
            <a:off x="5679894" y="4095750"/>
            <a:ext cx="786220" cy="164257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512A44E-3331-4371-92D8-948E59C6DDCC}"/>
              </a:ext>
            </a:extLst>
          </p:cNvPr>
          <p:cNvSpPr/>
          <p:nvPr/>
        </p:nvSpPr>
        <p:spPr>
          <a:xfrm>
            <a:off x="6947019" y="3352800"/>
            <a:ext cx="786220" cy="238552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1855666-F5B3-4809-9D5A-FE95916EA3E4}"/>
              </a:ext>
            </a:extLst>
          </p:cNvPr>
          <p:cNvSpPr/>
          <p:nvPr/>
        </p:nvSpPr>
        <p:spPr>
          <a:xfrm>
            <a:off x="8214144" y="1638300"/>
            <a:ext cx="786220" cy="4100026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C36BB50-0E52-4C6D-88C8-03396681DF03}"/>
              </a:ext>
            </a:extLst>
          </p:cNvPr>
          <p:cNvSpPr/>
          <p:nvPr/>
        </p:nvSpPr>
        <p:spPr>
          <a:xfrm>
            <a:off x="9481269" y="2438401"/>
            <a:ext cx="786220" cy="329992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A6B2F5-79C8-4470-ADD1-781B4D299986}"/>
              </a:ext>
            </a:extLst>
          </p:cNvPr>
          <p:cNvSpPr txBox="1"/>
          <p:nvPr/>
        </p:nvSpPr>
        <p:spPr>
          <a:xfrm>
            <a:off x="5786868" y="5883117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7B8860-9180-4E9B-AA28-6CA95A324ED3}"/>
              </a:ext>
            </a:extLst>
          </p:cNvPr>
          <p:cNvSpPr txBox="1"/>
          <p:nvPr/>
        </p:nvSpPr>
        <p:spPr>
          <a:xfrm>
            <a:off x="7053993" y="5883117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43D2C9-DF9A-4E3F-BDEE-AD65B6303AA0}"/>
              </a:ext>
            </a:extLst>
          </p:cNvPr>
          <p:cNvSpPr txBox="1"/>
          <p:nvPr/>
        </p:nvSpPr>
        <p:spPr>
          <a:xfrm>
            <a:off x="8321118" y="5883117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4D68D1-E6EA-49A6-AC9E-AACF070A0E7F}"/>
              </a:ext>
            </a:extLst>
          </p:cNvPr>
          <p:cNvSpPr txBox="1"/>
          <p:nvPr/>
        </p:nvSpPr>
        <p:spPr>
          <a:xfrm>
            <a:off x="9588242" y="5883117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A117435-6301-40A9-BA9F-3733A5D7D162}"/>
              </a:ext>
            </a:extLst>
          </p:cNvPr>
          <p:cNvSpPr txBox="1"/>
          <p:nvPr/>
        </p:nvSpPr>
        <p:spPr>
          <a:xfrm>
            <a:off x="5851790" y="3750503"/>
            <a:ext cx="4424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37%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F4D9F2-260C-462C-82FE-BB1CBFC13770}"/>
              </a:ext>
            </a:extLst>
          </p:cNvPr>
          <p:cNvSpPr txBox="1"/>
          <p:nvPr/>
        </p:nvSpPr>
        <p:spPr>
          <a:xfrm>
            <a:off x="7112503" y="3007553"/>
            <a:ext cx="4552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49%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177089-3AFF-43BC-A99A-85E7BE9ECFB7}"/>
              </a:ext>
            </a:extLst>
          </p:cNvPr>
          <p:cNvSpPr txBox="1"/>
          <p:nvPr/>
        </p:nvSpPr>
        <p:spPr>
          <a:xfrm>
            <a:off x="8402871" y="1293053"/>
            <a:ext cx="4087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91%</a:t>
            </a:r>
            <a:endParaRPr lang="ko-KR" altLang="en-US" sz="1600" spc="-5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ED2BF76-211F-42E9-95E7-289661D242B0}"/>
              </a:ext>
            </a:extLst>
          </p:cNvPr>
          <p:cNvSpPr txBox="1"/>
          <p:nvPr/>
        </p:nvSpPr>
        <p:spPr>
          <a:xfrm>
            <a:off x="9650760" y="2093154"/>
            <a:ext cx="4472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74%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733CD4A-A407-4C5B-9211-8811FC5EDF97}"/>
              </a:ext>
            </a:extLst>
          </p:cNvPr>
          <p:cNvSpPr txBox="1"/>
          <p:nvPr/>
        </p:nvSpPr>
        <p:spPr>
          <a:xfrm>
            <a:off x="1177087" y="4659264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F7B3BA0-66D6-41C4-BB42-F607243ACBC8}"/>
              </a:ext>
            </a:extLst>
          </p:cNvPr>
          <p:cNvSpPr txBox="1"/>
          <p:nvPr/>
        </p:nvSpPr>
        <p:spPr>
          <a:xfrm>
            <a:off x="1177087" y="5073142"/>
            <a:ext cx="3162875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9091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FA696B-43BF-4917-AE77-0ED2CF823A1F}"/>
              </a:ext>
            </a:extLst>
          </p:cNvPr>
          <p:cNvGrpSpPr/>
          <p:nvPr/>
        </p:nvGrpSpPr>
        <p:grpSpPr>
          <a:xfrm>
            <a:off x="-425838" y="2749070"/>
            <a:ext cx="11910324" cy="1428750"/>
            <a:chOff x="-425838" y="3599970"/>
            <a:chExt cx="11910324" cy="1428750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372FA87F-3049-4524-952A-0787C6CEAE8C}"/>
                </a:ext>
              </a:extLst>
            </p:cNvPr>
            <p:cNvSpPr/>
            <p:nvPr/>
          </p:nvSpPr>
          <p:spPr>
            <a:xfrm rot="20885781">
              <a:off x="-425838" y="3599970"/>
              <a:ext cx="11910324" cy="1409700"/>
            </a:xfrm>
            <a:custGeom>
              <a:avLst/>
              <a:gdLst>
                <a:gd name="connsiteX0" fmla="*/ 0 w 10782300"/>
                <a:gd name="connsiteY0" fmla="*/ 1085850 h 1409700"/>
                <a:gd name="connsiteX1" fmla="*/ 2762250 w 10782300"/>
                <a:gd name="connsiteY1" fmla="*/ 352425 h 1409700"/>
                <a:gd name="connsiteX2" fmla="*/ 3057525 w 10782300"/>
                <a:gd name="connsiteY2" fmla="*/ 1257300 h 1409700"/>
                <a:gd name="connsiteX3" fmla="*/ 6096000 w 10782300"/>
                <a:gd name="connsiteY3" fmla="*/ 371475 h 1409700"/>
                <a:gd name="connsiteX4" fmla="*/ 6496050 w 10782300"/>
                <a:gd name="connsiteY4" fmla="*/ 1409700 h 1409700"/>
                <a:gd name="connsiteX5" fmla="*/ 10782300 w 10782300"/>
                <a:gd name="connsiteY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2300" h="1409700">
                  <a:moveTo>
                    <a:pt x="0" y="1085850"/>
                  </a:moveTo>
                  <a:lnTo>
                    <a:pt x="2762250" y="352425"/>
                  </a:lnTo>
                  <a:lnTo>
                    <a:pt x="3057525" y="1257300"/>
                  </a:lnTo>
                  <a:lnTo>
                    <a:pt x="6096000" y="371475"/>
                  </a:lnTo>
                  <a:lnTo>
                    <a:pt x="6496050" y="1409700"/>
                  </a:lnTo>
                  <a:lnTo>
                    <a:pt x="10782300" y="0"/>
                  </a:lnTo>
                </a:path>
              </a:pathLst>
            </a:custGeom>
            <a:noFill/>
            <a:ln w="254000">
              <a:solidFill>
                <a:schemeClr val="accent1"/>
              </a:solidFill>
              <a:tailEnd type="triangle"/>
            </a:ln>
            <a:effectLst>
              <a:outerShdw blurRad="190500" dist="127000" dir="2700000" algn="t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53606C5-6BA7-4B97-8C98-23124F244578}"/>
                </a:ext>
              </a:extLst>
            </p:cNvPr>
            <p:cNvSpPr/>
            <p:nvPr/>
          </p:nvSpPr>
          <p:spPr>
            <a:xfrm rot="20885781">
              <a:off x="-425838" y="3619020"/>
              <a:ext cx="11910324" cy="1409700"/>
            </a:xfrm>
            <a:custGeom>
              <a:avLst/>
              <a:gdLst>
                <a:gd name="connsiteX0" fmla="*/ 0 w 10782300"/>
                <a:gd name="connsiteY0" fmla="*/ 1085850 h 1409700"/>
                <a:gd name="connsiteX1" fmla="*/ 2762250 w 10782300"/>
                <a:gd name="connsiteY1" fmla="*/ 352425 h 1409700"/>
                <a:gd name="connsiteX2" fmla="*/ 3057525 w 10782300"/>
                <a:gd name="connsiteY2" fmla="*/ 1257300 h 1409700"/>
                <a:gd name="connsiteX3" fmla="*/ 6096000 w 10782300"/>
                <a:gd name="connsiteY3" fmla="*/ 371475 h 1409700"/>
                <a:gd name="connsiteX4" fmla="*/ 6496050 w 10782300"/>
                <a:gd name="connsiteY4" fmla="*/ 1409700 h 1409700"/>
                <a:gd name="connsiteX5" fmla="*/ 10782300 w 10782300"/>
                <a:gd name="connsiteY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2300" h="1409700">
                  <a:moveTo>
                    <a:pt x="0" y="1085850"/>
                  </a:moveTo>
                  <a:lnTo>
                    <a:pt x="2762250" y="352425"/>
                  </a:lnTo>
                  <a:lnTo>
                    <a:pt x="3057525" y="1257300"/>
                  </a:lnTo>
                  <a:lnTo>
                    <a:pt x="6096000" y="371475"/>
                  </a:lnTo>
                  <a:lnTo>
                    <a:pt x="6496050" y="1409700"/>
                  </a:lnTo>
                  <a:lnTo>
                    <a:pt x="10782300" y="0"/>
                  </a:lnTo>
                </a:path>
              </a:pathLst>
            </a:custGeom>
            <a:noFill/>
            <a:ln w="254000">
              <a:solidFill>
                <a:schemeClr val="accent1"/>
              </a:solidFill>
              <a:tailEnd type="triangle"/>
            </a:ln>
            <a:effectLst>
              <a:outerShdw blurRad="152400" dist="127000" dir="13500000" algn="t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A946434-C8DE-4746-BFF3-3B8C411124ED}"/>
              </a:ext>
            </a:extLst>
          </p:cNvPr>
          <p:cNvSpPr txBox="1"/>
          <p:nvPr/>
        </p:nvSpPr>
        <p:spPr>
          <a:xfrm>
            <a:off x="10002642" y="432615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입력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3300A7-B8F8-483D-8F04-1CC862609EC6}"/>
              </a:ext>
            </a:extLst>
          </p:cNvPr>
          <p:cNvSpPr txBox="1"/>
          <p:nvPr/>
        </p:nvSpPr>
        <p:spPr>
          <a:xfrm>
            <a:off x="7930979" y="4654042"/>
            <a:ext cx="3076746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BBBCC2-31AB-47B3-AC17-D8F16BFB088B}"/>
              </a:ext>
            </a:extLst>
          </p:cNvPr>
          <p:cNvSpPr txBox="1"/>
          <p:nvPr/>
        </p:nvSpPr>
        <p:spPr>
          <a:xfrm>
            <a:off x="10002642" y="528351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입력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4F3D93-E02A-48CF-AFD5-1219A1F081B4}"/>
              </a:ext>
            </a:extLst>
          </p:cNvPr>
          <p:cNvSpPr txBox="1"/>
          <p:nvPr/>
        </p:nvSpPr>
        <p:spPr>
          <a:xfrm>
            <a:off x="7930979" y="5611407"/>
            <a:ext cx="3076746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629BD6D-56D1-4CA0-A1CC-BA62C7620DE0}"/>
              </a:ext>
            </a:extLst>
          </p:cNvPr>
          <p:cNvSpPr/>
          <p:nvPr/>
        </p:nvSpPr>
        <p:spPr>
          <a:xfrm>
            <a:off x="1857997" y="3273521"/>
            <a:ext cx="1113220" cy="11132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3AA8C3B-361A-48B8-88F1-60C1F6E097F0}"/>
              </a:ext>
            </a:extLst>
          </p:cNvPr>
          <p:cNvSpPr/>
          <p:nvPr/>
        </p:nvSpPr>
        <p:spPr>
          <a:xfrm>
            <a:off x="5020646" y="2468429"/>
            <a:ext cx="1380363" cy="13803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6F86B40-2A80-4B7C-8822-7DFCEAF59356}"/>
              </a:ext>
            </a:extLst>
          </p:cNvPr>
          <p:cNvSpPr/>
          <p:nvPr/>
        </p:nvSpPr>
        <p:spPr>
          <a:xfrm>
            <a:off x="8310479" y="1535876"/>
            <a:ext cx="1939548" cy="193954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" dist="50800" dir="2700000" algn="tl" rotWithShape="0">
              <a:schemeClr val="tx1">
                <a:alpha val="12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G마켓 산스 TTF Medium" panose="02000000000000000000" pitchFamily="2" charset="-127"/>
              <a:ea typeface="맑은 고딕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6A16E3-D157-496B-9FB5-8AC4F40A2CD5}"/>
              </a:ext>
            </a:extLst>
          </p:cNvPr>
          <p:cNvSpPr txBox="1"/>
          <p:nvPr/>
        </p:nvSpPr>
        <p:spPr>
          <a:xfrm>
            <a:off x="2154921" y="3614688"/>
            <a:ext cx="5193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키워드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E3D4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5BE5EC-BD73-4612-A160-446CD6184325}"/>
              </a:ext>
            </a:extLst>
          </p:cNvPr>
          <p:cNvSpPr txBox="1"/>
          <p:nvPr/>
        </p:nvSpPr>
        <p:spPr>
          <a:xfrm>
            <a:off x="5376601" y="2881612"/>
            <a:ext cx="668453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키워드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E3D4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5A87FD-DA0D-4065-B2CA-45137CF49EE4}"/>
              </a:ext>
            </a:extLst>
          </p:cNvPr>
          <p:cNvSpPr txBox="1"/>
          <p:nvPr/>
        </p:nvSpPr>
        <p:spPr>
          <a:xfrm>
            <a:off x="8768094" y="2074763"/>
            <a:ext cx="1024319" cy="86177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키워드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srgbClr val="3E3D4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921719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6EDA7F-9F0F-4E1E-7597-1591F48BA000}"/>
              </a:ext>
            </a:extLst>
          </p:cNvPr>
          <p:cNvGrpSpPr/>
          <p:nvPr/>
        </p:nvGrpSpPr>
        <p:grpSpPr>
          <a:xfrm>
            <a:off x="1625307" y="3835398"/>
            <a:ext cx="921338" cy="810467"/>
            <a:chOff x="2952750" y="1925768"/>
            <a:chExt cx="6286500" cy="2144582"/>
          </a:xfr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6B50C08-3D0D-3C0A-A242-82F0A8363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14D995A7-41CC-6C7A-0212-1B75F5672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0106139-5A53-49B2-B5D3-CEB5FEC50AB6}"/>
              </a:ext>
            </a:extLst>
          </p:cNvPr>
          <p:cNvGrpSpPr/>
          <p:nvPr/>
        </p:nvGrpSpPr>
        <p:grpSpPr>
          <a:xfrm>
            <a:off x="4298656" y="3835398"/>
            <a:ext cx="921338" cy="810467"/>
            <a:chOff x="2952750" y="1925768"/>
            <a:chExt cx="6286500" cy="2144582"/>
          </a:xfr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F841832-FD87-8D9D-F054-9137E4DC0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254C80D-1F55-1AEA-FC6E-8A35FA280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56595C-B946-34FD-0CFF-7B258188CED6}"/>
              </a:ext>
            </a:extLst>
          </p:cNvPr>
          <p:cNvGrpSpPr/>
          <p:nvPr/>
        </p:nvGrpSpPr>
        <p:grpSpPr>
          <a:xfrm>
            <a:off x="6972006" y="3835398"/>
            <a:ext cx="921338" cy="810467"/>
            <a:chOff x="2952750" y="1925768"/>
            <a:chExt cx="6286500" cy="2144582"/>
          </a:xfr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369C21F-432F-EE88-D8D7-E0E763673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15B9F4B-B99C-D77D-2863-0F77B80CE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694E5E-8F6A-6262-5491-F7C54CCBB781}"/>
              </a:ext>
            </a:extLst>
          </p:cNvPr>
          <p:cNvGrpSpPr/>
          <p:nvPr/>
        </p:nvGrpSpPr>
        <p:grpSpPr>
          <a:xfrm>
            <a:off x="9645356" y="3835398"/>
            <a:ext cx="921338" cy="810467"/>
            <a:chOff x="2952750" y="1925768"/>
            <a:chExt cx="6286500" cy="2144582"/>
          </a:xfr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B567030-D0F9-80ED-0CC1-A06DB3E45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584AF62-FB37-3A13-0D60-EC958BD56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25768"/>
              <a:ext cx="6286500" cy="2133600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6DB30C6-8327-5394-1F9D-8E8283BE0418}"/>
              </a:ext>
            </a:extLst>
          </p:cNvPr>
          <p:cNvSpPr txBox="1"/>
          <p:nvPr/>
        </p:nvSpPr>
        <p:spPr>
          <a:xfrm>
            <a:off x="1201918" y="5058379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4E995E-B78C-914C-787D-C709CA3D2053}"/>
              </a:ext>
            </a:extLst>
          </p:cNvPr>
          <p:cNvSpPr txBox="1"/>
          <p:nvPr/>
        </p:nvSpPr>
        <p:spPr>
          <a:xfrm>
            <a:off x="1009649" y="5376657"/>
            <a:ext cx="215265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99489A-FAB9-7E52-7DE8-28287E03AF42}"/>
              </a:ext>
            </a:extLst>
          </p:cNvPr>
          <p:cNvSpPr txBox="1"/>
          <p:nvPr/>
        </p:nvSpPr>
        <p:spPr>
          <a:xfrm>
            <a:off x="3875268" y="5058379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52E07B-DBFA-5BD0-9AC6-7884E0A1292B}"/>
              </a:ext>
            </a:extLst>
          </p:cNvPr>
          <p:cNvSpPr txBox="1"/>
          <p:nvPr/>
        </p:nvSpPr>
        <p:spPr>
          <a:xfrm>
            <a:off x="3682999" y="5376657"/>
            <a:ext cx="215265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77189D-4204-A5B2-7912-5612303350E6}"/>
              </a:ext>
            </a:extLst>
          </p:cNvPr>
          <p:cNvSpPr txBox="1"/>
          <p:nvPr/>
        </p:nvSpPr>
        <p:spPr>
          <a:xfrm>
            <a:off x="6548618" y="5058379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740269-1700-3C5F-7D3D-D6F8BD4D88E6}"/>
              </a:ext>
            </a:extLst>
          </p:cNvPr>
          <p:cNvSpPr txBox="1"/>
          <p:nvPr/>
        </p:nvSpPr>
        <p:spPr>
          <a:xfrm>
            <a:off x="6356349" y="5376657"/>
            <a:ext cx="215265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DFEF67-9090-EA6D-A4DF-6CF9FC08BE24}"/>
              </a:ext>
            </a:extLst>
          </p:cNvPr>
          <p:cNvSpPr txBox="1"/>
          <p:nvPr/>
        </p:nvSpPr>
        <p:spPr>
          <a:xfrm>
            <a:off x="9221968" y="5058379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EF3924E-278B-94B1-8571-F6CD163F2AF0}"/>
              </a:ext>
            </a:extLst>
          </p:cNvPr>
          <p:cNvSpPr txBox="1"/>
          <p:nvPr/>
        </p:nvSpPr>
        <p:spPr>
          <a:xfrm>
            <a:off x="9029699" y="5376657"/>
            <a:ext cx="215265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69ED55CB-2859-230B-8A06-CC6DBD2035EB}"/>
              </a:ext>
            </a:extLst>
          </p:cNvPr>
          <p:cNvSpPr/>
          <p:nvPr/>
        </p:nvSpPr>
        <p:spPr>
          <a:xfrm>
            <a:off x="21986" y="-39628"/>
            <a:ext cx="12148028" cy="3062231"/>
          </a:xfrm>
          <a:custGeom>
            <a:avLst/>
            <a:gdLst>
              <a:gd name="connsiteX0" fmla="*/ 0 w 12148028"/>
              <a:gd name="connsiteY0" fmla="*/ 0 h 3062231"/>
              <a:gd name="connsiteX1" fmla="*/ 12148028 w 12148028"/>
              <a:gd name="connsiteY1" fmla="*/ 0 h 3062231"/>
              <a:gd name="connsiteX2" fmla="*/ 12128669 w 12148028"/>
              <a:gd name="connsiteY2" fmla="*/ 27224 h 3062231"/>
              <a:gd name="connsiteX3" fmla="*/ 6074014 w 12148028"/>
              <a:gd name="connsiteY3" fmla="*/ 3062231 h 3062231"/>
              <a:gd name="connsiteX4" fmla="*/ 19360 w 12148028"/>
              <a:gd name="connsiteY4" fmla="*/ 27224 h 306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8028" h="3062231">
                <a:moveTo>
                  <a:pt x="0" y="0"/>
                </a:moveTo>
                <a:lnTo>
                  <a:pt x="12148028" y="0"/>
                </a:lnTo>
                <a:lnTo>
                  <a:pt x="12128669" y="27224"/>
                </a:lnTo>
                <a:cubicBezTo>
                  <a:pt x="10750794" y="1869660"/>
                  <a:pt x="8551674" y="3062231"/>
                  <a:pt x="6074014" y="3062231"/>
                </a:cubicBezTo>
                <a:cubicBezTo>
                  <a:pt x="3596354" y="3062231"/>
                  <a:pt x="1397234" y="1869660"/>
                  <a:pt x="19360" y="2722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74959BC-5646-E380-6F33-86FCC2EBEFF6}"/>
              </a:ext>
            </a:extLst>
          </p:cNvPr>
          <p:cNvGrpSpPr/>
          <p:nvPr/>
        </p:nvGrpSpPr>
        <p:grpSpPr>
          <a:xfrm>
            <a:off x="616432" y="-39628"/>
            <a:ext cx="10959136" cy="2593117"/>
            <a:chOff x="616432" y="49272"/>
            <a:chExt cx="10959136" cy="2593117"/>
          </a:xfrm>
          <a:solidFill>
            <a:schemeClr val="accent1"/>
          </a:soli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CB94F0C-8653-F402-1D11-588114248773}"/>
                </a:ext>
              </a:extLst>
            </p:cNvPr>
            <p:cNvSpPr/>
            <p:nvPr/>
          </p:nvSpPr>
          <p:spPr>
            <a:xfrm>
              <a:off x="616432" y="49272"/>
              <a:ext cx="10959136" cy="2593117"/>
            </a:xfrm>
            <a:custGeom>
              <a:avLst/>
              <a:gdLst>
                <a:gd name="connsiteX0" fmla="*/ 0 w 10959136"/>
                <a:gd name="connsiteY0" fmla="*/ 0 h 2593117"/>
                <a:gd name="connsiteX1" fmla="*/ 10959136 w 10959136"/>
                <a:gd name="connsiteY1" fmla="*/ 0 h 2593117"/>
                <a:gd name="connsiteX2" fmla="*/ 10947933 w 10959136"/>
                <a:gd name="connsiteY2" fmla="*/ 14256 h 2593117"/>
                <a:gd name="connsiteX3" fmla="*/ 5479569 w 10959136"/>
                <a:gd name="connsiteY3" fmla="*/ 2593117 h 2593117"/>
                <a:gd name="connsiteX4" fmla="*/ 11203 w 10959136"/>
                <a:gd name="connsiteY4" fmla="*/ 14256 h 259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9136" h="2593117">
                  <a:moveTo>
                    <a:pt x="0" y="0"/>
                  </a:moveTo>
                  <a:lnTo>
                    <a:pt x="10959136" y="0"/>
                  </a:lnTo>
                  <a:lnTo>
                    <a:pt x="10947933" y="14256"/>
                  </a:lnTo>
                  <a:cubicBezTo>
                    <a:pt x="9648146" y="1589231"/>
                    <a:pt x="7681093" y="2593117"/>
                    <a:pt x="5479569" y="2593117"/>
                  </a:cubicBezTo>
                  <a:cubicBezTo>
                    <a:pt x="3278044" y="2593117"/>
                    <a:pt x="1310990" y="1589231"/>
                    <a:pt x="11203" y="1425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5E71AE61-E6F5-0D42-EE8A-BD7009BF0B70}"/>
                </a:ext>
              </a:extLst>
            </p:cNvPr>
            <p:cNvSpPr/>
            <p:nvPr/>
          </p:nvSpPr>
          <p:spPr>
            <a:xfrm>
              <a:off x="616432" y="49272"/>
              <a:ext cx="10959136" cy="2593117"/>
            </a:xfrm>
            <a:custGeom>
              <a:avLst/>
              <a:gdLst>
                <a:gd name="connsiteX0" fmla="*/ 0 w 10959136"/>
                <a:gd name="connsiteY0" fmla="*/ 0 h 2593117"/>
                <a:gd name="connsiteX1" fmla="*/ 10959136 w 10959136"/>
                <a:gd name="connsiteY1" fmla="*/ 0 h 2593117"/>
                <a:gd name="connsiteX2" fmla="*/ 10947933 w 10959136"/>
                <a:gd name="connsiteY2" fmla="*/ 14256 h 2593117"/>
                <a:gd name="connsiteX3" fmla="*/ 5479568 w 10959136"/>
                <a:gd name="connsiteY3" fmla="*/ 2593117 h 2593117"/>
                <a:gd name="connsiteX4" fmla="*/ 11203 w 10959136"/>
                <a:gd name="connsiteY4" fmla="*/ 14256 h 259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59136" h="2593117">
                  <a:moveTo>
                    <a:pt x="0" y="0"/>
                  </a:moveTo>
                  <a:lnTo>
                    <a:pt x="10959136" y="0"/>
                  </a:lnTo>
                  <a:lnTo>
                    <a:pt x="10947933" y="14256"/>
                  </a:lnTo>
                  <a:cubicBezTo>
                    <a:pt x="9648146" y="1589231"/>
                    <a:pt x="7681093" y="2593117"/>
                    <a:pt x="5479568" y="2593117"/>
                  </a:cubicBezTo>
                  <a:cubicBezTo>
                    <a:pt x="3278044" y="2593117"/>
                    <a:pt x="1310990" y="1589231"/>
                    <a:pt x="11203" y="1425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4695777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</a:t>
            </a:r>
            <a:endParaRPr lang="en-US" altLang="ko-KR" dirty="0"/>
          </a:p>
          <a:p>
            <a:pPr algn="ctr"/>
            <a:r>
              <a:rPr lang="ko-KR" altLang="en-US" dirty="0"/>
              <a:t>멋지게 입력하세요</a:t>
            </a:r>
            <a:endParaRPr lang="en-US" altLang="ko-KR" dirty="0"/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F21063E-E279-9183-6A04-DD01ED7A5688}"/>
              </a:ext>
            </a:extLst>
          </p:cNvPr>
          <p:cNvCxnSpPr>
            <a:cxnSpLocks/>
          </p:cNvCxnSpPr>
          <p:nvPr/>
        </p:nvCxnSpPr>
        <p:spPr>
          <a:xfrm flipH="1" flipV="1">
            <a:off x="2082297" y="1855960"/>
            <a:ext cx="3678" cy="1979438"/>
          </a:xfrm>
          <a:prstGeom prst="line">
            <a:avLst/>
          </a:prstGeom>
          <a:ln w="381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0987F21-0C93-00D0-5767-B4BA84210B34}"/>
              </a:ext>
            </a:extLst>
          </p:cNvPr>
          <p:cNvCxnSpPr>
            <a:cxnSpLocks/>
          </p:cNvCxnSpPr>
          <p:nvPr/>
        </p:nvCxnSpPr>
        <p:spPr>
          <a:xfrm flipV="1">
            <a:off x="4761164" y="2891633"/>
            <a:ext cx="0" cy="943765"/>
          </a:xfrm>
          <a:prstGeom prst="line">
            <a:avLst/>
          </a:prstGeom>
          <a:ln w="381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E5E871A5-62C6-57D7-F6E6-6CF8ED03B388}"/>
              </a:ext>
            </a:extLst>
          </p:cNvPr>
          <p:cNvCxnSpPr>
            <a:cxnSpLocks/>
          </p:cNvCxnSpPr>
          <p:nvPr/>
        </p:nvCxnSpPr>
        <p:spPr>
          <a:xfrm flipV="1">
            <a:off x="7434514" y="2891633"/>
            <a:ext cx="0" cy="943765"/>
          </a:xfrm>
          <a:prstGeom prst="line">
            <a:avLst/>
          </a:prstGeom>
          <a:ln w="381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5B75AE4-B43E-2598-71B8-F88F1EE38D41}"/>
              </a:ext>
            </a:extLst>
          </p:cNvPr>
          <p:cNvCxnSpPr>
            <a:cxnSpLocks/>
          </p:cNvCxnSpPr>
          <p:nvPr/>
        </p:nvCxnSpPr>
        <p:spPr>
          <a:xfrm flipH="1" flipV="1">
            <a:off x="10104186" y="1855960"/>
            <a:ext cx="3678" cy="1979438"/>
          </a:xfrm>
          <a:prstGeom prst="line">
            <a:avLst/>
          </a:prstGeom>
          <a:ln w="381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래픽 109" descr="조리개 단색으로 채워진">
            <a:extLst>
              <a:ext uri="{FF2B5EF4-FFF2-40B4-BE49-F238E27FC236}">
                <a16:creationId xmlns:a16="http://schemas.microsoft.com/office/drawing/2014/main" id="{C1CBDE2E-30FB-047B-242F-4A3050436A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1105" y="3985761"/>
            <a:ext cx="509741" cy="509741"/>
          </a:xfrm>
          <a:prstGeom prst="rect">
            <a:avLst/>
          </a:prstGeom>
        </p:spPr>
      </p:pic>
      <p:pic>
        <p:nvPicPr>
          <p:cNvPr id="112" name="그래픽 111" descr="계산기 단색으로 채워진">
            <a:extLst>
              <a:ext uri="{FF2B5EF4-FFF2-40B4-BE49-F238E27FC236}">
                <a16:creationId xmlns:a16="http://schemas.microsoft.com/office/drawing/2014/main" id="{6FFC2453-CEF5-1757-9D70-22AA0E8F85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4455" y="3985761"/>
            <a:ext cx="509741" cy="509741"/>
          </a:xfrm>
          <a:prstGeom prst="rect">
            <a:avLst/>
          </a:prstGeom>
        </p:spPr>
      </p:pic>
      <p:pic>
        <p:nvPicPr>
          <p:cNvPr id="114" name="그래픽 113" descr="컴퓨터 단색으로 채워진">
            <a:extLst>
              <a:ext uri="{FF2B5EF4-FFF2-40B4-BE49-F238E27FC236}">
                <a16:creationId xmlns:a16="http://schemas.microsoft.com/office/drawing/2014/main" id="{D19094C4-CB56-08BD-6E67-C987E09E14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7805" y="3985761"/>
            <a:ext cx="509741" cy="509741"/>
          </a:xfrm>
          <a:prstGeom prst="rect">
            <a:avLst/>
          </a:prstGeom>
        </p:spPr>
      </p:pic>
      <p:pic>
        <p:nvPicPr>
          <p:cNvPr id="116" name="그래픽 115" descr="디스크 단색으로 채워진">
            <a:extLst>
              <a:ext uri="{FF2B5EF4-FFF2-40B4-BE49-F238E27FC236}">
                <a16:creationId xmlns:a16="http://schemas.microsoft.com/office/drawing/2014/main" id="{814AF363-D0ED-ED19-F17F-535023F4938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1155" y="3985761"/>
            <a:ext cx="509741" cy="5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611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EBF086-E766-E9CF-896E-A4B7889FE6D8}"/>
              </a:ext>
            </a:extLst>
          </p:cNvPr>
          <p:cNvGrpSpPr/>
          <p:nvPr/>
        </p:nvGrpSpPr>
        <p:grpSpPr>
          <a:xfrm>
            <a:off x="1355180" y="3591136"/>
            <a:ext cx="2601344" cy="2242538"/>
            <a:chOff x="1355180" y="3591136"/>
            <a:chExt cx="2601344" cy="2242538"/>
          </a:xfrm>
          <a:solidFill>
            <a:schemeClr val="accent1"/>
          </a:solidFill>
        </p:grpSpPr>
        <p:sp>
          <p:nvSpPr>
            <p:cNvPr id="2" name="육각형 1">
              <a:extLst>
                <a:ext uri="{FF2B5EF4-FFF2-40B4-BE49-F238E27FC236}">
                  <a16:creationId xmlns:a16="http://schemas.microsoft.com/office/drawing/2014/main" id="{366F8201-3F03-4274-0E6D-6B99D294F8B6}"/>
                </a:ext>
              </a:extLst>
            </p:cNvPr>
            <p:cNvSpPr/>
            <p:nvPr/>
          </p:nvSpPr>
          <p:spPr>
            <a:xfrm>
              <a:off x="1355180" y="3591136"/>
              <a:ext cx="2601344" cy="2242538"/>
            </a:xfrm>
            <a:prstGeom prst="hexag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육각형 2">
              <a:extLst>
                <a:ext uri="{FF2B5EF4-FFF2-40B4-BE49-F238E27FC236}">
                  <a16:creationId xmlns:a16="http://schemas.microsoft.com/office/drawing/2014/main" id="{7250AEAF-D074-A3F4-C069-ACC931AC2E18}"/>
                </a:ext>
              </a:extLst>
            </p:cNvPr>
            <p:cNvSpPr/>
            <p:nvPr/>
          </p:nvSpPr>
          <p:spPr>
            <a:xfrm>
              <a:off x="1355180" y="3591136"/>
              <a:ext cx="2601344" cy="2242538"/>
            </a:xfrm>
            <a:prstGeom prst="hexag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7016FED-3CD5-4022-E334-ACD00008DF12}"/>
              </a:ext>
            </a:extLst>
          </p:cNvPr>
          <p:cNvGrpSpPr/>
          <p:nvPr/>
        </p:nvGrpSpPr>
        <p:grpSpPr>
          <a:xfrm>
            <a:off x="3650404" y="2448167"/>
            <a:ext cx="2601344" cy="2242540"/>
            <a:chOff x="1937442" y="3268301"/>
            <a:chExt cx="2362954" cy="2037029"/>
          </a:xfrm>
          <a:solidFill>
            <a:schemeClr val="accent1"/>
          </a:solidFill>
        </p:grpSpPr>
        <p:sp>
          <p:nvSpPr>
            <p:cNvPr id="42" name="육각형 41">
              <a:extLst>
                <a:ext uri="{FF2B5EF4-FFF2-40B4-BE49-F238E27FC236}">
                  <a16:creationId xmlns:a16="http://schemas.microsoft.com/office/drawing/2014/main" id="{976CF402-AA2C-B2B3-C23A-B10BDFDFAC43}"/>
                </a:ext>
              </a:extLst>
            </p:cNvPr>
            <p:cNvSpPr/>
            <p:nvPr/>
          </p:nvSpPr>
          <p:spPr>
            <a:xfrm>
              <a:off x="1937442" y="3268301"/>
              <a:ext cx="2362954" cy="2037029"/>
            </a:xfrm>
            <a:prstGeom prst="hexag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육각형 42">
              <a:extLst>
                <a:ext uri="{FF2B5EF4-FFF2-40B4-BE49-F238E27FC236}">
                  <a16:creationId xmlns:a16="http://schemas.microsoft.com/office/drawing/2014/main" id="{F5AC1878-11A2-FF58-BD27-2DDA7B12EB38}"/>
                </a:ext>
              </a:extLst>
            </p:cNvPr>
            <p:cNvSpPr/>
            <p:nvPr/>
          </p:nvSpPr>
          <p:spPr>
            <a:xfrm>
              <a:off x="1937442" y="3268301"/>
              <a:ext cx="2362954" cy="2037029"/>
            </a:xfrm>
            <a:prstGeom prst="hexag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C592B72-577F-E9C5-5174-78F486531865}"/>
              </a:ext>
            </a:extLst>
          </p:cNvPr>
          <p:cNvGrpSpPr/>
          <p:nvPr/>
        </p:nvGrpSpPr>
        <p:grpSpPr>
          <a:xfrm>
            <a:off x="5945627" y="3591135"/>
            <a:ext cx="2601344" cy="2242540"/>
            <a:chOff x="1937442" y="3268301"/>
            <a:chExt cx="2362954" cy="2037029"/>
          </a:xfrm>
          <a:solidFill>
            <a:schemeClr val="accent1"/>
          </a:solidFill>
        </p:grpSpPr>
        <p:sp>
          <p:nvSpPr>
            <p:cNvPr id="52" name="육각형 51">
              <a:extLst>
                <a:ext uri="{FF2B5EF4-FFF2-40B4-BE49-F238E27FC236}">
                  <a16:creationId xmlns:a16="http://schemas.microsoft.com/office/drawing/2014/main" id="{2676DD4D-46CA-8CDF-FEC4-91B0760092BC}"/>
                </a:ext>
              </a:extLst>
            </p:cNvPr>
            <p:cNvSpPr/>
            <p:nvPr/>
          </p:nvSpPr>
          <p:spPr>
            <a:xfrm>
              <a:off x="1937442" y="3268301"/>
              <a:ext cx="2362954" cy="2037029"/>
            </a:xfrm>
            <a:prstGeom prst="hexag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육각형 52">
              <a:extLst>
                <a:ext uri="{FF2B5EF4-FFF2-40B4-BE49-F238E27FC236}">
                  <a16:creationId xmlns:a16="http://schemas.microsoft.com/office/drawing/2014/main" id="{4D648FD7-D4C1-E10A-30A4-FE0CCE98CEB8}"/>
                </a:ext>
              </a:extLst>
            </p:cNvPr>
            <p:cNvSpPr/>
            <p:nvPr/>
          </p:nvSpPr>
          <p:spPr>
            <a:xfrm>
              <a:off x="1937442" y="3268301"/>
              <a:ext cx="2362954" cy="2037029"/>
            </a:xfrm>
            <a:prstGeom prst="hexag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D4DC142-1281-59AC-E576-8A9D0755952D}"/>
              </a:ext>
            </a:extLst>
          </p:cNvPr>
          <p:cNvGrpSpPr/>
          <p:nvPr/>
        </p:nvGrpSpPr>
        <p:grpSpPr>
          <a:xfrm>
            <a:off x="8240852" y="2448166"/>
            <a:ext cx="2601344" cy="2242539"/>
            <a:chOff x="1937442" y="3268301"/>
            <a:chExt cx="2362954" cy="2037029"/>
          </a:xfrm>
          <a:solidFill>
            <a:schemeClr val="accent1"/>
          </a:solidFill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47528330-A481-E501-EB34-BB1F53DD2962}"/>
                </a:ext>
              </a:extLst>
            </p:cNvPr>
            <p:cNvSpPr/>
            <p:nvPr/>
          </p:nvSpPr>
          <p:spPr>
            <a:xfrm>
              <a:off x="1937442" y="3268301"/>
              <a:ext cx="2362954" cy="2037029"/>
            </a:xfrm>
            <a:prstGeom prst="hexag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육각형 48">
              <a:extLst>
                <a:ext uri="{FF2B5EF4-FFF2-40B4-BE49-F238E27FC236}">
                  <a16:creationId xmlns:a16="http://schemas.microsoft.com/office/drawing/2014/main" id="{7E9DBB97-699B-3D8F-F118-958DF0E0E9B9}"/>
                </a:ext>
              </a:extLst>
            </p:cNvPr>
            <p:cNvSpPr/>
            <p:nvPr/>
          </p:nvSpPr>
          <p:spPr>
            <a:xfrm>
              <a:off x="1937442" y="3268301"/>
              <a:ext cx="2362954" cy="2037029"/>
            </a:xfrm>
            <a:prstGeom prst="hexag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486B71-1AB2-5173-80E2-D704C422DD6A}"/>
              </a:ext>
            </a:extLst>
          </p:cNvPr>
          <p:cNvGrpSpPr/>
          <p:nvPr/>
        </p:nvGrpSpPr>
        <p:grpSpPr>
          <a:xfrm>
            <a:off x="1310072" y="3781309"/>
            <a:ext cx="702456" cy="702454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16" name="Oval 39">
              <a:extLst>
                <a:ext uri="{FF2B5EF4-FFF2-40B4-BE49-F238E27FC236}">
                  <a16:creationId xmlns:a16="http://schemas.microsoft.com/office/drawing/2014/main" id="{DDA78FF4-3BEA-4FD2-390F-2B7736823970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Oval 38">
              <a:extLst>
                <a:ext uri="{FF2B5EF4-FFF2-40B4-BE49-F238E27FC236}">
                  <a16:creationId xmlns:a16="http://schemas.microsoft.com/office/drawing/2014/main" id="{DB3DB8F8-8FC9-E778-086B-3601BFCEF29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2771C71-F337-C860-94BE-6FE5F00E39E6}"/>
              </a:ext>
            </a:extLst>
          </p:cNvPr>
          <p:cNvGrpSpPr/>
          <p:nvPr/>
        </p:nvGrpSpPr>
        <p:grpSpPr>
          <a:xfrm>
            <a:off x="4599848" y="2096939"/>
            <a:ext cx="702456" cy="702454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5108DC57-F39A-9320-426E-584BCA434B7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E62E39A0-8969-C729-782E-2FDBD8813B65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3110044-6A7C-A950-DA6D-F5A7DB423B25}"/>
              </a:ext>
            </a:extLst>
          </p:cNvPr>
          <p:cNvGrpSpPr/>
          <p:nvPr/>
        </p:nvGrpSpPr>
        <p:grpSpPr>
          <a:xfrm>
            <a:off x="10179473" y="2655139"/>
            <a:ext cx="702456" cy="702454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66" name="Oval 39">
              <a:extLst>
                <a:ext uri="{FF2B5EF4-FFF2-40B4-BE49-F238E27FC236}">
                  <a16:creationId xmlns:a16="http://schemas.microsoft.com/office/drawing/2014/main" id="{74B65BA7-CCB8-C94E-43EF-8D406130CD9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Oval 38">
              <a:extLst>
                <a:ext uri="{FF2B5EF4-FFF2-40B4-BE49-F238E27FC236}">
                  <a16:creationId xmlns:a16="http://schemas.microsoft.com/office/drawing/2014/main" id="{2ED98EDF-5C84-DA0C-7DE6-945A3FCF7E9C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E68062D-BF7D-8338-4445-8CBAC78F2239}"/>
              </a:ext>
            </a:extLst>
          </p:cNvPr>
          <p:cNvSpPr txBox="1"/>
          <p:nvPr/>
        </p:nvSpPr>
        <p:spPr>
          <a:xfrm>
            <a:off x="2178959" y="4099513"/>
            <a:ext cx="9537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</a:t>
            </a:r>
            <a:endParaRPr lang="en-US" altLang="ko-KR" sz="1600" spc="-5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C37581-AFC6-97F6-A758-9391E3A0BCD1}"/>
              </a:ext>
            </a:extLst>
          </p:cNvPr>
          <p:cNvSpPr txBox="1"/>
          <p:nvPr/>
        </p:nvSpPr>
        <p:spPr>
          <a:xfrm>
            <a:off x="1754446" y="4679094"/>
            <a:ext cx="1802813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E558C374-389F-1A72-CC47-04CC7D84846B}"/>
              </a:ext>
            </a:extLst>
          </p:cNvPr>
          <p:cNvSpPr/>
          <p:nvPr/>
        </p:nvSpPr>
        <p:spPr>
          <a:xfrm>
            <a:off x="1367594" y="3838833"/>
            <a:ext cx="587412" cy="58740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7921F2-DF94-0F7D-045D-A55A1CC0651B}"/>
              </a:ext>
            </a:extLst>
          </p:cNvPr>
          <p:cNvSpPr txBox="1"/>
          <p:nvPr/>
        </p:nvSpPr>
        <p:spPr>
          <a:xfrm>
            <a:off x="4474183" y="2956543"/>
            <a:ext cx="9537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551E932-8FB4-C498-60A4-4C5E9DBE410D}"/>
              </a:ext>
            </a:extLst>
          </p:cNvPr>
          <p:cNvSpPr txBox="1"/>
          <p:nvPr/>
        </p:nvSpPr>
        <p:spPr>
          <a:xfrm>
            <a:off x="4049670" y="3536124"/>
            <a:ext cx="1802813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85FDCC5-1B22-D033-4368-4F6F877E608A}"/>
              </a:ext>
            </a:extLst>
          </p:cNvPr>
          <p:cNvSpPr txBox="1"/>
          <p:nvPr/>
        </p:nvSpPr>
        <p:spPr>
          <a:xfrm>
            <a:off x="6769406" y="4099513"/>
            <a:ext cx="9537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</a:t>
            </a:r>
            <a:endParaRPr lang="en-US" altLang="ko-KR" sz="1600" spc="-5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4E13871-2BCC-1B2C-25DC-1DC0FC0539F0}"/>
              </a:ext>
            </a:extLst>
          </p:cNvPr>
          <p:cNvSpPr txBox="1"/>
          <p:nvPr/>
        </p:nvSpPr>
        <p:spPr>
          <a:xfrm>
            <a:off x="6344893" y="4679094"/>
            <a:ext cx="1802813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1A4C9DD-8BC3-D14D-9A45-A0A1A4027614}"/>
              </a:ext>
            </a:extLst>
          </p:cNvPr>
          <p:cNvSpPr txBox="1"/>
          <p:nvPr/>
        </p:nvSpPr>
        <p:spPr>
          <a:xfrm>
            <a:off x="9064631" y="2956543"/>
            <a:ext cx="9537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7A5379F-BF2F-6069-B774-1EE45DACE172}"/>
              </a:ext>
            </a:extLst>
          </p:cNvPr>
          <p:cNvSpPr txBox="1"/>
          <p:nvPr/>
        </p:nvSpPr>
        <p:spPr>
          <a:xfrm>
            <a:off x="8640118" y="3536124"/>
            <a:ext cx="1802813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5BA5113-BE3F-4922-784B-7D822E25D76E}"/>
              </a:ext>
            </a:extLst>
          </p:cNvPr>
          <p:cNvSpPr/>
          <p:nvPr/>
        </p:nvSpPr>
        <p:spPr>
          <a:xfrm>
            <a:off x="4657370" y="2154463"/>
            <a:ext cx="587412" cy="58740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C806B29-3BBE-B327-0D50-4FA98D0148DE}"/>
              </a:ext>
            </a:extLst>
          </p:cNvPr>
          <p:cNvSpPr/>
          <p:nvPr/>
        </p:nvSpPr>
        <p:spPr>
          <a:xfrm>
            <a:off x="10236995" y="2712663"/>
            <a:ext cx="587412" cy="58740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27728-C3EA-DA55-CEFE-25E6D8EE1D1F}"/>
              </a:ext>
            </a:extLst>
          </p:cNvPr>
          <p:cNvGrpSpPr/>
          <p:nvPr/>
        </p:nvGrpSpPr>
        <p:grpSpPr>
          <a:xfrm>
            <a:off x="6895071" y="5482447"/>
            <a:ext cx="702456" cy="702454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63" name="Oval 39">
              <a:extLst>
                <a:ext uri="{FF2B5EF4-FFF2-40B4-BE49-F238E27FC236}">
                  <a16:creationId xmlns:a16="http://schemas.microsoft.com/office/drawing/2014/main" id="{3E330FE8-D595-FB52-4BDB-68B35438045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Oval 38">
              <a:extLst>
                <a:ext uri="{FF2B5EF4-FFF2-40B4-BE49-F238E27FC236}">
                  <a16:creationId xmlns:a16="http://schemas.microsoft.com/office/drawing/2014/main" id="{64889F2C-B4AA-A626-75D7-ABE5E8D24C4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타원 91">
            <a:extLst>
              <a:ext uri="{FF2B5EF4-FFF2-40B4-BE49-F238E27FC236}">
                <a16:creationId xmlns:a16="http://schemas.microsoft.com/office/drawing/2014/main" id="{B6E6B15D-174A-60B4-477B-B7176A936DC7}"/>
              </a:ext>
            </a:extLst>
          </p:cNvPr>
          <p:cNvSpPr/>
          <p:nvPr/>
        </p:nvSpPr>
        <p:spPr>
          <a:xfrm>
            <a:off x="6952593" y="5539971"/>
            <a:ext cx="587412" cy="58740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조리개 단색으로 채워진">
            <a:extLst>
              <a:ext uri="{FF2B5EF4-FFF2-40B4-BE49-F238E27FC236}">
                <a16:creationId xmlns:a16="http://schemas.microsoft.com/office/drawing/2014/main" id="{BE13EDF9-3AC2-A47F-7B38-CB1C7B7885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343" y="3954579"/>
            <a:ext cx="355915" cy="355915"/>
          </a:xfrm>
          <a:prstGeom prst="rect">
            <a:avLst/>
          </a:prstGeom>
        </p:spPr>
      </p:pic>
      <p:pic>
        <p:nvPicPr>
          <p:cNvPr id="95" name="그래픽 94" descr="계산기 단색으로 채워진">
            <a:extLst>
              <a:ext uri="{FF2B5EF4-FFF2-40B4-BE49-F238E27FC236}">
                <a16:creationId xmlns:a16="http://schemas.microsoft.com/office/drawing/2014/main" id="{FD3AFCCF-3382-2B51-0B08-3D50206775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3119" y="2270209"/>
            <a:ext cx="355915" cy="355915"/>
          </a:xfrm>
          <a:prstGeom prst="rect">
            <a:avLst/>
          </a:prstGeom>
        </p:spPr>
      </p:pic>
      <p:pic>
        <p:nvPicPr>
          <p:cNvPr id="96" name="그래픽 95" descr="컴퓨터 단색으로 채워진">
            <a:extLst>
              <a:ext uri="{FF2B5EF4-FFF2-40B4-BE49-F238E27FC236}">
                <a16:creationId xmlns:a16="http://schemas.microsoft.com/office/drawing/2014/main" id="{6E7C66E2-0EAE-4D4D-65EA-8CC18E3A2E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8342" y="5655717"/>
            <a:ext cx="355915" cy="355915"/>
          </a:xfrm>
          <a:prstGeom prst="rect">
            <a:avLst/>
          </a:prstGeom>
        </p:spPr>
      </p:pic>
      <p:pic>
        <p:nvPicPr>
          <p:cNvPr id="97" name="그래픽 96" descr="디스크 단색으로 채워진">
            <a:extLst>
              <a:ext uri="{FF2B5EF4-FFF2-40B4-BE49-F238E27FC236}">
                <a16:creationId xmlns:a16="http://schemas.microsoft.com/office/drawing/2014/main" id="{D01E5FA2-CCE7-387D-0060-FA83D2FA29C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52744" y="2828409"/>
            <a:ext cx="355915" cy="3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673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F524CF2-FA92-D83F-F2A3-8E7E2E36A8EE}"/>
              </a:ext>
            </a:extLst>
          </p:cNvPr>
          <p:cNvSpPr txBox="1"/>
          <p:nvPr/>
        </p:nvSpPr>
        <p:spPr>
          <a:xfrm>
            <a:off x="9128473" y="2274735"/>
            <a:ext cx="207749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dirty="0">
                <a:solidFill>
                  <a:schemeClr val="accent2">
                    <a:alpha val="33000"/>
                  </a:schemeClr>
                </a:solidFill>
              </a:rPr>
              <a:t>OUR</a:t>
            </a:r>
          </a:p>
          <a:p>
            <a:pPr>
              <a:lnSpc>
                <a:spcPct val="100000"/>
              </a:lnSpc>
            </a:pPr>
            <a:r>
              <a:rPr lang="en-US" altLang="ko-KR" sz="4800" dirty="0">
                <a:solidFill>
                  <a:schemeClr val="accent2">
                    <a:alpha val="33000"/>
                  </a:schemeClr>
                </a:solidFill>
              </a:rPr>
              <a:t>GOAL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2BB3FD-EF84-408C-6EB6-8F94D56A33F3}"/>
              </a:ext>
            </a:extLst>
          </p:cNvPr>
          <p:cNvGrpSpPr/>
          <p:nvPr/>
        </p:nvGrpSpPr>
        <p:grpSpPr>
          <a:xfrm>
            <a:off x="-38100" y="2781300"/>
            <a:ext cx="9410700" cy="4029075"/>
            <a:chOff x="-38100" y="2667000"/>
            <a:chExt cx="9410700" cy="4029075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665EFAD9-8689-4211-9595-CA03DB1DB2F6}"/>
                </a:ext>
              </a:extLst>
            </p:cNvPr>
            <p:cNvSpPr/>
            <p:nvPr/>
          </p:nvSpPr>
          <p:spPr>
            <a:xfrm>
              <a:off x="-38100" y="2667000"/>
              <a:ext cx="9410700" cy="4029075"/>
            </a:xfrm>
            <a:custGeom>
              <a:avLst/>
              <a:gdLst>
                <a:gd name="connsiteX0" fmla="*/ 0 w 9410700"/>
                <a:gd name="connsiteY0" fmla="*/ 4029075 h 4029075"/>
                <a:gd name="connsiteX1" fmla="*/ 2657475 w 9410700"/>
                <a:gd name="connsiteY1" fmla="*/ 1323975 h 4029075"/>
                <a:gd name="connsiteX2" fmla="*/ 4267200 w 9410700"/>
                <a:gd name="connsiteY2" fmla="*/ 2324100 h 4029075"/>
                <a:gd name="connsiteX3" fmla="*/ 5838825 w 9410700"/>
                <a:gd name="connsiteY3" fmla="*/ 628650 h 4029075"/>
                <a:gd name="connsiteX4" fmla="*/ 7448550 w 9410700"/>
                <a:gd name="connsiteY4" fmla="*/ 1733550 h 4029075"/>
                <a:gd name="connsiteX5" fmla="*/ 9410700 w 9410700"/>
                <a:gd name="connsiteY5" fmla="*/ 0 h 402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700" h="4029075">
                  <a:moveTo>
                    <a:pt x="0" y="4029075"/>
                  </a:moveTo>
                  <a:lnTo>
                    <a:pt x="2657475" y="1323975"/>
                  </a:lnTo>
                  <a:lnTo>
                    <a:pt x="4267200" y="2324100"/>
                  </a:lnTo>
                  <a:lnTo>
                    <a:pt x="5838825" y="628650"/>
                  </a:lnTo>
                  <a:lnTo>
                    <a:pt x="7448550" y="1733550"/>
                  </a:lnTo>
                  <a:lnTo>
                    <a:pt x="9410700" y="0"/>
                  </a:lnTo>
                </a:path>
              </a:pathLst>
            </a:custGeom>
            <a:noFill/>
            <a:ln w="254000">
              <a:solidFill>
                <a:schemeClr val="accent1"/>
              </a:solidFill>
              <a:tailEnd type="triangle"/>
            </a:ln>
            <a:effectLst>
              <a:outerShdw blurRad="190500" dist="127000" dir="2700000" algn="t" rotWithShape="0">
                <a:schemeClr val="tx1"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3F54490-5E53-FC54-FEC2-B359350F3D67}"/>
                </a:ext>
              </a:extLst>
            </p:cNvPr>
            <p:cNvSpPr/>
            <p:nvPr/>
          </p:nvSpPr>
          <p:spPr>
            <a:xfrm>
              <a:off x="-38100" y="2667000"/>
              <a:ext cx="9410700" cy="4029075"/>
            </a:xfrm>
            <a:custGeom>
              <a:avLst/>
              <a:gdLst>
                <a:gd name="connsiteX0" fmla="*/ 0 w 9410700"/>
                <a:gd name="connsiteY0" fmla="*/ 4029075 h 4029075"/>
                <a:gd name="connsiteX1" fmla="*/ 2657475 w 9410700"/>
                <a:gd name="connsiteY1" fmla="*/ 1323975 h 4029075"/>
                <a:gd name="connsiteX2" fmla="*/ 4267200 w 9410700"/>
                <a:gd name="connsiteY2" fmla="*/ 2324100 h 4029075"/>
                <a:gd name="connsiteX3" fmla="*/ 5838825 w 9410700"/>
                <a:gd name="connsiteY3" fmla="*/ 628650 h 4029075"/>
                <a:gd name="connsiteX4" fmla="*/ 7448550 w 9410700"/>
                <a:gd name="connsiteY4" fmla="*/ 1733550 h 4029075"/>
                <a:gd name="connsiteX5" fmla="*/ 9410700 w 9410700"/>
                <a:gd name="connsiteY5" fmla="*/ 0 h 402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0700" h="4029075">
                  <a:moveTo>
                    <a:pt x="0" y="4029075"/>
                  </a:moveTo>
                  <a:lnTo>
                    <a:pt x="2657475" y="1323975"/>
                  </a:lnTo>
                  <a:lnTo>
                    <a:pt x="4267200" y="2324100"/>
                  </a:lnTo>
                  <a:lnTo>
                    <a:pt x="5838825" y="628650"/>
                  </a:lnTo>
                  <a:lnTo>
                    <a:pt x="7448550" y="1733550"/>
                  </a:lnTo>
                  <a:lnTo>
                    <a:pt x="9410700" y="0"/>
                  </a:lnTo>
                </a:path>
              </a:pathLst>
            </a:custGeom>
            <a:noFill/>
            <a:ln w="254000">
              <a:solidFill>
                <a:schemeClr val="accent1"/>
              </a:solidFill>
              <a:tailEnd type="triangle"/>
            </a:ln>
            <a:effectLst>
              <a:outerShdw blurRad="152400" dist="127000" dir="13500000" algn="t" rotWithShape="0">
                <a:schemeClr val="bg1">
                  <a:alpha val="7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68062D-BF7D-8338-4445-8CBAC78F2239}"/>
              </a:ext>
            </a:extLst>
          </p:cNvPr>
          <p:cNvSpPr txBox="1"/>
          <p:nvPr/>
        </p:nvSpPr>
        <p:spPr>
          <a:xfrm>
            <a:off x="1737171" y="2887190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EC37581-AFC6-97F6-A758-9391E3A0BCD1}"/>
              </a:ext>
            </a:extLst>
          </p:cNvPr>
          <p:cNvSpPr txBox="1"/>
          <p:nvPr/>
        </p:nvSpPr>
        <p:spPr>
          <a:xfrm>
            <a:off x="1507375" y="3162173"/>
            <a:ext cx="2227704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AFABE3-584A-4A84-CFBE-9BC1C3B08FCF}"/>
              </a:ext>
            </a:extLst>
          </p:cNvPr>
          <p:cNvGrpSpPr/>
          <p:nvPr/>
        </p:nvGrpSpPr>
        <p:grpSpPr>
          <a:xfrm>
            <a:off x="2269999" y="3757580"/>
            <a:ext cx="702456" cy="702454"/>
            <a:chOff x="12428015" y="3781309"/>
            <a:chExt cx="702456" cy="702454"/>
          </a:xfrm>
          <a:solidFill>
            <a:schemeClr val="accent1"/>
          </a:solidFill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486B71-1AB2-5173-80E2-D704C422DD6A}"/>
                </a:ext>
              </a:extLst>
            </p:cNvPr>
            <p:cNvGrpSpPr/>
            <p:nvPr/>
          </p:nvGrpSpPr>
          <p:grpSpPr>
            <a:xfrm>
              <a:off x="12428015" y="3781309"/>
              <a:ext cx="702456" cy="702454"/>
              <a:chOff x="1127125" y="2692028"/>
              <a:chExt cx="2744989" cy="2744989"/>
            </a:xfrm>
            <a:grpFill/>
          </p:grpSpPr>
          <p:sp>
            <p:nvSpPr>
              <p:cNvPr id="16" name="Oval 39">
                <a:extLst>
                  <a:ext uri="{FF2B5EF4-FFF2-40B4-BE49-F238E27FC236}">
                    <a16:creationId xmlns:a16="http://schemas.microsoft.com/office/drawing/2014/main" id="{DDA78FF4-3BEA-4FD2-390F-2B7736823970}"/>
                  </a:ext>
                </a:extLst>
              </p:cNvPr>
              <p:cNvSpPr/>
              <p:nvPr/>
            </p:nvSpPr>
            <p:spPr>
              <a:xfrm>
                <a:off x="112712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Oval 38">
                <a:extLst>
                  <a:ext uri="{FF2B5EF4-FFF2-40B4-BE49-F238E27FC236}">
                    <a16:creationId xmlns:a16="http://schemas.microsoft.com/office/drawing/2014/main" id="{DB3DB8F8-8FC9-E778-086B-3601BFCEF296}"/>
                  </a:ext>
                </a:extLst>
              </p:cNvPr>
              <p:cNvSpPr/>
              <p:nvPr/>
            </p:nvSpPr>
            <p:spPr>
              <a:xfrm>
                <a:off x="112712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558C374-389F-1A72-CC47-04CC7D84846B}"/>
                </a:ext>
              </a:extLst>
            </p:cNvPr>
            <p:cNvSpPr/>
            <p:nvPr/>
          </p:nvSpPr>
          <p:spPr>
            <a:xfrm>
              <a:off x="12485537" y="3838833"/>
              <a:ext cx="587412" cy="587406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4" name="그래픽 93" descr="조리개 단색으로 채워진">
              <a:extLst>
                <a:ext uri="{FF2B5EF4-FFF2-40B4-BE49-F238E27FC236}">
                  <a16:creationId xmlns:a16="http://schemas.microsoft.com/office/drawing/2014/main" id="{BE13EDF9-3AC2-A47F-7B38-CB1C7B788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01286" y="3954579"/>
              <a:ext cx="355915" cy="355915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2771C71-F337-C860-94BE-6FE5F00E39E6}"/>
              </a:ext>
            </a:extLst>
          </p:cNvPr>
          <p:cNvGrpSpPr/>
          <p:nvPr/>
        </p:nvGrpSpPr>
        <p:grpSpPr>
          <a:xfrm>
            <a:off x="3853444" y="4706256"/>
            <a:ext cx="702456" cy="702454"/>
            <a:chOff x="1127125" y="2692026"/>
            <a:chExt cx="2744989" cy="2744991"/>
          </a:xfrm>
          <a:solidFill>
            <a:schemeClr val="accent1"/>
          </a:solidFill>
        </p:grpSpPr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5108DC57-F39A-9320-426E-584BCA434B7E}"/>
                </a:ext>
              </a:extLst>
            </p:cNvPr>
            <p:cNvSpPr/>
            <p:nvPr/>
          </p:nvSpPr>
          <p:spPr>
            <a:xfrm>
              <a:off x="1127125" y="2692026"/>
              <a:ext cx="2744989" cy="274499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E62E39A0-8969-C729-782E-2FDBD8813B65}"/>
                </a:ext>
              </a:extLst>
            </p:cNvPr>
            <p:cNvSpPr/>
            <p:nvPr/>
          </p:nvSpPr>
          <p:spPr>
            <a:xfrm>
              <a:off x="1127125" y="2692026"/>
              <a:ext cx="2744989" cy="2744991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1" name="타원 90">
            <a:extLst>
              <a:ext uri="{FF2B5EF4-FFF2-40B4-BE49-F238E27FC236}">
                <a16:creationId xmlns:a16="http://schemas.microsoft.com/office/drawing/2014/main" id="{35BA5113-BE3F-4922-784B-7D822E25D76E}"/>
              </a:ext>
            </a:extLst>
          </p:cNvPr>
          <p:cNvSpPr/>
          <p:nvPr/>
        </p:nvSpPr>
        <p:spPr>
          <a:xfrm>
            <a:off x="3910966" y="4763780"/>
            <a:ext cx="587412" cy="58740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래픽 94" descr="계산기 단색으로 채워진">
            <a:extLst>
              <a:ext uri="{FF2B5EF4-FFF2-40B4-BE49-F238E27FC236}">
                <a16:creationId xmlns:a16="http://schemas.microsoft.com/office/drawing/2014/main" id="{FD3AFCCF-3382-2B51-0B08-3D50206775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6715" y="4879526"/>
            <a:ext cx="355915" cy="35591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4926801-EBAF-BFD3-ED7D-45D7536941FF}"/>
              </a:ext>
            </a:extLst>
          </p:cNvPr>
          <p:cNvGrpSpPr/>
          <p:nvPr/>
        </p:nvGrpSpPr>
        <p:grpSpPr>
          <a:xfrm>
            <a:off x="5436889" y="3070843"/>
            <a:ext cx="702456" cy="702454"/>
            <a:chOff x="18013014" y="5482447"/>
            <a:chExt cx="702456" cy="702454"/>
          </a:xfrm>
          <a:solidFill>
            <a:schemeClr val="accent1"/>
          </a:solidFill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5327728-C3EA-DA55-CEFE-25E6D8EE1D1F}"/>
                </a:ext>
              </a:extLst>
            </p:cNvPr>
            <p:cNvGrpSpPr/>
            <p:nvPr/>
          </p:nvGrpSpPr>
          <p:grpSpPr>
            <a:xfrm>
              <a:off x="18013014" y="5482447"/>
              <a:ext cx="702456" cy="702454"/>
              <a:chOff x="1127125" y="2692028"/>
              <a:chExt cx="2744989" cy="2744989"/>
            </a:xfrm>
            <a:grpFill/>
          </p:grpSpPr>
          <p:sp>
            <p:nvSpPr>
              <p:cNvPr id="63" name="Oval 39">
                <a:extLst>
                  <a:ext uri="{FF2B5EF4-FFF2-40B4-BE49-F238E27FC236}">
                    <a16:creationId xmlns:a16="http://schemas.microsoft.com/office/drawing/2014/main" id="{3E330FE8-D595-FB52-4BDB-68B354380458}"/>
                  </a:ext>
                </a:extLst>
              </p:cNvPr>
              <p:cNvSpPr/>
              <p:nvPr/>
            </p:nvSpPr>
            <p:spPr>
              <a:xfrm>
                <a:off x="112712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4" name="Oval 38">
                <a:extLst>
                  <a:ext uri="{FF2B5EF4-FFF2-40B4-BE49-F238E27FC236}">
                    <a16:creationId xmlns:a16="http://schemas.microsoft.com/office/drawing/2014/main" id="{64889F2C-B4AA-A626-75D7-ABE5E8D24C43}"/>
                  </a:ext>
                </a:extLst>
              </p:cNvPr>
              <p:cNvSpPr/>
              <p:nvPr/>
            </p:nvSpPr>
            <p:spPr>
              <a:xfrm>
                <a:off x="1127125" y="2692028"/>
                <a:ext cx="2744989" cy="2744989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en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B6E6B15D-174A-60B4-477B-B7176A936DC7}"/>
                </a:ext>
              </a:extLst>
            </p:cNvPr>
            <p:cNvSpPr/>
            <p:nvPr/>
          </p:nvSpPr>
          <p:spPr>
            <a:xfrm>
              <a:off x="18070536" y="5539971"/>
              <a:ext cx="587412" cy="587406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래픽 95" descr="컴퓨터 단색으로 채워진">
              <a:extLst>
                <a:ext uri="{FF2B5EF4-FFF2-40B4-BE49-F238E27FC236}">
                  <a16:creationId xmlns:a16="http://schemas.microsoft.com/office/drawing/2014/main" id="{6E7C66E2-0EAE-4D4D-65EA-8CC18E3A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186285" y="5655717"/>
              <a:ext cx="355915" cy="355915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3110044-6A7C-A950-DA6D-F5A7DB423B25}"/>
              </a:ext>
            </a:extLst>
          </p:cNvPr>
          <p:cNvGrpSpPr/>
          <p:nvPr/>
        </p:nvGrpSpPr>
        <p:grpSpPr>
          <a:xfrm>
            <a:off x="7020333" y="4124251"/>
            <a:ext cx="702456" cy="702454"/>
            <a:chOff x="1127125" y="2692027"/>
            <a:chExt cx="2744989" cy="2744990"/>
          </a:xfrm>
          <a:solidFill>
            <a:schemeClr val="accent1"/>
          </a:solidFill>
        </p:grpSpPr>
        <p:sp>
          <p:nvSpPr>
            <p:cNvPr id="66" name="Oval 39">
              <a:extLst>
                <a:ext uri="{FF2B5EF4-FFF2-40B4-BE49-F238E27FC236}">
                  <a16:creationId xmlns:a16="http://schemas.microsoft.com/office/drawing/2014/main" id="{74B65BA7-CCB8-C94E-43EF-8D406130CD96}"/>
                </a:ext>
              </a:extLst>
            </p:cNvPr>
            <p:cNvSpPr/>
            <p:nvPr/>
          </p:nvSpPr>
          <p:spPr>
            <a:xfrm>
              <a:off x="1127125" y="2692027"/>
              <a:ext cx="2744989" cy="27449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" name="Oval 38">
              <a:extLst>
                <a:ext uri="{FF2B5EF4-FFF2-40B4-BE49-F238E27FC236}">
                  <a16:creationId xmlns:a16="http://schemas.microsoft.com/office/drawing/2014/main" id="{2ED98EDF-5C84-DA0C-7DE6-945A3FCF7E9C}"/>
                </a:ext>
              </a:extLst>
            </p:cNvPr>
            <p:cNvSpPr/>
            <p:nvPr/>
          </p:nvSpPr>
          <p:spPr>
            <a:xfrm>
              <a:off x="1127125" y="2692027"/>
              <a:ext cx="2744989" cy="274499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3" name="타원 92">
            <a:extLst>
              <a:ext uri="{FF2B5EF4-FFF2-40B4-BE49-F238E27FC236}">
                <a16:creationId xmlns:a16="http://schemas.microsoft.com/office/drawing/2014/main" id="{EC806B29-3BBE-B327-0D50-4FA98D0148DE}"/>
              </a:ext>
            </a:extLst>
          </p:cNvPr>
          <p:cNvSpPr/>
          <p:nvPr/>
        </p:nvSpPr>
        <p:spPr>
          <a:xfrm>
            <a:off x="7077855" y="4181775"/>
            <a:ext cx="587412" cy="58740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래픽 96" descr="디스크 단색으로 채워진">
            <a:extLst>
              <a:ext uri="{FF2B5EF4-FFF2-40B4-BE49-F238E27FC236}">
                <a16:creationId xmlns:a16="http://schemas.microsoft.com/office/drawing/2014/main" id="{D01E5FA2-CCE7-387D-0060-FA83D2FA29C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3604" y="4297521"/>
            <a:ext cx="355915" cy="35591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75E7F3-2271-52AE-6A17-1EB106A07B0F}"/>
              </a:ext>
            </a:extLst>
          </p:cNvPr>
          <p:cNvSpPr txBox="1"/>
          <p:nvPr/>
        </p:nvSpPr>
        <p:spPr>
          <a:xfrm>
            <a:off x="4904061" y="2212673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436469-AA74-BEE1-6DD6-67D713FF0EF6}"/>
              </a:ext>
            </a:extLst>
          </p:cNvPr>
          <p:cNvSpPr txBox="1"/>
          <p:nvPr/>
        </p:nvSpPr>
        <p:spPr>
          <a:xfrm>
            <a:off x="4674265" y="2487656"/>
            <a:ext cx="2227704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A554FB-0081-574B-9CBF-F39298F2CE42}"/>
              </a:ext>
            </a:extLst>
          </p:cNvPr>
          <p:cNvSpPr txBox="1"/>
          <p:nvPr/>
        </p:nvSpPr>
        <p:spPr>
          <a:xfrm>
            <a:off x="3320616" y="5517684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텍스트를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C1E358-EB66-4F9C-EE2B-E9E949D94791}"/>
              </a:ext>
            </a:extLst>
          </p:cNvPr>
          <p:cNvSpPr txBox="1"/>
          <p:nvPr/>
        </p:nvSpPr>
        <p:spPr>
          <a:xfrm>
            <a:off x="3090820" y="5792667"/>
            <a:ext cx="2227704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2273D8-1F7B-5C0C-E7C8-66A69DDFED57}"/>
              </a:ext>
            </a:extLst>
          </p:cNvPr>
          <p:cNvSpPr txBox="1"/>
          <p:nvPr/>
        </p:nvSpPr>
        <p:spPr>
          <a:xfrm>
            <a:off x="6487505" y="4942451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텍스트를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52E79A-B3C7-4873-FDAA-CC4A26E4C597}"/>
              </a:ext>
            </a:extLst>
          </p:cNvPr>
          <p:cNvSpPr txBox="1"/>
          <p:nvPr/>
        </p:nvSpPr>
        <p:spPr>
          <a:xfrm>
            <a:off x="6257709" y="5217434"/>
            <a:ext cx="2227704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124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DD6841E-C1C9-6104-7063-774975EFBE41}"/>
              </a:ext>
            </a:extLst>
          </p:cNvPr>
          <p:cNvGrpSpPr/>
          <p:nvPr/>
        </p:nvGrpSpPr>
        <p:grpSpPr>
          <a:xfrm>
            <a:off x="4107182" y="2457451"/>
            <a:ext cx="1333499" cy="1333499"/>
            <a:chOff x="2257425" y="3028949"/>
            <a:chExt cx="1971675" cy="1971675"/>
          </a:xfrm>
          <a:solidFill>
            <a:schemeClr val="accent1"/>
          </a:solidFill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E557515-811F-C5E3-4FAA-791A6DD463C8}"/>
                </a:ext>
              </a:extLst>
            </p:cNvPr>
            <p:cNvSpPr/>
            <p:nvPr/>
          </p:nvSpPr>
          <p:spPr>
            <a:xfrm rot="18900000">
              <a:off x="2257425" y="3028949"/>
              <a:ext cx="1971675" cy="1971675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7CFB972-7B40-25A6-7B5F-BFC0699EE472}"/>
                </a:ext>
              </a:extLst>
            </p:cNvPr>
            <p:cNvSpPr/>
            <p:nvPr/>
          </p:nvSpPr>
          <p:spPr>
            <a:xfrm rot="18900000">
              <a:off x="2257425" y="3028949"/>
              <a:ext cx="1971675" cy="1971675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B7BD6C1-E58B-F576-1C16-DA94A65C7DB7}"/>
              </a:ext>
            </a:extLst>
          </p:cNvPr>
          <p:cNvGrpSpPr/>
          <p:nvPr/>
        </p:nvGrpSpPr>
        <p:grpSpPr>
          <a:xfrm>
            <a:off x="6355082" y="2457451"/>
            <a:ext cx="1333499" cy="1333499"/>
            <a:chOff x="2257425" y="3028949"/>
            <a:chExt cx="1971675" cy="1971675"/>
          </a:xfrm>
          <a:solidFill>
            <a:schemeClr val="accent1"/>
          </a:solidFill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F8F0687-5D61-BF02-334B-68EF114CB39A}"/>
                </a:ext>
              </a:extLst>
            </p:cNvPr>
            <p:cNvSpPr/>
            <p:nvPr/>
          </p:nvSpPr>
          <p:spPr>
            <a:xfrm rot="18900000">
              <a:off x="2257425" y="3028949"/>
              <a:ext cx="1971675" cy="1971675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B05163B2-B445-E384-821C-D94B7CB56F68}"/>
                </a:ext>
              </a:extLst>
            </p:cNvPr>
            <p:cNvSpPr/>
            <p:nvPr/>
          </p:nvSpPr>
          <p:spPr>
            <a:xfrm rot="18900000">
              <a:off x="2257425" y="3028949"/>
              <a:ext cx="1971675" cy="1971675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632CA95-F426-C5AD-02DC-739196F18391}"/>
              </a:ext>
            </a:extLst>
          </p:cNvPr>
          <p:cNvGrpSpPr/>
          <p:nvPr/>
        </p:nvGrpSpPr>
        <p:grpSpPr>
          <a:xfrm>
            <a:off x="4107182" y="4517392"/>
            <a:ext cx="1333499" cy="1333499"/>
            <a:chOff x="2257425" y="3028949"/>
            <a:chExt cx="1971675" cy="1971675"/>
          </a:xfrm>
          <a:solidFill>
            <a:schemeClr val="accent1"/>
          </a:solidFill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AC52B59-D12F-BFC0-350C-124B7AEC02DC}"/>
                </a:ext>
              </a:extLst>
            </p:cNvPr>
            <p:cNvSpPr/>
            <p:nvPr/>
          </p:nvSpPr>
          <p:spPr>
            <a:xfrm rot="18900000">
              <a:off x="2257425" y="3028949"/>
              <a:ext cx="1971675" cy="1971675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5F4CEBC3-131D-4997-7957-726EA6E8A98F}"/>
                </a:ext>
              </a:extLst>
            </p:cNvPr>
            <p:cNvSpPr/>
            <p:nvPr/>
          </p:nvSpPr>
          <p:spPr>
            <a:xfrm rot="18900000">
              <a:off x="2257425" y="3028949"/>
              <a:ext cx="1971675" cy="1971675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98C5495-E422-1114-C33F-E6EC70B5E748}"/>
              </a:ext>
            </a:extLst>
          </p:cNvPr>
          <p:cNvGrpSpPr/>
          <p:nvPr/>
        </p:nvGrpSpPr>
        <p:grpSpPr>
          <a:xfrm>
            <a:off x="6355082" y="4517392"/>
            <a:ext cx="1333499" cy="1333499"/>
            <a:chOff x="2257425" y="3028949"/>
            <a:chExt cx="1971675" cy="1971675"/>
          </a:xfrm>
          <a:solidFill>
            <a:schemeClr val="accent1"/>
          </a:solidFill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4C69FFA-54B6-A1FB-8A05-580C091B9516}"/>
                </a:ext>
              </a:extLst>
            </p:cNvPr>
            <p:cNvSpPr/>
            <p:nvPr/>
          </p:nvSpPr>
          <p:spPr>
            <a:xfrm rot="18900000">
              <a:off x="2257425" y="3028949"/>
              <a:ext cx="1971675" cy="1971675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CCFE0195-2413-1155-CD6D-DAFB77A9F583}"/>
                </a:ext>
              </a:extLst>
            </p:cNvPr>
            <p:cNvSpPr/>
            <p:nvPr/>
          </p:nvSpPr>
          <p:spPr>
            <a:xfrm rot="18900000">
              <a:off x="2257425" y="3028949"/>
              <a:ext cx="1971675" cy="1971675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1AA1CC04-BCF6-435F-27A4-A2B0E028BB18}"/>
              </a:ext>
            </a:extLst>
          </p:cNvPr>
          <p:cNvSpPr/>
          <p:nvPr/>
        </p:nvSpPr>
        <p:spPr>
          <a:xfrm rot="18900000">
            <a:off x="5344162" y="3600451"/>
            <a:ext cx="1107440" cy="1107439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4D13D2-BB9F-8F85-19E4-BF9FEFCD05CF}"/>
              </a:ext>
            </a:extLst>
          </p:cNvPr>
          <p:cNvSpPr txBox="1"/>
          <p:nvPr/>
        </p:nvSpPr>
        <p:spPr>
          <a:xfrm>
            <a:off x="4603211" y="2622520"/>
            <a:ext cx="341440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3600" dirty="0"/>
              <a:t>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D854387-5971-23D8-5CE0-344D05A3C475}"/>
              </a:ext>
            </a:extLst>
          </p:cNvPr>
          <p:cNvSpPr txBox="1"/>
          <p:nvPr/>
        </p:nvSpPr>
        <p:spPr>
          <a:xfrm>
            <a:off x="4419668" y="3204875"/>
            <a:ext cx="70852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Strength</a:t>
            </a:r>
            <a:endParaRPr lang="ko-KR" altLang="en-US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28CD8DE-15FA-C72B-8FCA-5BDEF9CB0C7E}"/>
              </a:ext>
            </a:extLst>
          </p:cNvPr>
          <p:cNvSpPr txBox="1"/>
          <p:nvPr/>
        </p:nvSpPr>
        <p:spPr>
          <a:xfrm>
            <a:off x="4632867" y="3441214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alpha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강점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EFD003-77C3-3CD3-3D04-8850867E95AD}"/>
              </a:ext>
            </a:extLst>
          </p:cNvPr>
          <p:cNvSpPr txBox="1"/>
          <p:nvPr/>
        </p:nvSpPr>
        <p:spPr>
          <a:xfrm>
            <a:off x="6757335" y="2622520"/>
            <a:ext cx="528992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accent3"/>
                </a:solidFill>
              </a:rPr>
              <a:t>W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A6CE145-ACED-4745-1C09-DA64CD1E165E}"/>
              </a:ext>
            </a:extLst>
          </p:cNvPr>
          <p:cNvSpPr txBox="1"/>
          <p:nvPr/>
        </p:nvSpPr>
        <p:spPr>
          <a:xfrm>
            <a:off x="6606654" y="3204875"/>
            <a:ext cx="8303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Weakness</a:t>
            </a:r>
            <a:endParaRPr lang="ko-KR" altLang="en-US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A17BC63-BD99-38D3-4AE6-CCE7385256B4}"/>
              </a:ext>
            </a:extLst>
          </p:cNvPr>
          <p:cNvSpPr txBox="1"/>
          <p:nvPr/>
        </p:nvSpPr>
        <p:spPr>
          <a:xfrm>
            <a:off x="6880767" y="3441214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alpha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약점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A57663-C7E7-EE8B-A048-ACC5FB9D8082}"/>
              </a:ext>
            </a:extLst>
          </p:cNvPr>
          <p:cNvSpPr txBox="1"/>
          <p:nvPr/>
        </p:nvSpPr>
        <p:spPr>
          <a:xfrm>
            <a:off x="4557525" y="4682461"/>
            <a:ext cx="432812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3600" dirty="0">
                <a:solidFill>
                  <a:schemeClr val="accent3"/>
                </a:solidFill>
              </a:rPr>
              <a:t>O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89D8CCE-6806-B30D-EE83-C891D9E8AF7E}"/>
              </a:ext>
            </a:extLst>
          </p:cNvPr>
          <p:cNvSpPr txBox="1"/>
          <p:nvPr/>
        </p:nvSpPr>
        <p:spPr>
          <a:xfrm>
            <a:off x="4299444" y="5264816"/>
            <a:ext cx="9489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Opportunity</a:t>
            </a:r>
            <a:endParaRPr lang="ko-KR" altLang="en-US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7F66DD4-ACF9-20F0-10B9-829AFECA8445}"/>
              </a:ext>
            </a:extLst>
          </p:cNvPr>
          <p:cNvSpPr txBox="1"/>
          <p:nvPr/>
        </p:nvSpPr>
        <p:spPr>
          <a:xfrm>
            <a:off x="4632867" y="550115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alpha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기회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1A19AAE-A73D-5914-90BD-9EA727488DC7}"/>
              </a:ext>
            </a:extLst>
          </p:cNvPr>
          <p:cNvSpPr txBox="1"/>
          <p:nvPr/>
        </p:nvSpPr>
        <p:spPr>
          <a:xfrm>
            <a:off x="6848707" y="4682461"/>
            <a:ext cx="346249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3600" dirty="0"/>
              <a:t>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6D1ED3-A386-B21C-DF1A-6B78F165C48E}"/>
              </a:ext>
            </a:extLst>
          </p:cNvPr>
          <p:cNvSpPr txBox="1"/>
          <p:nvPr/>
        </p:nvSpPr>
        <p:spPr>
          <a:xfrm>
            <a:off x="6754131" y="5264816"/>
            <a:ext cx="53540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Threat</a:t>
            </a:r>
            <a:endParaRPr lang="ko-KR" altLang="en-US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CA9BEE-5C0A-00F6-70F0-F0F3F7B4BD56}"/>
              </a:ext>
            </a:extLst>
          </p:cNvPr>
          <p:cNvSpPr txBox="1"/>
          <p:nvPr/>
        </p:nvSpPr>
        <p:spPr>
          <a:xfrm>
            <a:off x="6880767" y="550115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alpha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위험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370F314-79AD-1E4F-6797-E10F86D1437A}"/>
              </a:ext>
            </a:extLst>
          </p:cNvPr>
          <p:cNvSpPr txBox="1"/>
          <p:nvPr/>
        </p:nvSpPr>
        <p:spPr>
          <a:xfrm>
            <a:off x="1321108" y="2663607"/>
            <a:ext cx="11205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l"/>
            <a:r>
              <a:rPr lang="ko-KR" altLang="en-US" dirty="0"/>
              <a:t>강점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Strength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0C868F-22E0-CEFB-DB4C-F472B2CD6265}"/>
              </a:ext>
            </a:extLst>
          </p:cNvPr>
          <p:cNvSpPr txBox="1"/>
          <p:nvPr/>
        </p:nvSpPr>
        <p:spPr>
          <a:xfrm>
            <a:off x="1321108" y="2938590"/>
            <a:ext cx="222770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 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5DEF9B6-CD6D-FD42-CF36-FBD0C9A327CD}"/>
              </a:ext>
            </a:extLst>
          </p:cNvPr>
          <p:cNvSpPr txBox="1"/>
          <p:nvPr/>
        </p:nvSpPr>
        <p:spPr>
          <a:xfrm>
            <a:off x="8643188" y="2663607"/>
            <a:ext cx="12631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accent3"/>
                </a:solidFill>
              </a:rPr>
              <a:t>약점 </a:t>
            </a:r>
            <a:r>
              <a:rPr lang="en-US" altLang="ko-KR" sz="12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Weakness</a:t>
            </a:r>
            <a:endParaRPr lang="ko-KR" altLang="en-US" sz="1200" dirty="0"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987E11-0261-4E37-34C2-3273E273B94D}"/>
              </a:ext>
            </a:extLst>
          </p:cNvPr>
          <p:cNvSpPr txBox="1"/>
          <p:nvPr/>
        </p:nvSpPr>
        <p:spPr>
          <a:xfrm>
            <a:off x="8643188" y="2938590"/>
            <a:ext cx="222770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 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F7BCED3-9BD5-B54F-9D8A-7980E10EE54E}"/>
              </a:ext>
            </a:extLst>
          </p:cNvPr>
          <p:cNvSpPr txBox="1"/>
          <p:nvPr/>
        </p:nvSpPr>
        <p:spPr>
          <a:xfrm>
            <a:off x="1321108" y="4723548"/>
            <a:ext cx="138178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l"/>
            <a:r>
              <a:rPr lang="ko-KR" altLang="en-US" dirty="0">
                <a:solidFill>
                  <a:schemeClr val="accent3"/>
                </a:solidFill>
              </a:rPr>
              <a:t>기회 </a:t>
            </a:r>
            <a:r>
              <a:rPr lang="en-US" altLang="ko-KR" sz="1200" dirty="0"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Opportunity</a:t>
            </a:r>
            <a:endParaRPr lang="ko-KR" altLang="en-US" sz="1200" dirty="0"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5553F5-702E-29C0-CC8F-D466E157147A}"/>
              </a:ext>
            </a:extLst>
          </p:cNvPr>
          <p:cNvSpPr txBox="1"/>
          <p:nvPr/>
        </p:nvSpPr>
        <p:spPr>
          <a:xfrm>
            <a:off x="1321108" y="4998531"/>
            <a:ext cx="222770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 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1D8F5DA-C0CC-A6FF-6ABC-158F2A6314A2}"/>
              </a:ext>
            </a:extLst>
          </p:cNvPr>
          <p:cNvSpPr txBox="1"/>
          <p:nvPr/>
        </p:nvSpPr>
        <p:spPr>
          <a:xfrm>
            <a:off x="8643188" y="4723548"/>
            <a:ext cx="9682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l"/>
            <a:r>
              <a:rPr lang="ko-KR" altLang="en-US" dirty="0"/>
              <a:t>위험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Threat</a:t>
            </a:r>
            <a:endParaRPr lang="ko-KR" altLang="en-US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EFD6C8-471A-9B6D-0E60-697269E1F0E1}"/>
              </a:ext>
            </a:extLst>
          </p:cNvPr>
          <p:cNvSpPr txBox="1"/>
          <p:nvPr/>
        </p:nvSpPr>
        <p:spPr>
          <a:xfrm>
            <a:off x="8643188" y="4998531"/>
            <a:ext cx="222770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다른 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171450" indent="-171450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마지막 관련 내용을 입력해 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2B0A9F6-EFB8-5128-EC22-00A79C5A07CF}"/>
              </a:ext>
            </a:extLst>
          </p:cNvPr>
          <p:cNvSpPr txBox="1"/>
          <p:nvPr/>
        </p:nvSpPr>
        <p:spPr>
          <a:xfrm>
            <a:off x="5493926" y="3917182"/>
            <a:ext cx="80791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1400" dirty="0">
                <a:solidFill>
                  <a:schemeClr val="accent2">
                    <a:alpha val="50000"/>
                  </a:schemeClr>
                </a:solidFill>
              </a:rPr>
              <a:t>SWOT</a:t>
            </a:r>
          </a:p>
          <a:p>
            <a:pPr algn="ctr"/>
            <a:r>
              <a:rPr lang="en-US" altLang="ko-KR" sz="1400" dirty="0">
                <a:solidFill>
                  <a:schemeClr val="accent2">
                    <a:alpha val="50000"/>
                  </a:schemeClr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206424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467DD17-8452-D490-D6D1-08907A14B388}"/>
              </a:ext>
            </a:extLst>
          </p:cNvPr>
          <p:cNvGrpSpPr/>
          <p:nvPr/>
        </p:nvGrpSpPr>
        <p:grpSpPr>
          <a:xfrm>
            <a:off x="1127125" y="2249598"/>
            <a:ext cx="1993089" cy="378448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4EC2128-4DAC-5FD9-6CC9-41F866EA2A1B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2815D8F-CDD0-4F86-58CF-32536B11C71F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03D3971-8B48-0406-15DA-C48DE0A09F91}"/>
              </a:ext>
            </a:extLst>
          </p:cNvPr>
          <p:cNvSpPr/>
          <p:nvPr/>
        </p:nvSpPr>
        <p:spPr>
          <a:xfrm>
            <a:off x="1360730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6821DDC-A5B5-B055-DE47-3547D0C305EC}"/>
              </a:ext>
            </a:extLst>
          </p:cNvPr>
          <p:cNvGrpSpPr/>
          <p:nvPr/>
        </p:nvGrpSpPr>
        <p:grpSpPr>
          <a:xfrm>
            <a:off x="1596163" y="2676545"/>
            <a:ext cx="1055012" cy="1055013"/>
            <a:chOff x="2960883" y="2832101"/>
            <a:chExt cx="724808" cy="724806"/>
          </a:xfrm>
          <a:solidFill>
            <a:schemeClr val="accent3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DAAFE33-E004-B5FB-4603-1EBEC36E5F74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D2F5465-ED2C-A60E-DCCF-9E4F40FA45B7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B77268-88B1-4A6B-B063-8A618CCB240B}"/>
              </a:ext>
            </a:extLst>
          </p:cNvPr>
          <p:cNvSpPr txBox="1"/>
          <p:nvPr/>
        </p:nvSpPr>
        <p:spPr>
          <a:xfrm>
            <a:off x="1621128" y="4818390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0D218-5D0D-ADD2-DF76-3245E5A2DAC8}"/>
              </a:ext>
            </a:extLst>
          </p:cNvPr>
          <p:cNvSpPr txBox="1"/>
          <p:nvPr/>
        </p:nvSpPr>
        <p:spPr>
          <a:xfrm>
            <a:off x="1310098" y="5142724"/>
            <a:ext cx="162714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92B8CC-5E69-A8A6-1866-268829F9B424}"/>
              </a:ext>
            </a:extLst>
          </p:cNvPr>
          <p:cNvSpPr txBox="1"/>
          <p:nvPr/>
        </p:nvSpPr>
        <p:spPr>
          <a:xfrm>
            <a:off x="1857571" y="4251252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8E6FBDC-02C6-A4B5-E941-8ED1027312B6}"/>
              </a:ext>
            </a:extLst>
          </p:cNvPr>
          <p:cNvGrpSpPr/>
          <p:nvPr/>
        </p:nvGrpSpPr>
        <p:grpSpPr>
          <a:xfrm>
            <a:off x="3775346" y="2249598"/>
            <a:ext cx="1993089" cy="3784488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060D84D-8167-A019-D0BA-96AC08085A59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00C12AE-18BA-B0DF-A5B2-C152254490E8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DC3F1F9-EF67-F7F0-530A-9B813645CCBE}"/>
              </a:ext>
            </a:extLst>
          </p:cNvPr>
          <p:cNvSpPr/>
          <p:nvPr/>
        </p:nvSpPr>
        <p:spPr>
          <a:xfrm>
            <a:off x="4008950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BED37E7-EFBE-B8F4-DD70-82FEC6B285D8}"/>
              </a:ext>
            </a:extLst>
          </p:cNvPr>
          <p:cNvGrpSpPr/>
          <p:nvPr/>
        </p:nvGrpSpPr>
        <p:grpSpPr>
          <a:xfrm>
            <a:off x="4244383" y="2676534"/>
            <a:ext cx="1055012" cy="1055010"/>
            <a:chOff x="2960883" y="2832101"/>
            <a:chExt cx="724808" cy="724806"/>
          </a:xfrm>
          <a:solidFill>
            <a:schemeClr val="accent3"/>
          </a:solidFill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330CB3A-6F01-CFAB-2E34-F62BD247063A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C9FAA8-B977-D0BA-967C-B2A54B021211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968E18E-6462-D4C8-2F27-3AA898097F52}"/>
              </a:ext>
            </a:extLst>
          </p:cNvPr>
          <p:cNvSpPr txBox="1"/>
          <p:nvPr/>
        </p:nvSpPr>
        <p:spPr>
          <a:xfrm>
            <a:off x="4269348" y="4818390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08ACF9-97AF-77DC-AEF5-46663F92CDC2}"/>
              </a:ext>
            </a:extLst>
          </p:cNvPr>
          <p:cNvSpPr txBox="1"/>
          <p:nvPr/>
        </p:nvSpPr>
        <p:spPr>
          <a:xfrm>
            <a:off x="3958318" y="5142724"/>
            <a:ext cx="162714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B2990D-C393-24C6-623F-1306FD064983}"/>
              </a:ext>
            </a:extLst>
          </p:cNvPr>
          <p:cNvSpPr txBox="1"/>
          <p:nvPr/>
        </p:nvSpPr>
        <p:spPr>
          <a:xfrm>
            <a:off x="4461708" y="4251252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80D9D67-DBF4-330B-DDC6-A59312E6FF0F}"/>
              </a:ext>
            </a:extLst>
          </p:cNvPr>
          <p:cNvGrpSpPr/>
          <p:nvPr/>
        </p:nvGrpSpPr>
        <p:grpSpPr>
          <a:xfrm>
            <a:off x="6423567" y="2249598"/>
            <a:ext cx="1993089" cy="378448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C7B9FA1A-C6D4-C54A-F349-ED53F8955C0D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1C506DC-E9D3-C60A-5A33-67000AEFE680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ED637D2-9A35-D99F-BFD5-F61CD75ECDDB}"/>
              </a:ext>
            </a:extLst>
          </p:cNvPr>
          <p:cNvSpPr/>
          <p:nvPr/>
        </p:nvSpPr>
        <p:spPr>
          <a:xfrm>
            <a:off x="6657170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95000"/>
                  <a:lumOff val="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5918E3B-AB09-63DA-25D2-15C01E1B4104}"/>
              </a:ext>
            </a:extLst>
          </p:cNvPr>
          <p:cNvGrpSpPr/>
          <p:nvPr/>
        </p:nvGrpSpPr>
        <p:grpSpPr>
          <a:xfrm>
            <a:off x="6892603" y="2676533"/>
            <a:ext cx="1055012" cy="1055010"/>
            <a:chOff x="2960883" y="2832101"/>
            <a:chExt cx="724808" cy="724806"/>
          </a:xfrm>
          <a:solidFill>
            <a:schemeClr val="accent3"/>
          </a:solidFill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C23C6973-98BB-359F-22D4-AD601B659A25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EAB5D07-8039-F27A-0753-FCD67B0CC709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BAC4381-989B-6C66-1AAB-7DF2541DEB43}"/>
              </a:ext>
            </a:extLst>
          </p:cNvPr>
          <p:cNvSpPr txBox="1"/>
          <p:nvPr/>
        </p:nvSpPr>
        <p:spPr>
          <a:xfrm>
            <a:off x="6917568" y="4818390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78B687-DE99-D887-E5D6-9B44BD884887}"/>
              </a:ext>
            </a:extLst>
          </p:cNvPr>
          <p:cNvSpPr txBox="1"/>
          <p:nvPr/>
        </p:nvSpPr>
        <p:spPr>
          <a:xfrm>
            <a:off x="6606538" y="5142724"/>
            <a:ext cx="162714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208B20-778C-CDDA-F844-0EADBBF7E4E8}"/>
              </a:ext>
            </a:extLst>
          </p:cNvPr>
          <p:cNvSpPr txBox="1"/>
          <p:nvPr/>
        </p:nvSpPr>
        <p:spPr>
          <a:xfrm>
            <a:off x="7108325" y="4251252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C70FC7C-B11B-C3C8-D749-54DD8847F124}"/>
              </a:ext>
            </a:extLst>
          </p:cNvPr>
          <p:cNvGrpSpPr/>
          <p:nvPr/>
        </p:nvGrpSpPr>
        <p:grpSpPr>
          <a:xfrm>
            <a:off x="9071786" y="2249598"/>
            <a:ext cx="1993089" cy="3784488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DDDF0319-07EA-A8A9-8A24-A01DFC38841D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5E6BFD74-D30F-5F45-DA7F-1954FE8D232C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1297DCB-4792-A612-650F-6551B4B5A89F}"/>
              </a:ext>
            </a:extLst>
          </p:cNvPr>
          <p:cNvSpPr/>
          <p:nvPr/>
        </p:nvSpPr>
        <p:spPr>
          <a:xfrm>
            <a:off x="9305391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9E5A882-F3D9-13B5-891D-C1283E4B76BB}"/>
              </a:ext>
            </a:extLst>
          </p:cNvPr>
          <p:cNvGrpSpPr/>
          <p:nvPr/>
        </p:nvGrpSpPr>
        <p:grpSpPr>
          <a:xfrm>
            <a:off x="9540824" y="2676538"/>
            <a:ext cx="1055012" cy="1055011"/>
            <a:chOff x="2960883" y="2832101"/>
            <a:chExt cx="724808" cy="724806"/>
          </a:xfrm>
          <a:solidFill>
            <a:schemeClr val="accent3"/>
          </a:solidFill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5B00FEAE-8533-1E7B-E7B4-CC9F34719904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026668D-FD0E-91D2-C261-B450C3945621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ED59B92-B7C8-A808-E954-D233F027303F}"/>
              </a:ext>
            </a:extLst>
          </p:cNvPr>
          <p:cNvSpPr txBox="1"/>
          <p:nvPr/>
        </p:nvSpPr>
        <p:spPr>
          <a:xfrm>
            <a:off x="9565789" y="4818390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3EF0490-9D0C-135A-3F92-03611C4366E4}"/>
              </a:ext>
            </a:extLst>
          </p:cNvPr>
          <p:cNvSpPr txBox="1"/>
          <p:nvPr/>
        </p:nvSpPr>
        <p:spPr>
          <a:xfrm>
            <a:off x="9254759" y="5142724"/>
            <a:ext cx="162714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00BA20-3B09-F5A0-7DC1-12C66E3C58D1}"/>
              </a:ext>
            </a:extLst>
          </p:cNvPr>
          <p:cNvSpPr txBox="1"/>
          <p:nvPr/>
        </p:nvSpPr>
        <p:spPr>
          <a:xfrm>
            <a:off x="9753340" y="4251252"/>
            <a:ext cx="6299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633D781-A6BE-E9C4-1ACD-3B116AAC740D}"/>
              </a:ext>
            </a:extLst>
          </p:cNvPr>
          <p:cNvGrpSpPr/>
          <p:nvPr/>
        </p:nvGrpSpPr>
        <p:grpSpPr>
          <a:xfrm>
            <a:off x="3345218" y="3970393"/>
            <a:ext cx="205124" cy="342900"/>
            <a:chOff x="3381375" y="3743325"/>
            <a:chExt cx="205124" cy="34290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530B7F1D-C7C7-81E0-ACE3-7DF6FD77CDC2}"/>
                </a:ext>
              </a:extLst>
            </p:cNvPr>
            <p:cNvGrpSpPr/>
            <p:nvPr/>
          </p:nvGrpSpPr>
          <p:grpSpPr>
            <a:xfrm>
              <a:off x="3381375" y="3743325"/>
              <a:ext cx="133350" cy="342900"/>
              <a:chOff x="3381375" y="3743325"/>
              <a:chExt cx="133350" cy="342900"/>
            </a:xfrm>
          </p:grpSpPr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0D754A9B-92BC-AF4C-96E6-09657DE7F96A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5565E3D5-E24B-DE5F-7F90-3865D71389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7A215F81-A08A-3743-CDB3-A9EA191EC9EF}"/>
                </a:ext>
              </a:extLst>
            </p:cNvPr>
            <p:cNvGrpSpPr/>
            <p:nvPr/>
          </p:nvGrpSpPr>
          <p:grpSpPr>
            <a:xfrm>
              <a:off x="3453149" y="3743325"/>
              <a:ext cx="133350" cy="342900"/>
              <a:chOff x="3381375" y="3743325"/>
              <a:chExt cx="133350" cy="342900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C5D45DDF-215F-9D98-0717-3404489E3C79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FF2DBAD8-7CCD-68D5-02D3-995B86159A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C9104BD-773D-8DA3-F7F9-B1A7FBE3AE58}"/>
              </a:ext>
            </a:extLst>
          </p:cNvPr>
          <p:cNvGrpSpPr/>
          <p:nvPr/>
        </p:nvGrpSpPr>
        <p:grpSpPr>
          <a:xfrm>
            <a:off x="5993439" y="3970393"/>
            <a:ext cx="205124" cy="342900"/>
            <a:chOff x="3381375" y="3743325"/>
            <a:chExt cx="205124" cy="342900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D10C13CF-BA55-A966-2BEB-D77142FF83C6}"/>
                </a:ext>
              </a:extLst>
            </p:cNvPr>
            <p:cNvGrpSpPr/>
            <p:nvPr/>
          </p:nvGrpSpPr>
          <p:grpSpPr>
            <a:xfrm>
              <a:off x="3381375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4FE25C9B-49BE-48C5-CDF5-FC93E8C9A494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FED8A8A-78AF-F744-6080-D9089A48D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B18CFE9A-2264-25B7-C4D8-D49DF48E607F}"/>
                </a:ext>
              </a:extLst>
            </p:cNvPr>
            <p:cNvGrpSpPr/>
            <p:nvPr/>
          </p:nvGrpSpPr>
          <p:grpSpPr>
            <a:xfrm>
              <a:off x="3453149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88CCCEBE-3B7D-DD69-79F3-1DA30ADD68C7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FF734850-3259-4460-4CE7-8DF2E3424E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EECC086-18C4-1F10-8A30-8B60043B833B}"/>
              </a:ext>
            </a:extLst>
          </p:cNvPr>
          <p:cNvGrpSpPr/>
          <p:nvPr/>
        </p:nvGrpSpPr>
        <p:grpSpPr>
          <a:xfrm>
            <a:off x="8641660" y="3970393"/>
            <a:ext cx="205124" cy="342900"/>
            <a:chOff x="3381375" y="3743325"/>
            <a:chExt cx="205124" cy="342900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799E2A0-E988-37CA-1D5E-D27A8AF7C33B}"/>
                </a:ext>
              </a:extLst>
            </p:cNvPr>
            <p:cNvGrpSpPr/>
            <p:nvPr/>
          </p:nvGrpSpPr>
          <p:grpSpPr>
            <a:xfrm>
              <a:off x="3381375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BA522937-EB31-ED44-F339-AF6CF26D0879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BC43EDFC-9DB2-8638-4AF8-8C1B3E5D7A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734E3E6-BD0F-CFD0-50F5-171AEB5D4E2A}"/>
                </a:ext>
              </a:extLst>
            </p:cNvPr>
            <p:cNvGrpSpPr/>
            <p:nvPr/>
          </p:nvGrpSpPr>
          <p:grpSpPr>
            <a:xfrm>
              <a:off x="3453149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8CFAB3ED-8001-532F-AA0F-DCF546714C9C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C4E45AEA-09A6-9574-DF3A-D4A1D11109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그래픽 121" descr="조리개 단색으로 채워진">
            <a:extLst>
              <a:ext uri="{FF2B5EF4-FFF2-40B4-BE49-F238E27FC236}">
                <a16:creationId xmlns:a16="http://schemas.microsoft.com/office/drawing/2014/main" id="{F77E2AA6-2321-928F-93AD-67226F8376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571" y="2937931"/>
            <a:ext cx="532197" cy="532197"/>
          </a:xfrm>
          <a:prstGeom prst="rect">
            <a:avLst/>
          </a:prstGeom>
        </p:spPr>
      </p:pic>
      <p:pic>
        <p:nvPicPr>
          <p:cNvPr id="123" name="그래픽 122" descr="계산기 단색으로 채워진">
            <a:extLst>
              <a:ext uri="{FF2B5EF4-FFF2-40B4-BE49-F238E27FC236}">
                <a16:creationId xmlns:a16="http://schemas.microsoft.com/office/drawing/2014/main" id="{330EE900-07FB-57F3-A185-351A8E72FC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5791" y="2937931"/>
            <a:ext cx="532197" cy="532197"/>
          </a:xfrm>
          <a:prstGeom prst="rect">
            <a:avLst/>
          </a:prstGeom>
        </p:spPr>
      </p:pic>
      <p:pic>
        <p:nvPicPr>
          <p:cNvPr id="124" name="그래픽 123" descr="컴퓨터 단색으로 채워진">
            <a:extLst>
              <a:ext uri="{FF2B5EF4-FFF2-40B4-BE49-F238E27FC236}">
                <a16:creationId xmlns:a16="http://schemas.microsoft.com/office/drawing/2014/main" id="{A47F57E2-1C30-7451-9D23-A1B1F1A89BB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4011" y="2937931"/>
            <a:ext cx="532197" cy="532197"/>
          </a:xfrm>
          <a:prstGeom prst="rect">
            <a:avLst/>
          </a:prstGeom>
        </p:spPr>
      </p:pic>
      <p:pic>
        <p:nvPicPr>
          <p:cNvPr id="125" name="그래픽 124" descr="디스크 단색으로 채워진">
            <a:extLst>
              <a:ext uri="{FF2B5EF4-FFF2-40B4-BE49-F238E27FC236}">
                <a16:creationId xmlns:a16="http://schemas.microsoft.com/office/drawing/2014/main" id="{246951D8-7EA5-5ED8-C54F-FBE8794D3AB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2232" y="2937931"/>
            <a:ext cx="532197" cy="53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31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060D84D-8167-A019-D0BA-96AC08085A59}"/>
              </a:ext>
            </a:extLst>
          </p:cNvPr>
          <p:cNvSpPr/>
          <p:nvPr/>
        </p:nvSpPr>
        <p:spPr>
          <a:xfrm>
            <a:off x="3775346" y="2249598"/>
            <a:ext cx="1993089" cy="3784490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1A21F7-A800-E954-FBEA-44501C99357D}"/>
              </a:ext>
            </a:extLst>
          </p:cNvPr>
          <p:cNvGrpSpPr/>
          <p:nvPr/>
        </p:nvGrpSpPr>
        <p:grpSpPr>
          <a:xfrm>
            <a:off x="4008950" y="2441093"/>
            <a:ext cx="1525878" cy="1525872"/>
            <a:chOff x="4008950" y="2536343"/>
            <a:chExt cx="1525878" cy="1525872"/>
          </a:xfrm>
          <a:solidFill>
            <a:schemeClr val="accent1"/>
          </a:solidFill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330CB3A-6F01-CFAB-2E34-F62BD247063A}"/>
                </a:ext>
              </a:extLst>
            </p:cNvPr>
            <p:cNvSpPr/>
            <p:nvPr/>
          </p:nvSpPr>
          <p:spPr>
            <a:xfrm>
              <a:off x="4008950" y="2536343"/>
              <a:ext cx="1525878" cy="1525872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C9FAA8-B977-D0BA-967C-B2A54B021211}"/>
                </a:ext>
              </a:extLst>
            </p:cNvPr>
            <p:cNvSpPr/>
            <p:nvPr/>
          </p:nvSpPr>
          <p:spPr>
            <a:xfrm>
              <a:off x="4008950" y="2536343"/>
              <a:ext cx="1525878" cy="1525872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968E18E-6462-D4C8-2F27-3AA898097F52}"/>
              </a:ext>
            </a:extLst>
          </p:cNvPr>
          <p:cNvSpPr txBox="1"/>
          <p:nvPr/>
        </p:nvSpPr>
        <p:spPr>
          <a:xfrm>
            <a:off x="4269348" y="4818390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08ACF9-97AF-77DC-AEF5-46663F92CDC2}"/>
              </a:ext>
            </a:extLst>
          </p:cNvPr>
          <p:cNvSpPr txBox="1"/>
          <p:nvPr/>
        </p:nvSpPr>
        <p:spPr>
          <a:xfrm>
            <a:off x="3958318" y="5142724"/>
            <a:ext cx="162714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B2990D-C393-24C6-623F-1306FD064983}"/>
              </a:ext>
            </a:extLst>
          </p:cNvPr>
          <p:cNvSpPr txBox="1"/>
          <p:nvPr/>
        </p:nvSpPr>
        <p:spPr>
          <a:xfrm>
            <a:off x="4461708" y="4251252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F4387B1-3C36-A10A-300F-9EEC82373E15}"/>
              </a:ext>
            </a:extLst>
          </p:cNvPr>
          <p:cNvSpPr/>
          <p:nvPr/>
        </p:nvSpPr>
        <p:spPr>
          <a:xfrm>
            <a:off x="4244383" y="2676525"/>
            <a:ext cx="1055012" cy="1055008"/>
          </a:xfrm>
          <a:prstGeom prst="round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3" name="그래픽 122" descr="계산기 단색으로 채워진">
            <a:extLst>
              <a:ext uri="{FF2B5EF4-FFF2-40B4-BE49-F238E27FC236}">
                <a16:creationId xmlns:a16="http://schemas.microsoft.com/office/drawing/2014/main" id="{330EE900-07FB-57F3-A185-351A8E72FC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5791" y="2937931"/>
            <a:ext cx="532197" cy="5321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1476FD9-FA97-365E-FF3E-890177589510}"/>
              </a:ext>
            </a:extLst>
          </p:cNvPr>
          <p:cNvGrpSpPr/>
          <p:nvPr/>
        </p:nvGrpSpPr>
        <p:grpSpPr>
          <a:xfrm>
            <a:off x="1127125" y="2249598"/>
            <a:ext cx="1993089" cy="378448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37AECC7-0B8C-1F99-1553-7A925E402656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2EE9D3-6C01-0238-5234-2B9A1627658B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CD2D8BD-86ED-CBD6-9687-9D0C27F9A019}"/>
              </a:ext>
            </a:extLst>
          </p:cNvPr>
          <p:cNvSpPr/>
          <p:nvPr/>
        </p:nvSpPr>
        <p:spPr>
          <a:xfrm>
            <a:off x="1360730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A6BC7B-56A6-FE35-F2B9-35952C8B2231}"/>
              </a:ext>
            </a:extLst>
          </p:cNvPr>
          <p:cNvGrpSpPr/>
          <p:nvPr/>
        </p:nvGrpSpPr>
        <p:grpSpPr>
          <a:xfrm>
            <a:off x="1596163" y="2676545"/>
            <a:ext cx="1055012" cy="1055013"/>
            <a:chOff x="2960883" y="2832101"/>
            <a:chExt cx="724808" cy="724806"/>
          </a:xfrm>
          <a:solidFill>
            <a:schemeClr val="accent3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2153E97-7BFD-EACE-10B2-A951AF55BF9B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7DB5A5B-BAC8-A1D3-C9F6-62277FE0DDBC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95B5460-F108-8003-7C16-F0166B979F06}"/>
              </a:ext>
            </a:extLst>
          </p:cNvPr>
          <p:cNvSpPr txBox="1"/>
          <p:nvPr/>
        </p:nvSpPr>
        <p:spPr>
          <a:xfrm>
            <a:off x="1621128" y="4818390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5F279D-280F-8E65-CDE2-74C52EA3E868}"/>
              </a:ext>
            </a:extLst>
          </p:cNvPr>
          <p:cNvSpPr txBox="1"/>
          <p:nvPr/>
        </p:nvSpPr>
        <p:spPr>
          <a:xfrm>
            <a:off x="1310098" y="5142724"/>
            <a:ext cx="162714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B1BBA0-570F-60A0-CD90-64C4BBE61509}"/>
              </a:ext>
            </a:extLst>
          </p:cNvPr>
          <p:cNvSpPr txBox="1"/>
          <p:nvPr/>
        </p:nvSpPr>
        <p:spPr>
          <a:xfrm>
            <a:off x="1857571" y="4251252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420FCE-8481-1E05-FDD6-CC861EC8C0CF}"/>
              </a:ext>
            </a:extLst>
          </p:cNvPr>
          <p:cNvGrpSpPr/>
          <p:nvPr/>
        </p:nvGrpSpPr>
        <p:grpSpPr>
          <a:xfrm>
            <a:off x="6423567" y="2249598"/>
            <a:ext cx="1993089" cy="378448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B29F695-4CCF-08FA-B43E-0A5C7916A8A7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C827CCD-5C8F-D8E9-B3A5-1C8390AC48D1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747DFFE-6B56-AD55-6E6C-1EA24ADA2056}"/>
              </a:ext>
            </a:extLst>
          </p:cNvPr>
          <p:cNvSpPr/>
          <p:nvPr/>
        </p:nvSpPr>
        <p:spPr>
          <a:xfrm>
            <a:off x="6657170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95000"/>
                  <a:lumOff val="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0E90FC6-6FAE-798A-7CE1-9FACEBC45114}"/>
              </a:ext>
            </a:extLst>
          </p:cNvPr>
          <p:cNvGrpSpPr/>
          <p:nvPr/>
        </p:nvGrpSpPr>
        <p:grpSpPr>
          <a:xfrm>
            <a:off x="6892603" y="2676533"/>
            <a:ext cx="1055012" cy="1055010"/>
            <a:chOff x="2960883" y="2832101"/>
            <a:chExt cx="724808" cy="724806"/>
          </a:xfrm>
          <a:solidFill>
            <a:schemeClr val="accent3"/>
          </a:solidFill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436B83CE-F57F-2988-4028-12F493536F12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917CFF8-17B3-BD6E-D25B-DA424A179249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34E8B73-A069-452E-3EF7-6C7A2D5AD622}"/>
              </a:ext>
            </a:extLst>
          </p:cNvPr>
          <p:cNvSpPr txBox="1"/>
          <p:nvPr/>
        </p:nvSpPr>
        <p:spPr>
          <a:xfrm>
            <a:off x="6917568" y="4818390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68B7A3-D63B-2619-DC68-E8E902009FCB}"/>
              </a:ext>
            </a:extLst>
          </p:cNvPr>
          <p:cNvSpPr txBox="1"/>
          <p:nvPr/>
        </p:nvSpPr>
        <p:spPr>
          <a:xfrm>
            <a:off x="6606538" y="5142724"/>
            <a:ext cx="162714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3D3BBA-8803-3217-D29E-46FE6AB9E026}"/>
              </a:ext>
            </a:extLst>
          </p:cNvPr>
          <p:cNvSpPr txBox="1"/>
          <p:nvPr/>
        </p:nvSpPr>
        <p:spPr>
          <a:xfrm>
            <a:off x="7108325" y="4251252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B100046-D762-BF96-ABB3-EC00FC96B79E}"/>
              </a:ext>
            </a:extLst>
          </p:cNvPr>
          <p:cNvGrpSpPr/>
          <p:nvPr/>
        </p:nvGrpSpPr>
        <p:grpSpPr>
          <a:xfrm>
            <a:off x="9071786" y="2249598"/>
            <a:ext cx="1993089" cy="3784488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E0E14268-790A-AD2E-543E-8D953F0A24AA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0C88B1B1-8BAE-205C-7AD3-2FCD41213E6E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D6455355-B6DF-FD5D-7BD7-1A30B7C3BE76}"/>
              </a:ext>
            </a:extLst>
          </p:cNvPr>
          <p:cNvSpPr/>
          <p:nvPr/>
        </p:nvSpPr>
        <p:spPr>
          <a:xfrm>
            <a:off x="9305391" y="2441091"/>
            <a:ext cx="1525878" cy="152587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1C91739-86C5-03F5-5815-1F30BE49C195}"/>
              </a:ext>
            </a:extLst>
          </p:cNvPr>
          <p:cNvGrpSpPr/>
          <p:nvPr/>
        </p:nvGrpSpPr>
        <p:grpSpPr>
          <a:xfrm>
            <a:off x="9540824" y="2676538"/>
            <a:ext cx="1055012" cy="1055011"/>
            <a:chOff x="2960883" y="2832101"/>
            <a:chExt cx="724808" cy="724806"/>
          </a:xfrm>
          <a:solidFill>
            <a:schemeClr val="accent3"/>
          </a:solidFill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2E807E2E-FCE4-0353-E320-AF6CC5F673B7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CB4B8AD7-8913-DBEC-AF33-34BAFF1F9730}"/>
                </a:ext>
              </a:extLst>
            </p:cNvPr>
            <p:cNvSpPr/>
            <p:nvPr/>
          </p:nvSpPr>
          <p:spPr>
            <a:xfrm>
              <a:off x="2960883" y="2832101"/>
              <a:ext cx="724808" cy="72480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133BC46-4F05-5281-7B68-81205872D9C9}"/>
              </a:ext>
            </a:extLst>
          </p:cNvPr>
          <p:cNvSpPr txBox="1"/>
          <p:nvPr/>
        </p:nvSpPr>
        <p:spPr>
          <a:xfrm>
            <a:off x="9565789" y="4818390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B2CD67-70DA-1C13-F489-1F780D86DC3F}"/>
              </a:ext>
            </a:extLst>
          </p:cNvPr>
          <p:cNvSpPr txBox="1"/>
          <p:nvPr/>
        </p:nvSpPr>
        <p:spPr>
          <a:xfrm>
            <a:off x="9254759" y="5142724"/>
            <a:ext cx="1627142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AFF65D5-6969-7363-F3E5-DEA1C20414BD}"/>
              </a:ext>
            </a:extLst>
          </p:cNvPr>
          <p:cNvSpPr txBox="1"/>
          <p:nvPr/>
        </p:nvSpPr>
        <p:spPr>
          <a:xfrm>
            <a:off x="9753340" y="4251252"/>
            <a:ext cx="6299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DB48F86-5C99-E350-78F8-40B9A07EB7B7}"/>
              </a:ext>
            </a:extLst>
          </p:cNvPr>
          <p:cNvGrpSpPr/>
          <p:nvPr/>
        </p:nvGrpSpPr>
        <p:grpSpPr>
          <a:xfrm>
            <a:off x="3345218" y="3970393"/>
            <a:ext cx="205124" cy="342900"/>
            <a:chOff x="3381375" y="3743325"/>
            <a:chExt cx="205124" cy="342900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877AD33-7FB1-BC9C-17E1-3819DAD4959B}"/>
                </a:ext>
              </a:extLst>
            </p:cNvPr>
            <p:cNvGrpSpPr/>
            <p:nvPr/>
          </p:nvGrpSpPr>
          <p:grpSpPr>
            <a:xfrm>
              <a:off x="3381375" y="3743325"/>
              <a:ext cx="133350" cy="342900"/>
              <a:chOff x="3381375" y="3743325"/>
              <a:chExt cx="133350" cy="342900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AE55F7E2-64F3-5811-D3D5-2CEDDE492462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20055C32-17B6-FEFD-B9D7-E3AF11CBCA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C42B869-E3AA-FF2E-59F7-EE86A1B717C0}"/>
                </a:ext>
              </a:extLst>
            </p:cNvPr>
            <p:cNvGrpSpPr/>
            <p:nvPr/>
          </p:nvGrpSpPr>
          <p:grpSpPr>
            <a:xfrm>
              <a:off x="3453149" y="3743325"/>
              <a:ext cx="133350" cy="342900"/>
              <a:chOff x="3381375" y="3743325"/>
              <a:chExt cx="133350" cy="342900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39869ED8-79FD-AFFA-1879-2B95723BA65D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5820EDF1-4183-B659-A8C8-D64E0BBC3E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44D56A8-D137-DDAC-49B4-D8D75BB3B86F}"/>
              </a:ext>
            </a:extLst>
          </p:cNvPr>
          <p:cNvGrpSpPr/>
          <p:nvPr/>
        </p:nvGrpSpPr>
        <p:grpSpPr>
          <a:xfrm>
            <a:off x="5993439" y="3970393"/>
            <a:ext cx="205124" cy="342900"/>
            <a:chOff x="3381375" y="3743325"/>
            <a:chExt cx="205124" cy="342900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9A271BB5-9029-E850-5814-8764C2DC9594}"/>
                </a:ext>
              </a:extLst>
            </p:cNvPr>
            <p:cNvGrpSpPr/>
            <p:nvPr/>
          </p:nvGrpSpPr>
          <p:grpSpPr>
            <a:xfrm>
              <a:off x="3381375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059414BF-8B45-2F4B-B7A2-CCA8F3A0115C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728ED052-3677-9795-AD82-526EB76A4C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0FA9B07-D4AD-3AC1-4FA5-98311D50F7E1}"/>
                </a:ext>
              </a:extLst>
            </p:cNvPr>
            <p:cNvGrpSpPr/>
            <p:nvPr/>
          </p:nvGrpSpPr>
          <p:grpSpPr>
            <a:xfrm>
              <a:off x="3453149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BF9B545-7DEA-0937-FE0B-CE22074595D6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246F4256-3E15-BB26-01C5-6EC934A058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47F5878-807D-B3E1-7589-F4C69A1E3732}"/>
              </a:ext>
            </a:extLst>
          </p:cNvPr>
          <p:cNvGrpSpPr/>
          <p:nvPr/>
        </p:nvGrpSpPr>
        <p:grpSpPr>
          <a:xfrm>
            <a:off x="8641660" y="3970393"/>
            <a:ext cx="205124" cy="342900"/>
            <a:chOff x="3381375" y="3743325"/>
            <a:chExt cx="205124" cy="342900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395C3D10-BCC4-12F6-608F-0EF91ACF9AA3}"/>
                </a:ext>
              </a:extLst>
            </p:cNvPr>
            <p:cNvGrpSpPr/>
            <p:nvPr/>
          </p:nvGrpSpPr>
          <p:grpSpPr>
            <a:xfrm>
              <a:off x="3381375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BE504D03-0389-FBFE-33DD-8447B9FE378C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A638CD1C-3FBC-A9DF-CC8A-045EFE18D7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8A76CF46-EDC1-DE43-0681-5406FC4DA014}"/>
                </a:ext>
              </a:extLst>
            </p:cNvPr>
            <p:cNvGrpSpPr/>
            <p:nvPr/>
          </p:nvGrpSpPr>
          <p:grpSpPr>
            <a:xfrm>
              <a:off x="3453149" y="3743325"/>
              <a:ext cx="133350" cy="342900"/>
              <a:chOff x="3381375" y="3743325"/>
              <a:chExt cx="133350" cy="342900"/>
            </a:xfrm>
          </p:grpSpPr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51123FE6-99DA-3ADD-A953-FDBF71678723}"/>
                  </a:ext>
                </a:extLst>
              </p:cNvPr>
              <p:cNvCxnSpPr/>
              <p:nvPr/>
            </p:nvCxnSpPr>
            <p:spPr>
              <a:xfrm>
                <a:off x="3381375" y="374332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39ABB06-B7F9-3C72-8921-F21394D0DB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1375" y="3914775"/>
                <a:ext cx="133350" cy="17145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7" name="그래픽 116" descr="조리개 단색으로 채워진">
            <a:extLst>
              <a:ext uri="{FF2B5EF4-FFF2-40B4-BE49-F238E27FC236}">
                <a16:creationId xmlns:a16="http://schemas.microsoft.com/office/drawing/2014/main" id="{8C133E91-7A4A-2EC6-6B00-111B2357FC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571" y="2937931"/>
            <a:ext cx="532197" cy="532197"/>
          </a:xfrm>
          <a:prstGeom prst="rect">
            <a:avLst/>
          </a:prstGeom>
        </p:spPr>
      </p:pic>
      <p:pic>
        <p:nvPicPr>
          <p:cNvPr id="118" name="그래픽 117" descr="컴퓨터 단색으로 채워진">
            <a:extLst>
              <a:ext uri="{FF2B5EF4-FFF2-40B4-BE49-F238E27FC236}">
                <a16:creationId xmlns:a16="http://schemas.microsoft.com/office/drawing/2014/main" id="{6B113C3A-396E-EE91-F6E9-0625F0FBBE6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4011" y="2937931"/>
            <a:ext cx="532197" cy="532197"/>
          </a:xfrm>
          <a:prstGeom prst="rect">
            <a:avLst/>
          </a:prstGeom>
        </p:spPr>
      </p:pic>
      <p:pic>
        <p:nvPicPr>
          <p:cNvPr id="119" name="그래픽 118" descr="디스크 단색으로 채워진">
            <a:extLst>
              <a:ext uri="{FF2B5EF4-FFF2-40B4-BE49-F238E27FC236}">
                <a16:creationId xmlns:a16="http://schemas.microsoft.com/office/drawing/2014/main" id="{5FCE4AF4-0056-556E-2375-853208ACCB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2232" y="2937931"/>
            <a:ext cx="532197" cy="53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4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E8AA1A-B3B7-0180-4244-233EE680AFD9}"/>
              </a:ext>
            </a:extLst>
          </p:cNvPr>
          <p:cNvSpPr txBox="1"/>
          <p:nvPr/>
        </p:nvSpPr>
        <p:spPr>
          <a:xfrm>
            <a:off x="1136650" y="736599"/>
            <a:ext cx="119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프로젝트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85B61-4FC5-6F54-5395-63DAB2595E1C}"/>
              </a:ext>
            </a:extLst>
          </p:cNvPr>
          <p:cNvSpPr txBox="1"/>
          <p:nvPr/>
        </p:nvSpPr>
        <p:spPr>
          <a:xfrm>
            <a:off x="1127125" y="1007109"/>
            <a:ext cx="144751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일정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3D95B99-B201-1315-ACB4-6649F7CD7921}"/>
              </a:ext>
            </a:extLst>
          </p:cNvPr>
          <p:cNvGrpSpPr/>
          <p:nvPr/>
        </p:nvGrpSpPr>
        <p:grpSpPr>
          <a:xfrm>
            <a:off x="1117088" y="1481086"/>
            <a:ext cx="9990523" cy="4640316"/>
            <a:chOff x="1037534" y="1492198"/>
            <a:chExt cx="10786881" cy="5010202"/>
          </a:xfrm>
        </p:grpSpPr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FEFF7016-5E83-F41F-1EE1-071E3E2BC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534" y="1492198"/>
              <a:ext cx="10786881" cy="5010202"/>
            </a:xfrm>
            <a:prstGeom prst="roundRect">
              <a:avLst>
                <a:gd name="adj" fmla="val 4394"/>
              </a:avLst>
            </a:prstGeom>
            <a:solidFill>
              <a:schemeClr val="bg1"/>
            </a:solidFill>
            <a:ln>
              <a:noFill/>
            </a:ln>
            <a:effectLst>
              <a:innerShdw blurRad="139700" dist="88900" dir="13200000">
                <a:schemeClr val="tx1">
                  <a:alpha val="13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atinLnBrk="0"/>
              <a:endParaRPr lang="ru-UA" kern="0" dirty="0">
                <a:solidFill>
                  <a:srgbClr val="ACB0C0"/>
                </a:solidFill>
                <a:latin typeface="Calibri" panose="020F0502020204030204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3388A04-DB3F-35FD-9143-50D610193162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 flipV="1">
              <a:off x="1699429" y="5898466"/>
              <a:ext cx="9398592" cy="2908"/>
            </a:xfrm>
            <a:prstGeom prst="line">
              <a:avLst/>
            </a:prstGeom>
            <a:ln w="31750">
              <a:solidFill>
                <a:srgbClr val="3A526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3F96CA5-114B-7BFD-FFC0-06BFBD027421}"/>
                </a:ext>
              </a:extLst>
            </p:cNvPr>
            <p:cNvGrpSpPr/>
            <p:nvPr/>
          </p:nvGrpSpPr>
          <p:grpSpPr>
            <a:xfrm>
              <a:off x="1443629" y="5844929"/>
              <a:ext cx="624486" cy="494844"/>
              <a:chOff x="730477" y="5937771"/>
              <a:chExt cx="655711" cy="519587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EF6088EB-C466-66EE-E8B4-43C8DF4F2F39}"/>
                  </a:ext>
                </a:extLst>
              </p:cNvPr>
              <p:cNvSpPr/>
              <p:nvPr/>
            </p:nvSpPr>
            <p:spPr>
              <a:xfrm>
                <a:off x="999067" y="5937771"/>
                <a:ext cx="118533" cy="118533"/>
              </a:xfrm>
              <a:prstGeom prst="ellipse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32DDCB5-4052-CF70-74F9-CF0EADD2ED55}"/>
                  </a:ext>
                </a:extLst>
              </p:cNvPr>
              <p:cNvSpPr txBox="1"/>
              <p:nvPr/>
            </p:nvSpPr>
            <p:spPr>
              <a:xfrm>
                <a:off x="730477" y="6057248"/>
                <a:ext cx="6557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OCT</a:t>
                </a:r>
                <a:r>
                  <a:rPr lang="ko-KR" altLang="en-US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endPara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Week1</a:t>
                </a:r>
                <a:endParaRPr lang="ko-KR" altLang="en-US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EA38808-F8BE-3C15-2ACD-DE0C2552BA72}"/>
                </a:ext>
              </a:extLst>
            </p:cNvPr>
            <p:cNvGrpSpPr/>
            <p:nvPr/>
          </p:nvGrpSpPr>
          <p:grpSpPr>
            <a:xfrm>
              <a:off x="10785778" y="5854858"/>
              <a:ext cx="624486" cy="494844"/>
              <a:chOff x="730477" y="5937771"/>
              <a:chExt cx="655711" cy="519587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D397EFE9-D416-5A95-A0B2-D40669BFD6AA}"/>
                  </a:ext>
                </a:extLst>
              </p:cNvPr>
              <p:cNvSpPr/>
              <p:nvPr/>
            </p:nvSpPr>
            <p:spPr>
              <a:xfrm>
                <a:off x="999067" y="5937771"/>
                <a:ext cx="118533" cy="118533"/>
              </a:xfrm>
              <a:prstGeom prst="ellipse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99C30B6-7260-B76E-9ADC-EF9621AAF8EE}"/>
                  </a:ext>
                </a:extLst>
              </p:cNvPr>
              <p:cNvSpPr txBox="1"/>
              <p:nvPr/>
            </p:nvSpPr>
            <p:spPr>
              <a:xfrm>
                <a:off x="730477" y="6057248"/>
                <a:ext cx="6557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DEC</a:t>
                </a:r>
                <a:r>
                  <a:rPr lang="ko-KR" altLang="en-US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endPara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Week1</a:t>
                </a:r>
                <a:endParaRPr lang="ko-KR" altLang="en-US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3AF4A45-5B8B-2EAD-39E1-F178E99C0A2F}"/>
                </a:ext>
              </a:extLst>
            </p:cNvPr>
            <p:cNvGrpSpPr/>
            <p:nvPr/>
          </p:nvGrpSpPr>
          <p:grpSpPr>
            <a:xfrm>
              <a:off x="3713596" y="5848962"/>
              <a:ext cx="755628" cy="494844"/>
              <a:chOff x="661628" y="5937771"/>
              <a:chExt cx="793410" cy="519587"/>
            </a:xfrm>
          </p:grpSpPr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5D03A17C-BE22-3475-CF66-CA6E04BFCDB4}"/>
                  </a:ext>
                </a:extLst>
              </p:cNvPr>
              <p:cNvSpPr/>
              <p:nvPr/>
            </p:nvSpPr>
            <p:spPr>
              <a:xfrm>
                <a:off x="999067" y="5937771"/>
                <a:ext cx="118533" cy="118533"/>
              </a:xfrm>
              <a:prstGeom prst="ellipse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B21F84E-66DF-BB35-275A-D5A80C142433}"/>
                  </a:ext>
                </a:extLst>
              </p:cNvPr>
              <p:cNvSpPr txBox="1"/>
              <p:nvPr/>
            </p:nvSpPr>
            <p:spPr>
              <a:xfrm>
                <a:off x="661628" y="6057248"/>
                <a:ext cx="7934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OCT</a:t>
                </a:r>
                <a:r>
                  <a:rPr lang="ko-KR" altLang="en-US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endPara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Week3</a:t>
                </a:r>
                <a:endParaRPr lang="ko-KR" altLang="en-US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7C2A18CD-7F70-5823-CD84-C6004A37F160}"/>
                </a:ext>
              </a:extLst>
            </p:cNvPr>
            <p:cNvSpPr/>
            <p:nvPr/>
          </p:nvSpPr>
          <p:spPr>
            <a:xfrm>
              <a:off x="5202735" y="5850678"/>
              <a:ext cx="112888" cy="112888"/>
            </a:xfrm>
            <a:prstGeom prst="ellipse">
              <a:avLst/>
            </a:prstGeom>
            <a:solidFill>
              <a:srgbClr val="2C3E50"/>
            </a:solidFill>
            <a:ln>
              <a:solidFill>
                <a:srgbClr val="2C3E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E3D21EB-47A5-EC9F-CAE9-CBA1B32F77DF}"/>
                </a:ext>
              </a:extLst>
            </p:cNvPr>
            <p:cNvSpPr txBox="1"/>
            <p:nvPr/>
          </p:nvSpPr>
          <p:spPr>
            <a:xfrm>
              <a:off x="4915710" y="5964465"/>
              <a:ext cx="686934" cy="381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OCT</a:t>
              </a:r>
              <a:r>
                <a:rPr lang="ko-KR" altLang="en-US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endParaRPr lang="en-US" altLang="ko-KR" sz="1000" dirty="0">
                <a:solidFill>
                  <a:srgbClr val="76717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 algn="ctr"/>
              <a:r>
                <a: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Week4</a:t>
              </a:r>
              <a:endParaRPr lang="ko-KR" altLang="en-US" sz="1000" dirty="0">
                <a:solidFill>
                  <a:srgbClr val="76717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CF367A2-7238-5B20-4D99-BC359EB051AB}"/>
                </a:ext>
              </a:extLst>
            </p:cNvPr>
            <p:cNvGrpSpPr/>
            <p:nvPr/>
          </p:nvGrpSpPr>
          <p:grpSpPr>
            <a:xfrm>
              <a:off x="6114703" y="5848962"/>
              <a:ext cx="624486" cy="494844"/>
              <a:chOff x="730477" y="5937771"/>
              <a:chExt cx="655711" cy="519587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7423267-331F-C453-B39B-E3638A33E6DB}"/>
                  </a:ext>
                </a:extLst>
              </p:cNvPr>
              <p:cNvSpPr/>
              <p:nvPr/>
            </p:nvSpPr>
            <p:spPr>
              <a:xfrm>
                <a:off x="999067" y="5937771"/>
                <a:ext cx="118533" cy="118533"/>
              </a:xfrm>
              <a:prstGeom prst="ellipse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F556517-15D0-9B53-6BA4-1789C3C305FB}"/>
                  </a:ext>
                </a:extLst>
              </p:cNvPr>
              <p:cNvSpPr txBox="1"/>
              <p:nvPr/>
            </p:nvSpPr>
            <p:spPr>
              <a:xfrm>
                <a:off x="730477" y="6057248"/>
                <a:ext cx="6557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NOV</a:t>
                </a:r>
              </a:p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Week1</a:t>
                </a:r>
                <a:endParaRPr lang="ko-KR" altLang="en-US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94BDE03-1152-0323-C083-53DF106A0AED}"/>
                </a:ext>
              </a:extLst>
            </p:cNvPr>
            <p:cNvGrpSpPr/>
            <p:nvPr/>
          </p:nvGrpSpPr>
          <p:grpSpPr>
            <a:xfrm>
              <a:off x="7251249" y="5848962"/>
              <a:ext cx="686935" cy="494844"/>
              <a:chOff x="697692" y="5937771"/>
              <a:chExt cx="721282" cy="519587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A43D9F85-1284-F47C-63D6-7F4EAFB05D4B}"/>
                  </a:ext>
                </a:extLst>
              </p:cNvPr>
              <p:cNvSpPr/>
              <p:nvPr/>
            </p:nvSpPr>
            <p:spPr>
              <a:xfrm>
                <a:off x="999067" y="5937771"/>
                <a:ext cx="118533" cy="118533"/>
              </a:xfrm>
              <a:prstGeom prst="ellipse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B6FEA9F-D6DD-FAA2-663E-FDDBB157386C}"/>
                  </a:ext>
                </a:extLst>
              </p:cNvPr>
              <p:cNvSpPr txBox="1"/>
              <p:nvPr/>
            </p:nvSpPr>
            <p:spPr>
              <a:xfrm>
                <a:off x="697692" y="6057248"/>
                <a:ext cx="721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NOV</a:t>
                </a:r>
                <a:r>
                  <a:rPr lang="ko-KR" altLang="en-US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endPara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Week2</a:t>
                </a:r>
                <a:endParaRPr lang="ko-KR" altLang="en-US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984823D-C2A3-4861-E5E2-B144B9313C52}"/>
                </a:ext>
              </a:extLst>
            </p:cNvPr>
            <p:cNvSpPr/>
            <p:nvPr/>
          </p:nvSpPr>
          <p:spPr>
            <a:xfrm>
              <a:off x="8706041" y="5843887"/>
              <a:ext cx="112888" cy="112888"/>
            </a:xfrm>
            <a:prstGeom prst="ellipse">
              <a:avLst/>
            </a:prstGeom>
            <a:solidFill>
              <a:srgbClr val="2C3E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9DC408-66AA-F436-F6D5-80E0CACC7890}"/>
                </a:ext>
              </a:extLst>
            </p:cNvPr>
            <p:cNvSpPr txBox="1"/>
            <p:nvPr/>
          </p:nvSpPr>
          <p:spPr>
            <a:xfrm>
              <a:off x="8419017" y="5938624"/>
              <a:ext cx="686934" cy="381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NOV</a:t>
              </a:r>
              <a:r>
                <a:rPr lang="ko-KR" altLang="en-US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endParaRPr lang="en-US" altLang="ko-KR" sz="1000" dirty="0">
                <a:solidFill>
                  <a:srgbClr val="76717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  <a:p>
              <a:pPr algn="ctr"/>
              <a:r>
                <a: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Week3</a:t>
              </a:r>
              <a:endParaRPr lang="ko-KR" altLang="en-US" sz="1000" dirty="0">
                <a:solidFill>
                  <a:srgbClr val="76717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41163D5-40DB-70D5-BC0E-58E6C8CDD73A}"/>
                </a:ext>
              </a:extLst>
            </p:cNvPr>
            <p:cNvGrpSpPr/>
            <p:nvPr/>
          </p:nvGrpSpPr>
          <p:grpSpPr>
            <a:xfrm>
              <a:off x="9586786" y="5848962"/>
              <a:ext cx="686935" cy="494844"/>
              <a:chOff x="697692" y="5937771"/>
              <a:chExt cx="721282" cy="519587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55E8E48-E2DF-D1B7-5708-55BF058799EC}"/>
                  </a:ext>
                </a:extLst>
              </p:cNvPr>
              <p:cNvSpPr/>
              <p:nvPr/>
            </p:nvSpPr>
            <p:spPr>
              <a:xfrm>
                <a:off x="999067" y="5937771"/>
                <a:ext cx="118533" cy="118533"/>
              </a:xfrm>
              <a:prstGeom prst="ellipse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F4B6DD5-2318-9C82-3FD7-1181A96E0B44}"/>
                  </a:ext>
                </a:extLst>
              </p:cNvPr>
              <p:cNvSpPr txBox="1"/>
              <p:nvPr/>
            </p:nvSpPr>
            <p:spPr>
              <a:xfrm>
                <a:off x="697692" y="6057248"/>
                <a:ext cx="721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NOV</a:t>
                </a:r>
                <a:r>
                  <a:rPr lang="ko-KR" altLang="en-US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endPara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Week4</a:t>
                </a:r>
                <a:endParaRPr lang="ko-KR" altLang="en-US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3A2B1CE-670D-685E-E8BD-39D4022DB404}"/>
                </a:ext>
              </a:extLst>
            </p:cNvPr>
            <p:cNvGrpSpPr/>
            <p:nvPr/>
          </p:nvGrpSpPr>
          <p:grpSpPr>
            <a:xfrm>
              <a:off x="2580175" y="5838140"/>
              <a:ext cx="686935" cy="494844"/>
              <a:chOff x="697692" y="5937771"/>
              <a:chExt cx="721282" cy="519587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284D6E95-DA49-2864-FAA5-075F1CEC7D3E}"/>
                  </a:ext>
                </a:extLst>
              </p:cNvPr>
              <p:cNvSpPr/>
              <p:nvPr/>
            </p:nvSpPr>
            <p:spPr>
              <a:xfrm>
                <a:off x="999067" y="5937771"/>
                <a:ext cx="118533" cy="118533"/>
              </a:xfrm>
              <a:prstGeom prst="ellipse">
                <a:avLst/>
              </a:prstGeom>
              <a:solidFill>
                <a:srgbClr val="2C3E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C16D410-1FDC-4F6E-8D3C-2559A4885D96}"/>
                  </a:ext>
                </a:extLst>
              </p:cNvPr>
              <p:cNvSpPr txBox="1"/>
              <p:nvPr/>
            </p:nvSpPr>
            <p:spPr>
              <a:xfrm>
                <a:off x="697692" y="6057248"/>
                <a:ext cx="721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OCT</a:t>
                </a:r>
                <a:r>
                  <a:rPr lang="ko-KR" altLang="en-US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</a:t>
                </a:r>
                <a:endParaRPr lang="en-US" altLang="ko-KR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767171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Week2</a:t>
                </a:r>
                <a:endParaRPr lang="ko-KR" altLang="en-US" sz="1000" dirty="0">
                  <a:solidFill>
                    <a:srgbClr val="767171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endParaRPr>
              </a:p>
            </p:txBody>
          </p:sp>
        </p:grp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D81D300-31E9-230E-CF76-DBBEFDF238B4}"/>
                </a:ext>
              </a:extLst>
            </p:cNvPr>
            <p:cNvCxnSpPr>
              <a:cxnSpLocks/>
            </p:cNvCxnSpPr>
            <p:nvPr/>
          </p:nvCxnSpPr>
          <p:spPr>
            <a:xfrm>
              <a:off x="1048371" y="2274165"/>
              <a:ext cx="10721814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0CCAFFE-39DF-FCCD-1A6B-A98C16C5F1C7}"/>
                </a:ext>
              </a:extLst>
            </p:cNvPr>
            <p:cNvCxnSpPr/>
            <p:nvPr/>
          </p:nvCxnSpPr>
          <p:spPr>
            <a:xfrm>
              <a:off x="1051180" y="2965882"/>
              <a:ext cx="1077323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8206EE4-AF06-E145-7265-C88949104C74}"/>
                </a:ext>
              </a:extLst>
            </p:cNvPr>
            <p:cNvCxnSpPr/>
            <p:nvPr/>
          </p:nvCxnSpPr>
          <p:spPr>
            <a:xfrm>
              <a:off x="1051180" y="3662954"/>
              <a:ext cx="1077323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1DFC3BB-E46A-E3F9-CF0C-D1A819DF6906}"/>
                </a:ext>
              </a:extLst>
            </p:cNvPr>
            <p:cNvCxnSpPr/>
            <p:nvPr/>
          </p:nvCxnSpPr>
          <p:spPr>
            <a:xfrm>
              <a:off x="1051180" y="4347931"/>
              <a:ext cx="1077323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4EC953F-5091-5715-E21C-E91532FA160A}"/>
                </a:ext>
              </a:extLst>
            </p:cNvPr>
            <p:cNvCxnSpPr/>
            <p:nvPr/>
          </p:nvCxnSpPr>
          <p:spPr>
            <a:xfrm>
              <a:off x="1051180" y="5038955"/>
              <a:ext cx="10773235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09D352F-249E-AB4A-D6FB-E26A65C2E73B}"/>
                </a:ext>
              </a:extLst>
            </p:cNvPr>
            <p:cNvGrpSpPr/>
            <p:nvPr/>
          </p:nvGrpSpPr>
          <p:grpSpPr>
            <a:xfrm>
              <a:off x="6713775" y="4884494"/>
              <a:ext cx="2062096" cy="308921"/>
              <a:chOff x="3192676" y="1829495"/>
              <a:chExt cx="2165204" cy="324368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2F3FE14B-91A0-0174-A0CC-D8C6E8A2EC84}"/>
                  </a:ext>
                </a:extLst>
              </p:cNvPr>
              <p:cNvSpPr/>
              <p:nvPr/>
            </p:nvSpPr>
            <p:spPr>
              <a:xfrm>
                <a:off x="3408686" y="1880961"/>
                <a:ext cx="1949194" cy="209116"/>
              </a:xfrm>
              <a:prstGeom prst="roundRect">
                <a:avLst/>
              </a:prstGeom>
              <a:solidFill>
                <a:srgbClr val="7878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내용을 입력하세요</a:t>
                </a: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739FC6C6-2291-8039-8F78-E89D53383D77}"/>
                  </a:ext>
                </a:extLst>
              </p:cNvPr>
              <p:cNvSpPr/>
              <p:nvPr/>
            </p:nvSpPr>
            <p:spPr>
              <a:xfrm>
                <a:off x="3192676" y="1829495"/>
                <a:ext cx="324368" cy="324368"/>
              </a:xfrm>
              <a:prstGeom prst="ellipse">
                <a:avLst/>
              </a:prstGeom>
              <a:solidFill>
                <a:srgbClr val="50508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5</a:t>
                </a:r>
                <a:endParaRPr lang="ko-KR" altLang="en-US" sz="1400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F28E147-50CB-BC66-A4C8-26867457CAF2}"/>
                </a:ext>
              </a:extLst>
            </p:cNvPr>
            <p:cNvGrpSpPr/>
            <p:nvPr/>
          </p:nvGrpSpPr>
          <p:grpSpPr>
            <a:xfrm>
              <a:off x="1508266" y="2811075"/>
              <a:ext cx="2062096" cy="308921"/>
              <a:chOff x="3192676" y="1829495"/>
              <a:chExt cx="2165204" cy="324368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3ECCA741-C4CA-C9F1-0D76-0C5FCA8C900B}"/>
                  </a:ext>
                </a:extLst>
              </p:cNvPr>
              <p:cNvSpPr/>
              <p:nvPr/>
            </p:nvSpPr>
            <p:spPr>
              <a:xfrm>
                <a:off x="3408686" y="1880961"/>
                <a:ext cx="1949194" cy="209116"/>
              </a:xfrm>
              <a:prstGeom prst="roundRect">
                <a:avLst/>
              </a:prstGeom>
              <a:solidFill>
                <a:srgbClr val="7DEEB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내용을 입력하세요</a:t>
                </a: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FACB07CC-2377-235C-B61B-E04CEE9EDAEC}"/>
                  </a:ext>
                </a:extLst>
              </p:cNvPr>
              <p:cNvSpPr/>
              <p:nvPr/>
            </p:nvSpPr>
            <p:spPr>
              <a:xfrm>
                <a:off x="3192676" y="1829495"/>
                <a:ext cx="324368" cy="324368"/>
              </a:xfrm>
              <a:prstGeom prst="ellipse">
                <a:avLst/>
              </a:prstGeom>
              <a:solidFill>
                <a:srgbClr val="69EEA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1A02BCC-24D9-D079-D7DC-C2CB6E56C8FE}"/>
                </a:ext>
              </a:extLst>
            </p:cNvPr>
            <p:cNvGrpSpPr/>
            <p:nvPr/>
          </p:nvGrpSpPr>
          <p:grpSpPr>
            <a:xfrm>
              <a:off x="3181764" y="3500801"/>
              <a:ext cx="2062096" cy="308921"/>
              <a:chOff x="3192676" y="1829495"/>
              <a:chExt cx="2165204" cy="324368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52BC4A6F-234E-51A9-B9B4-ABDF6251A7B6}"/>
                  </a:ext>
                </a:extLst>
              </p:cNvPr>
              <p:cNvSpPr/>
              <p:nvPr/>
            </p:nvSpPr>
            <p:spPr>
              <a:xfrm>
                <a:off x="3408686" y="1880961"/>
                <a:ext cx="1949194" cy="209116"/>
              </a:xfrm>
              <a:prstGeom prst="roundRect">
                <a:avLst/>
              </a:prstGeom>
              <a:solidFill>
                <a:srgbClr val="FFE6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내용을 입력하세요</a:t>
                </a: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C5FF626C-BC84-7D1E-1B51-DFAE8340BB64}"/>
                  </a:ext>
                </a:extLst>
              </p:cNvPr>
              <p:cNvSpPr/>
              <p:nvPr/>
            </p:nvSpPr>
            <p:spPr>
              <a:xfrm>
                <a:off x="3192676" y="1829495"/>
                <a:ext cx="324368" cy="324368"/>
              </a:xfrm>
              <a:prstGeom prst="ellipse">
                <a:avLst/>
              </a:prstGeom>
              <a:solidFill>
                <a:srgbClr val="FFDC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13D593-F3B9-809F-7879-7786E4548ED8}"/>
                </a:ext>
              </a:extLst>
            </p:cNvPr>
            <p:cNvGrpSpPr/>
            <p:nvPr/>
          </p:nvGrpSpPr>
          <p:grpSpPr>
            <a:xfrm>
              <a:off x="4561263" y="4192171"/>
              <a:ext cx="2062096" cy="308921"/>
              <a:chOff x="3192676" y="1829495"/>
              <a:chExt cx="2165204" cy="324368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A1C4D55C-2A3E-78E2-83FB-47A4EB58A964}"/>
                  </a:ext>
                </a:extLst>
              </p:cNvPr>
              <p:cNvSpPr/>
              <p:nvPr/>
            </p:nvSpPr>
            <p:spPr>
              <a:xfrm>
                <a:off x="3408686" y="1880961"/>
                <a:ext cx="1949194" cy="209116"/>
              </a:xfrm>
              <a:prstGeom prst="roundRect">
                <a:avLst/>
              </a:prstGeom>
              <a:solidFill>
                <a:srgbClr val="FF88A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내용을 입력하세요</a:t>
                </a: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6699BC40-AAD2-C50F-9391-21EED4A72C3B}"/>
                  </a:ext>
                </a:extLst>
              </p:cNvPr>
              <p:cNvSpPr/>
              <p:nvPr/>
            </p:nvSpPr>
            <p:spPr>
              <a:xfrm>
                <a:off x="3192676" y="1829495"/>
                <a:ext cx="324368" cy="324368"/>
              </a:xfrm>
              <a:prstGeom prst="ellipse">
                <a:avLst/>
              </a:prstGeom>
              <a:solidFill>
                <a:srgbClr val="FF749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4</a:t>
                </a:r>
                <a:endParaRPr lang="ko-KR" altLang="en-US" sz="1400" dirty="0"/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8E973941-37A1-3692-8D28-3F46DFB00584}"/>
                </a:ext>
              </a:extLst>
            </p:cNvPr>
            <p:cNvGrpSpPr/>
            <p:nvPr/>
          </p:nvGrpSpPr>
          <p:grpSpPr>
            <a:xfrm>
              <a:off x="3735465" y="2123969"/>
              <a:ext cx="2062096" cy="308921"/>
              <a:chOff x="3192676" y="1829495"/>
              <a:chExt cx="2165204" cy="324368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AE596545-257A-E221-E311-E06E807102DB}"/>
                  </a:ext>
                </a:extLst>
              </p:cNvPr>
              <p:cNvSpPr/>
              <p:nvPr/>
            </p:nvSpPr>
            <p:spPr>
              <a:xfrm>
                <a:off x="3408686" y="1880961"/>
                <a:ext cx="1949194" cy="209116"/>
              </a:xfrm>
              <a:prstGeom prst="roundRect">
                <a:avLst/>
              </a:prstGeom>
              <a:solidFill>
                <a:srgbClr val="DC6E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내용을 입력하세요</a:t>
                </a: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C753A558-5A6C-FED8-5096-A3090455808B}"/>
                  </a:ext>
                </a:extLst>
              </p:cNvPr>
              <p:cNvSpPr/>
              <p:nvPr/>
            </p:nvSpPr>
            <p:spPr>
              <a:xfrm>
                <a:off x="3192676" y="1829495"/>
                <a:ext cx="324368" cy="324368"/>
              </a:xfrm>
              <a:prstGeom prst="ellipse">
                <a:avLst/>
              </a:prstGeom>
              <a:solidFill>
                <a:srgbClr val="D25A5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B3AD273-EAF3-B43F-1686-399E7ED8FE62}"/>
                </a:ext>
              </a:extLst>
            </p:cNvPr>
            <p:cNvGrpSpPr/>
            <p:nvPr/>
          </p:nvGrpSpPr>
          <p:grpSpPr>
            <a:xfrm>
              <a:off x="6713775" y="2814891"/>
              <a:ext cx="2062096" cy="308921"/>
              <a:chOff x="3192676" y="1829495"/>
              <a:chExt cx="2165204" cy="324368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77DE2F54-EACA-321A-430A-4A26F6CF297D}"/>
                  </a:ext>
                </a:extLst>
              </p:cNvPr>
              <p:cNvSpPr/>
              <p:nvPr/>
            </p:nvSpPr>
            <p:spPr>
              <a:xfrm>
                <a:off x="3408686" y="1880961"/>
                <a:ext cx="1949194" cy="209116"/>
              </a:xfrm>
              <a:prstGeom prst="roundRect">
                <a:avLst/>
              </a:prstGeom>
              <a:solidFill>
                <a:srgbClr val="50C2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내용을 입력하세요</a:t>
                </a: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69EE668-E49E-A06F-FE38-A3ED91D1E185}"/>
                  </a:ext>
                </a:extLst>
              </p:cNvPr>
              <p:cNvSpPr/>
              <p:nvPr/>
            </p:nvSpPr>
            <p:spPr>
              <a:xfrm>
                <a:off x="3192676" y="1829495"/>
                <a:ext cx="324368" cy="324368"/>
              </a:xfrm>
              <a:prstGeom prst="ellipse">
                <a:avLst/>
              </a:prstGeom>
              <a:solidFill>
                <a:srgbClr val="3CAE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6</a:t>
                </a:r>
                <a:endParaRPr lang="ko-KR" altLang="en-US" sz="1400" dirty="0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E69076D-8612-8998-ADFA-B90A4BF9EAB4}"/>
                </a:ext>
              </a:extLst>
            </p:cNvPr>
            <p:cNvGrpSpPr/>
            <p:nvPr/>
          </p:nvGrpSpPr>
          <p:grpSpPr>
            <a:xfrm>
              <a:off x="8022815" y="3498874"/>
              <a:ext cx="2062096" cy="308921"/>
              <a:chOff x="3192676" y="1829495"/>
              <a:chExt cx="2165204" cy="324368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15F227E2-19B0-2C8B-84A1-5B445865E0C0}"/>
                  </a:ext>
                </a:extLst>
              </p:cNvPr>
              <p:cNvSpPr/>
              <p:nvPr/>
            </p:nvSpPr>
            <p:spPr>
              <a:xfrm>
                <a:off x="3408686" y="1880961"/>
                <a:ext cx="1949194" cy="209116"/>
              </a:xfrm>
              <a:prstGeom prst="roundRect">
                <a:avLst/>
              </a:prstGeom>
              <a:solidFill>
                <a:srgbClr val="32B2B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내용을 입력하세요</a:t>
                </a: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349E0A8-09B8-6DBB-C404-58F75729BC78}"/>
                  </a:ext>
                </a:extLst>
              </p:cNvPr>
              <p:cNvSpPr/>
              <p:nvPr/>
            </p:nvSpPr>
            <p:spPr>
              <a:xfrm>
                <a:off x="3192676" y="1829495"/>
                <a:ext cx="324368" cy="324368"/>
              </a:xfrm>
              <a:prstGeom prst="ellipse">
                <a:avLst/>
              </a:prstGeom>
              <a:solidFill>
                <a:srgbClr val="1E9E9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7</a:t>
                </a:r>
                <a:endParaRPr lang="ko-KR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32586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인간의 얼굴, 블레이저, 의류이(가) 표시된 사진&#10;&#10;자동 생성된 설명">
            <a:extLst>
              <a:ext uri="{FF2B5EF4-FFF2-40B4-BE49-F238E27FC236}">
                <a16:creationId xmlns:a16="http://schemas.microsoft.com/office/drawing/2014/main" id="{EAE40E2B-5546-D5D9-8C3F-79ACEB87B0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9" b="29036"/>
          <a:stretch/>
        </p:blipFill>
        <p:spPr>
          <a:xfrm>
            <a:off x="2188219" y="584200"/>
            <a:ext cx="6696247" cy="62738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330967-7308-190C-7C59-D52BC85F0959}"/>
              </a:ext>
            </a:extLst>
          </p:cNvPr>
          <p:cNvGrpSpPr/>
          <p:nvPr/>
        </p:nvGrpSpPr>
        <p:grpSpPr>
          <a:xfrm>
            <a:off x="6704058" y="728663"/>
            <a:ext cx="4360817" cy="292893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5820D24-F08B-2BC1-CB44-C538CD59392B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F3C2E6B-96F6-1D8E-1BBF-C7344E63A4AA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582E8B-B969-5A71-4DD8-0C31A362DE35}"/>
              </a:ext>
            </a:extLst>
          </p:cNvPr>
          <p:cNvSpPr txBox="1"/>
          <p:nvPr/>
        </p:nvSpPr>
        <p:spPr>
          <a:xfrm>
            <a:off x="1127125" y="728663"/>
            <a:ext cx="2569614" cy="18959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인류의 삶을</a:t>
            </a:r>
            <a:endParaRPr lang="en-US" altLang="ko-KR" dirty="0"/>
          </a:p>
          <a:p>
            <a:r>
              <a:rPr lang="ko-KR" altLang="en-US" dirty="0"/>
              <a:t>혁신할 기업</a:t>
            </a:r>
            <a:r>
              <a:rPr lang="en-US" altLang="ko-KR" dirty="0"/>
              <a:t>,</a:t>
            </a:r>
          </a:p>
          <a:p>
            <a:r>
              <a:rPr lang="ko-KR" altLang="en-US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</a:rPr>
              <a:t>그 중심에서</a:t>
            </a:r>
            <a:endParaRPr lang="en-US" altLang="ko-KR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accent3"/>
              </a:solidFill>
            </a:endParaRPr>
          </a:p>
          <a:p>
            <a:r>
              <a:rPr lang="ko-KR" altLang="en-US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</a:rPr>
              <a:t>앞서는 평재건설</a:t>
            </a:r>
            <a:r>
              <a:rPr lang="en-US" altLang="ko-KR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89EC0-F84A-F510-AAC9-82B548764C94}"/>
              </a:ext>
            </a:extLst>
          </p:cNvPr>
          <p:cNvSpPr txBox="1"/>
          <p:nvPr/>
        </p:nvSpPr>
        <p:spPr>
          <a:xfrm>
            <a:off x="7150136" y="1040604"/>
            <a:ext cx="3685942" cy="2305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안녕하십니까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</a:p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평재건설 대표이사 홍길동입니다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향후 급변하는 세계산업시장의 변화와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순발력있는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개발기술의 지원을 위해 항상 새롭게 시작한다는 자세로 연구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노력할 것을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약속드리며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전임직원을 대신하여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인사드립니다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 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AA753AE-0C9D-12DC-47D2-004E3C67C7F3}"/>
              </a:ext>
            </a:extLst>
          </p:cNvPr>
          <p:cNvGrpSpPr/>
          <p:nvPr/>
        </p:nvGrpSpPr>
        <p:grpSpPr>
          <a:xfrm>
            <a:off x="1127125" y="4578827"/>
            <a:ext cx="2959100" cy="761257"/>
            <a:chOff x="1186005" y="2344849"/>
            <a:chExt cx="1993089" cy="3576117"/>
          </a:xfrm>
          <a:solidFill>
            <a:schemeClr val="accent1"/>
          </a:solidFill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99301AB-911B-3A03-F7C0-1B892FB86647}"/>
                </a:ext>
              </a:extLst>
            </p:cNvPr>
            <p:cNvSpPr/>
            <p:nvPr/>
          </p:nvSpPr>
          <p:spPr>
            <a:xfrm>
              <a:off x="1186005" y="2344849"/>
              <a:ext cx="1993089" cy="3576117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7978DFE-AEAC-4D1F-7345-29B5DBABC6B5}"/>
                </a:ext>
              </a:extLst>
            </p:cNvPr>
            <p:cNvSpPr/>
            <p:nvPr/>
          </p:nvSpPr>
          <p:spPr>
            <a:xfrm>
              <a:off x="1186005" y="2344849"/>
              <a:ext cx="1993089" cy="3576117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276F843-EBA6-8CEF-698F-F68C7EDC0F73}"/>
              </a:ext>
            </a:extLst>
          </p:cNvPr>
          <p:cNvSpPr txBox="1"/>
          <p:nvPr/>
        </p:nvSpPr>
        <p:spPr>
          <a:xfrm>
            <a:off x="1284198" y="4825048"/>
            <a:ext cx="2644955" cy="3046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800" dirty="0">
                <a:solidFill>
                  <a:schemeClr val="accent3"/>
                </a:solidFill>
              </a:rPr>
              <a:t>Impossible is Nothing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3F529-1446-372B-C3B3-24D5A4997519}"/>
              </a:ext>
            </a:extLst>
          </p:cNvPr>
          <p:cNvSpPr txBox="1"/>
          <p:nvPr/>
        </p:nvSpPr>
        <p:spPr>
          <a:xfrm>
            <a:off x="9446108" y="4578827"/>
            <a:ext cx="15773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평재건설 대표이사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8E70F0-20DF-CDF8-5B4A-5FDBFF21A2FF}"/>
              </a:ext>
            </a:extLst>
          </p:cNvPr>
          <p:cNvSpPr txBox="1"/>
          <p:nvPr/>
        </p:nvSpPr>
        <p:spPr>
          <a:xfrm>
            <a:off x="9444262" y="4825048"/>
            <a:ext cx="1466747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8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카페24 빛나는별" pitchFamily="2" charset="-127"/>
                <a:ea typeface="카페24 빛나는별" pitchFamily="2" charset="-127"/>
              </a:rPr>
              <a:t>홍길동</a:t>
            </a:r>
          </a:p>
        </p:txBody>
      </p:sp>
    </p:spTree>
    <p:extLst>
      <p:ext uri="{BB962C8B-B14F-4D97-AF65-F5344CB8AC3E}">
        <p14:creationId xmlns:p14="http://schemas.microsoft.com/office/powerpoint/2010/main" val="3413364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AC4EEB-744C-E64E-A0AB-6A6E77AE1CAC}"/>
              </a:ext>
            </a:extLst>
          </p:cNvPr>
          <p:cNvGrpSpPr/>
          <p:nvPr/>
        </p:nvGrpSpPr>
        <p:grpSpPr>
          <a:xfrm>
            <a:off x="1127124" y="1955549"/>
            <a:ext cx="2123069" cy="2353900"/>
            <a:chOff x="1127125" y="2100404"/>
            <a:chExt cx="1865014" cy="2236206"/>
          </a:xfrm>
          <a:solidFill>
            <a:schemeClr val="accent1"/>
          </a:solidFill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CC5A6A2B-46F7-60AB-DB04-4745B80E75D5}"/>
                </a:ext>
              </a:extLst>
            </p:cNvPr>
            <p:cNvSpPr/>
            <p:nvPr/>
          </p:nvSpPr>
          <p:spPr>
            <a:xfrm>
              <a:off x="1127125" y="2100404"/>
              <a:ext cx="1865014" cy="2236206"/>
            </a:xfrm>
            <a:custGeom>
              <a:avLst/>
              <a:gdLst>
                <a:gd name="connsiteX0" fmla="*/ 310842 w 1865014"/>
                <a:gd name="connsiteY0" fmla="*/ 0 h 2236206"/>
                <a:gd name="connsiteX1" fmla="*/ 1865014 w 1865014"/>
                <a:gd name="connsiteY1" fmla="*/ 0 h 2236206"/>
                <a:gd name="connsiteX2" fmla="*/ 1865014 w 1865014"/>
                <a:gd name="connsiteY2" fmla="*/ 1554172 h 2236206"/>
                <a:gd name="connsiteX3" fmla="*/ 1554172 w 1865014"/>
                <a:gd name="connsiteY3" fmla="*/ 1865014 h 2236206"/>
                <a:gd name="connsiteX4" fmla="*/ 430583 w 1865014"/>
                <a:gd name="connsiteY4" fmla="*/ 1865014 h 2236206"/>
                <a:gd name="connsiteX5" fmla="*/ 215291 w 1865014"/>
                <a:gd name="connsiteY5" fmla="*/ 2236206 h 2236206"/>
                <a:gd name="connsiteX6" fmla="*/ 0 w 1865014"/>
                <a:gd name="connsiteY6" fmla="*/ 1865014 h 2236206"/>
                <a:gd name="connsiteX7" fmla="*/ 0 w 1865014"/>
                <a:gd name="connsiteY7" fmla="*/ 310842 h 2236206"/>
                <a:gd name="connsiteX8" fmla="*/ 310842 w 1865014"/>
                <a:gd name="connsiteY8" fmla="*/ 0 h 223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014" h="2236206">
                  <a:moveTo>
                    <a:pt x="310842" y="0"/>
                  </a:moveTo>
                  <a:lnTo>
                    <a:pt x="1865014" y="0"/>
                  </a:lnTo>
                  <a:lnTo>
                    <a:pt x="1865014" y="1554172"/>
                  </a:lnTo>
                  <a:cubicBezTo>
                    <a:pt x="1865014" y="1725845"/>
                    <a:pt x="1725845" y="1865014"/>
                    <a:pt x="1554172" y="1865014"/>
                  </a:cubicBezTo>
                  <a:lnTo>
                    <a:pt x="430583" y="1865014"/>
                  </a:lnTo>
                  <a:lnTo>
                    <a:pt x="215291" y="2236206"/>
                  </a:lnTo>
                  <a:lnTo>
                    <a:pt x="0" y="1865014"/>
                  </a:lnTo>
                  <a:lnTo>
                    <a:pt x="0" y="310842"/>
                  </a:lnTo>
                  <a:cubicBezTo>
                    <a:pt x="0" y="139169"/>
                    <a:pt x="139169" y="0"/>
                    <a:pt x="3108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2D0AF360-79A1-360A-F683-79335AD373B8}"/>
                </a:ext>
              </a:extLst>
            </p:cNvPr>
            <p:cNvSpPr/>
            <p:nvPr/>
          </p:nvSpPr>
          <p:spPr>
            <a:xfrm>
              <a:off x="1127125" y="2100404"/>
              <a:ext cx="1865014" cy="2236206"/>
            </a:xfrm>
            <a:custGeom>
              <a:avLst/>
              <a:gdLst>
                <a:gd name="connsiteX0" fmla="*/ 310842 w 1865014"/>
                <a:gd name="connsiteY0" fmla="*/ 0 h 2236206"/>
                <a:gd name="connsiteX1" fmla="*/ 1865014 w 1865014"/>
                <a:gd name="connsiteY1" fmla="*/ 0 h 2236206"/>
                <a:gd name="connsiteX2" fmla="*/ 1865014 w 1865014"/>
                <a:gd name="connsiteY2" fmla="*/ 1554172 h 2236206"/>
                <a:gd name="connsiteX3" fmla="*/ 1554172 w 1865014"/>
                <a:gd name="connsiteY3" fmla="*/ 1865014 h 2236206"/>
                <a:gd name="connsiteX4" fmla="*/ 430583 w 1865014"/>
                <a:gd name="connsiteY4" fmla="*/ 1865014 h 2236206"/>
                <a:gd name="connsiteX5" fmla="*/ 215291 w 1865014"/>
                <a:gd name="connsiteY5" fmla="*/ 2236206 h 2236206"/>
                <a:gd name="connsiteX6" fmla="*/ 0 w 1865014"/>
                <a:gd name="connsiteY6" fmla="*/ 1865014 h 2236206"/>
                <a:gd name="connsiteX7" fmla="*/ 0 w 1865014"/>
                <a:gd name="connsiteY7" fmla="*/ 310842 h 2236206"/>
                <a:gd name="connsiteX8" fmla="*/ 310842 w 1865014"/>
                <a:gd name="connsiteY8" fmla="*/ 0 h 223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014" h="2236206">
                  <a:moveTo>
                    <a:pt x="310842" y="0"/>
                  </a:moveTo>
                  <a:lnTo>
                    <a:pt x="1865014" y="0"/>
                  </a:lnTo>
                  <a:lnTo>
                    <a:pt x="1865014" y="1554172"/>
                  </a:lnTo>
                  <a:cubicBezTo>
                    <a:pt x="1865014" y="1725845"/>
                    <a:pt x="1725845" y="1865014"/>
                    <a:pt x="1554172" y="1865014"/>
                  </a:cubicBezTo>
                  <a:lnTo>
                    <a:pt x="430583" y="1865014"/>
                  </a:lnTo>
                  <a:lnTo>
                    <a:pt x="215291" y="2236206"/>
                  </a:lnTo>
                  <a:lnTo>
                    <a:pt x="0" y="1865014"/>
                  </a:lnTo>
                  <a:lnTo>
                    <a:pt x="0" y="310842"/>
                  </a:lnTo>
                  <a:cubicBezTo>
                    <a:pt x="0" y="139169"/>
                    <a:pt x="139169" y="0"/>
                    <a:pt x="3108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E56E678-056E-A4FB-8882-EBFFBDC68513}"/>
              </a:ext>
            </a:extLst>
          </p:cNvPr>
          <p:cNvGrpSpPr/>
          <p:nvPr/>
        </p:nvGrpSpPr>
        <p:grpSpPr>
          <a:xfrm>
            <a:off x="1127125" y="5370404"/>
            <a:ext cx="736160" cy="736160"/>
            <a:chOff x="1127125" y="5207441"/>
            <a:chExt cx="736160" cy="736160"/>
          </a:xfrm>
          <a:solidFill>
            <a:schemeClr val="accent1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7BB5961-DA75-C255-88D2-1F066E5E01A1}"/>
                </a:ext>
              </a:extLst>
            </p:cNvPr>
            <p:cNvSpPr/>
            <p:nvPr/>
          </p:nvSpPr>
          <p:spPr>
            <a:xfrm>
              <a:off x="1127125" y="5207441"/>
              <a:ext cx="736160" cy="736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96B566F-DB96-ECD8-6AEE-F7761C941A69}"/>
                </a:ext>
              </a:extLst>
            </p:cNvPr>
            <p:cNvSpPr/>
            <p:nvPr/>
          </p:nvSpPr>
          <p:spPr>
            <a:xfrm>
              <a:off x="1127125" y="5207441"/>
              <a:ext cx="736160" cy="736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4EAFCCE-D8A5-D89D-E44E-2FF2CD0AAEF3}"/>
              </a:ext>
            </a:extLst>
          </p:cNvPr>
          <p:cNvSpPr txBox="1"/>
          <p:nvPr/>
        </p:nvSpPr>
        <p:spPr>
          <a:xfrm>
            <a:off x="1375087" y="282140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C12979-8F6C-AE27-37E7-B5011FB05C32}"/>
              </a:ext>
            </a:extLst>
          </p:cNvPr>
          <p:cNvSpPr txBox="1"/>
          <p:nvPr/>
        </p:nvSpPr>
        <p:spPr>
          <a:xfrm>
            <a:off x="1375087" y="3145738"/>
            <a:ext cx="16271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30A3E5-9ED8-0461-4C1E-EB2E56AFC17E}"/>
              </a:ext>
            </a:extLst>
          </p:cNvPr>
          <p:cNvSpPr txBox="1"/>
          <p:nvPr/>
        </p:nvSpPr>
        <p:spPr>
          <a:xfrm>
            <a:off x="1375087" y="2189293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753BB4A-23AA-F1FE-6B4B-266CA8A70080}"/>
              </a:ext>
            </a:extLst>
          </p:cNvPr>
          <p:cNvSpPr/>
          <p:nvPr/>
        </p:nvSpPr>
        <p:spPr>
          <a:xfrm>
            <a:off x="1185422" y="5428705"/>
            <a:ext cx="619566" cy="619558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355CB57-2768-832A-273E-1D0B68221597}"/>
              </a:ext>
            </a:extLst>
          </p:cNvPr>
          <p:cNvGrpSpPr/>
          <p:nvPr/>
        </p:nvGrpSpPr>
        <p:grpSpPr>
          <a:xfrm>
            <a:off x="3732018" y="1955549"/>
            <a:ext cx="2123069" cy="2353900"/>
            <a:chOff x="1127125" y="2100404"/>
            <a:chExt cx="1865014" cy="2236206"/>
          </a:xfrm>
          <a:solidFill>
            <a:schemeClr val="accent1"/>
          </a:solidFill>
        </p:grpSpPr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9E13F8DB-E153-F25A-F095-3FA89C66AC7B}"/>
                </a:ext>
              </a:extLst>
            </p:cNvPr>
            <p:cNvSpPr/>
            <p:nvPr/>
          </p:nvSpPr>
          <p:spPr>
            <a:xfrm>
              <a:off x="1127125" y="2100404"/>
              <a:ext cx="1865014" cy="2236206"/>
            </a:xfrm>
            <a:custGeom>
              <a:avLst/>
              <a:gdLst>
                <a:gd name="connsiteX0" fmla="*/ 310842 w 1865014"/>
                <a:gd name="connsiteY0" fmla="*/ 0 h 2236206"/>
                <a:gd name="connsiteX1" fmla="*/ 1865014 w 1865014"/>
                <a:gd name="connsiteY1" fmla="*/ 0 h 2236206"/>
                <a:gd name="connsiteX2" fmla="*/ 1865014 w 1865014"/>
                <a:gd name="connsiteY2" fmla="*/ 1554172 h 2236206"/>
                <a:gd name="connsiteX3" fmla="*/ 1554172 w 1865014"/>
                <a:gd name="connsiteY3" fmla="*/ 1865014 h 2236206"/>
                <a:gd name="connsiteX4" fmla="*/ 430583 w 1865014"/>
                <a:gd name="connsiteY4" fmla="*/ 1865014 h 2236206"/>
                <a:gd name="connsiteX5" fmla="*/ 215291 w 1865014"/>
                <a:gd name="connsiteY5" fmla="*/ 2236206 h 2236206"/>
                <a:gd name="connsiteX6" fmla="*/ 0 w 1865014"/>
                <a:gd name="connsiteY6" fmla="*/ 1865014 h 2236206"/>
                <a:gd name="connsiteX7" fmla="*/ 0 w 1865014"/>
                <a:gd name="connsiteY7" fmla="*/ 310842 h 2236206"/>
                <a:gd name="connsiteX8" fmla="*/ 310842 w 1865014"/>
                <a:gd name="connsiteY8" fmla="*/ 0 h 223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014" h="2236206">
                  <a:moveTo>
                    <a:pt x="310842" y="0"/>
                  </a:moveTo>
                  <a:lnTo>
                    <a:pt x="1865014" y="0"/>
                  </a:lnTo>
                  <a:lnTo>
                    <a:pt x="1865014" y="1554172"/>
                  </a:lnTo>
                  <a:cubicBezTo>
                    <a:pt x="1865014" y="1725845"/>
                    <a:pt x="1725845" y="1865014"/>
                    <a:pt x="1554172" y="1865014"/>
                  </a:cubicBezTo>
                  <a:lnTo>
                    <a:pt x="430583" y="1865014"/>
                  </a:lnTo>
                  <a:lnTo>
                    <a:pt x="215291" y="2236206"/>
                  </a:lnTo>
                  <a:lnTo>
                    <a:pt x="0" y="1865014"/>
                  </a:lnTo>
                  <a:lnTo>
                    <a:pt x="0" y="310842"/>
                  </a:lnTo>
                  <a:cubicBezTo>
                    <a:pt x="0" y="139169"/>
                    <a:pt x="139169" y="0"/>
                    <a:pt x="3108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B5CF9F50-4F0F-9EB6-D0EA-F6F684BD3A7A}"/>
                </a:ext>
              </a:extLst>
            </p:cNvPr>
            <p:cNvSpPr/>
            <p:nvPr/>
          </p:nvSpPr>
          <p:spPr>
            <a:xfrm>
              <a:off x="1127125" y="2100404"/>
              <a:ext cx="1865014" cy="2236206"/>
            </a:xfrm>
            <a:custGeom>
              <a:avLst/>
              <a:gdLst>
                <a:gd name="connsiteX0" fmla="*/ 310842 w 1865014"/>
                <a:gd name="connsiteY0" fmla="*/ 0 h 2236206"/>
                <a:gd name="connsiteX1" fmla="*/ 1865014 w 1865014"/>
                <a:gd name="connsiteY1" fmla="*/ 0 h 2236206"/>
                <a:gd name="connsiteX2" fmla="*/ 1865014 w 1865014"/>
                <a:gd name="connsiteY2" fmla="*/ 1554172 h 2236206"/>
                <a:gd name="connsiteX3" fmla="*/ 1554172 w 1865014"/>
                <a:gd name="connsiteY3" fmla="*/ 1865014 h 2236206"/>
                <a:gd name="connsiteX4" fmla="*/ 430583 w 1865014"/>
                <a:gd name="connsiteY4" fmla="*/ 1865014 h 2236206"/>
                <a:gd name="connsiteX5" fmla="*/ 215291 w 1865014"/>
                <a:gd name="connsiteY5" fmla="*/ 2236206 h 2236206"/>
                <a:gd name="connsiteX6" fmla="*/ 0 w 1865014"/>
                <a:gd name="connsiteY6" fmla="*/ 1865014 h 2236206"/>
                <a:gd name="connsiteX7" fmla="*/ 0 w 1865014"/>
                <a:gd name="connsiteY7" fmla="*/ 310842 h 2236206"/>
                <a:gd name="connsiteX8" fmla="*/ 310842 w 1865014"/>
                <a:gd name="connsiteY8" fmla="*/ 0 h 223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014" h="2236206">
                  <a:moveTo>
                    <a:pt x="310842" y="0"/>
                  </a:moveTo>
                  <a:lnTo>
                    <a:pt x="1865014" y="0"/>
                  </a:lnTo>
                  <a:lnTo>
                    <a:pt x="1865014" y="1554172"/>
                  </a:lnTo>
                  <a:cubicBezTo>
                    <a:pt x="1865014" y="1725845"/>
                    <a:pt x="1725845" y="1865014"/>
                    <a:pt x="1554172" y="1865014"/>
                  </a:cubicBezTo>
                  <a:lnTo>
                    <a:pt x="430583" y="1865014"/>
                  </a:lnTo>
                  <a:lnTo>
                    <a:pt x="215291" y="2236206"/>
                  </a:lnTo>
                  <a:lnTo>
                    <a:pt x="0" y="1865014"/>
                  </a:lnTo>
                  <a:lnTo>
                    <a:pt x="0" y="310842"/>
                  </a:lnTo>
                  <a:cubicBezTo>
                    <a:pt x="0" y="139169"/>
                    <a:pt x="139169" y="0"/>
                    <a:pt x="3108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5851BE8-347C-16CA-8381-280B70AA78C5}"/>
              </a:ext>
            </a:extLst>
          </p:cNvPr>
          <p:cNvGrpSpPr/>
          <p:nvPr/>
        </p:nvGrpSpPr>
        <p:grpSpPr>
          <a:xfrm>
            <a:off x="3732019" y="5370404"/>
            <a:ext cx="736160" cy="736160"/>
            <a:chOff x="1127125" y="5207441"/>
            <a:chExt cx="736160" cy="736160"/>
          </a:xfrm>
          <a:solidFill>
            <a:schemeClr val="accent1"/>
          </a:solidFill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9B7F93AA-987D-A84E-C164-1BFD1E986301}"/>
                </a:ext>
              </a:extLst>
            </p:cNvPr>
            <p:cNvSpPr/>
            <p:nvPr/>
          </p:nvSpPr>
          <p:spPr>
            <a:xfrm>
              <a:off x="1127125" y="5207441"/>
              <a:ext cx="736160" cy="736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5D78022C-40E7-F980-0E6D-2B93C606586D}"/>
                </a:ext>
              </a:extLst>
            </p:cNvPr>
            <p:cNvSpPr/>
            <p:nvPr/>
          </p:nvSpPr>
          <p:spPr>
            <a:xfrm>
              <a:off x="1127125" y="5207441"/>
              <a:ext cx="736160" cy="736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43D0DAD-C1CB-D62A-4030-EC2B56D40933}"/>
              </a:ext>
            </a:extLst>
          </p:cNvPr>
          <p:cNvSpPr txBox="1"/>
          <p:nvPr/>
        </p:nvSpPr>
        <p:spPr>
          <a:xfrm>
            <a:off x="3979981" y="282140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C8D432D-39DF-A5F0-DB23-8241E1E290C1}"/>
              </a:ext>
            </a:extLst>
          </p:cNvPr>
          <p:cNvSpPr txBox="1"/>
          <p:nvPr/>
        </p:nvSpPr>
        <p:spPr>
          <a:xfrm>
            <a:off x="3979981" y="3145738"/>
            <a:ext cx="16271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D15578E-DFA4-4916-2097-D8A678263A51}"/>
              </a:ext>
            </a:extLst>
          </p:cNvPr>
          <p:cNvSpPr txBox="1"/>
          <p:nvPr/>
        </p:nvSpPr>
        <p:spPr>
          <a:xfrm>
            <a:off x="3979981" y="2189293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4CCF5FE-D7C6-450A-C918-0FFA56170EC0}"/>
              </a:ext>
            </a:extLst>
          </p:cNvPr>
          <p:cNvSpPr/>
          <p:nvPr/>
        </p:nvSpPr>
        <p:spPr>
          <a:xfrm>
            <a:off x="3790316" y="5428705"/>
            <a:ext cx="619566" cy="619558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707A6C6-2DBF-DBA9-9C8B-4FE183415D09}"/>
              </a:ext>
            </a:extLst>
          </p:cNvPr>
          <p:cNvGrpSpPr/>
          <p:nvPr/>
        </p:nvGrpSpPr>
        <p:grpSpPr>
          <a:xfrm>
            <a:off x="6318873" y="1955549"/>
            <a:ext cx="2123071" cy="2353901"/>
            <a:chOff x="1111278" y="2100404"/>
            <a:chExt cx="1865015" cy="2236206"/>
          </a:xfrm>
          <a:solidFill>
            <a:schemeClr val="accent1"/>
          </a:solidFill>
        </p:grpSpPr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91CF43EF-55C5-7C52-9646-D4B78892C43D}"/>
                </a:ext>
              </a:extLst>
            </p:cNvPr>
            <p:cNvSpPr/>
            <p:nvPr/>
          </p:nvSpPr>
          <p:spPr>
            <a:xfrm>
              <a:off x="1111279" y="2100404"/>
              <a:ext cx="1865014" cy="2236206"/>
            </a:xfrm>
            <a:custGeom>
              <a:avLst/>
              <a:gdLst>
                <a:gd name="connsiteX0" fmla="*/ 310842 w 1865014"/>
                <a:gd name="connsiteY0" fmla="*/ 0 h 2236206"/>
                <a:gd name="connsiteX1" fmla="*/ 1865014 w 1865014"/>
                <a:gd name="connsiteY1" fmla="*/ 0 h 2236206"/>
                <a:gd name="connsiteX2" fmla="*/ 1865014 w 1865014"/>
                <a:gd name="connsiteY2" fmla="*/ 1554172 h 2236206"/>
                <a:gd name="connsiteX3" fmla="*/ 1554172 w 1865014"/>
                <a:gd name="connsiteY3" fmla="*/ 1865014 h 2236206"/>
                <a:gd name="connsiteX4" fmla="*/ 430583 w 1865014"/>
                <a:gd name="connsiteY4" fmla="*/ 1865014 h 2236206"/>
                <a:gd name="connsiteX5" fmla="*/ 215291 w 1865014"/>
                <a:gd name="connsiteY5" fmla="*/ 2236206 h 2236206"/>
                <a:gd name="connsiteX6" fmla="*/ 0 w 1865014"/>
                <a:gd name="connsiteY6" fmla="*/ 1865014 h 2236206"/>
                <a:gd name="connsiteX7" fmla="*/ 0 w 1865014"/>
                <a:gd name="connsiteY7" fmla="*/ 310842 h 2236206"/>
                <a:gd name="connsiteX8" fmla="*/ 310842 w 1865014"/>
                <a:gd name="connsiteY8" fmla="*/ 0 h 223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014" h="2236206">
                  <a:moveTo>
                    <a:pt x="310842" y="0"/>
                  </a:moveTo>
                  <a:lnTo>
                    <a:pt x="1865014" y="0"/>
                  </a:lnTo>
                  <a:lnTo>
                    <a:pt x="1865014" y="1554172"/>
                  </a:lnTo>
                  <a:cubicBezTo>
                    <a:pt x="1865014" y="1725845"/>
                    <a:pt x="1725845" y="1865014"/>
                    <a:pt x="1554172" y="1865014"/>
                  </a:cubicBezTo>
                  <a:lnTo>
                    <a:pt x="430583" y="1865014"/>
                  </a:lnTo>
                  <a:lnTo>
                    <a:pt x="215291" y="2236206"/>
                  </a:lnTo>
                  <a:lnTo>
                    <a:pt x="0" y="1865014"/>
                  </a:lnTo>
                  <a:lnTo>
                    <a:pt x="0" y="310842"/>
                  </a:lnTo>
                  <a:cubicBezTo>
                    <a:pt x="0" y="139169"/>
                    <a:pt x="139169" y="0"/>
                    <a:pt x="3108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8DB4DDBE-45E1-89FE-1E9B-EDB74531D2C8}"/>
                </a:ext>
              </a:extLst>
            </p:cNvPr>
            <p:cNvSpPr/>
            <p:nvPr/>
          </p:nvSpPr>
          <p:spPr>
            <a:xfrm>
              <a:off x="1111278" y="2100404"/>
              <a:ext cx="1865014" cy="2236206"/>
            </a:xfrm>
            <a:custGeom>
              <a:avLst/>
              <a:gdLst>
                <a:gd name="connsiteX0" fmla="*/ 310842 w 1865014"/>
                <a:gd name="connsiteY0" fmla="*/ 0 h 2236206"/>
                <a:gd name="connsiteX1" fmla="*/ 1865014 w 1865014"/>
                <a:gd name="connsiteY1" fmla="*/ 0 h 2236206"/>
                <a:gd name="connsiteX2" fmla="*/ 1865014 w 1865014"/>
                <a:gd name="connsiteY2" fmla="*/ 1554172 h 2236206"/>
                <a:gd name="connsiteX3" fmla="*/ 1554172 w 1865014"/>
                <a:gd name="connsiteY3" fmla="*/ 1865014 h 2236206"/>
                <a:gd name="connsiteX4" fmla="*/ 430583 w 1865014"/>
                <a:gd name="connsiteY4" fmla="*/ 1865014 h 2236206"/>
                <a:gd name="connsiteX5" fmla="*/ 215291 w 1865014"/>
                <a:gd name="connsiteY5" fmla="*/ 2236206 h 2236206"/>
                <a:gd name="connsiteX6" fmla="*/ 0 w 1865014"/>
                <a:gd name="connsiteY6" fmla="*/ 1865014 h 2236206"/>
                <a:gd name="connsiteX7" fmla="*/ 0 w 1865014"/>
                <a:gd name="connsiteY7" fmla="*/ 310842 h 2236206"/>
                <a:gd name="connsiteX8" fmla="*/ 310842 w 1865014"/>
                <a:gd name="connsiteY8" fmla="*/ 0 h 223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014" h="2236206">
                  <a:moveTo>
                    <a:pt x="310842" y="0"/>
                  </a:moveTo>
                  <a:lnTo>
                    <a:pt x="1865014" y="0"/>
                  </a:lnTo>
                  <a:lnTo>
                    <a:pt x="1865014" y="1554172"/>
                  </a:lnTo>
                  <a:cubicBezTo>
                    <a:pt x="1865014" y="1725845"/>
                    <a:pt x="1725845" y="1865014"/>
                    <a:pt x="1554172" y="1865014"/>
                  </a:cubicBezTo>
                  <a:lnTo>
                    <a:pt x="430583" y="1865014"/>
                  </a:lnTo>
                  <a:lnTo>
                    <a:pt x="215291" y="2236206"/>
                  </a:lnTo>
                  <a:lnTo>
                    <a:pt x="0" y="1865014"/>
                  </a:lnTo>
                  <a:lnTo>
                    <a:pt x="0" y="310842"/>
                  </a:lnTo>
                  <a:cubicBezTo>
                    <a:pt x="0" y="139169"/>
                    <a:pt x="139169" y="0"/>
                    <a:pt x="3108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B5A204A-8EC9-F3CB-8114-4651287BEEEF}"/>
              </a:ext>
            </a:extLst>
          </p:cNvPr>
          <p:cNvGrpSpPr/>
          <p:nvPr/>
        </p:nvGrpSpPr>
        <p:grpSpPr>
          <a:xfrm>
            <a:off x="6336913" y="5370404"/>
            <a:ext cx="736160" cy="736160"/>
            <a:chOff x="1127125" y="5207441"/>
            <a:chExt cx="736160" cy="736160"/>
          </a:xfrm>
          <a:solidFill>
            <a:schemeClr val="accent1"/>
          </a:solidFill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6B06E97E-FD59-3F9F-FC2C-8BC9FF13BE27}"/>
                </a:ext>
              </a:extLst>
            </p:cNvPr>
            <p:cNvSpPr/>
            <p:nvPr/>
          </p:nvSpPr>
          <p:spPr>
            <a:xfrm>
              <a:off x="1127125" y="5207441"/>
              <a:ext cx="736160" cy="736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096BE5F4-23A0-2DAC-30DA-EC4A129A687D}"/>
                </a:ext>
              </a:extLst>
            </p:cNvPr>
            <p:cNvSpPr/>
            <p:nvPr/>
          </p:nvSpPr>
          <p:spPr>
            <a:xfrm>
              <a:off x="1127125" y="5207441"/>
              <a:ext cx="736160" cy="736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E2F64A4-1686-2930-7E8E-641E2B2436BF}"/>
              </a:ext>
            </a:extLst>
          </p:cNvPr>
          <p:cNvSpPr txBox="1"/>
          <p:nvPr/>
        </p:nvSpPr>
        <p:spPr>
          <a:xfrm>
            <a:off x="6584875" y="282140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F7DE64F-CDBE-2DF2-F852-8FA1BB5F6ED0}"/>
              </a:ext>
            </a:extLst>
          </p:cNvPr>
          <p:cNvSpPr txBox="1"/>
          <p:nvPr/>
        </p:nvSpPr>
        <p:spPr>
          <a:xfrm>
            <a:off x="6584875" y="3145738"/>
            <a:ext cx="16271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E1DA9C7-4E7A-DE83-989D-1E105A3602EB}"/>
              </a:ext>
            </a:extLst>
          </p:cNvPr>
          <p:cNvSpPr txBox="1"/>
          <p:nvPr/>
        </p:nvSpPr>
        <p:spPr>
          <a:xfrm>
            <a:off x="6584875" y="2189293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9FB879A-008E-8279-44DB-9E5D10ED67DC}"/>
              </a:ext>
            </a:extLst>
          </p:cNvPr>
          <p:cNvSpPr/>
          <p:nvPr/>
        </p:nvSpPr>
        <p:spPr>
          <a:xfrm>
            <a:off x="6395210" y="5428705"/>
            <a:ext cx="619566" cy="619558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39109154-4622-86A8-7E81-187A2D7D8339}"/>
              </a:ext>
            </a:extLst>
          </p:cNvPr>
          <p:cNvGrpSpPr/>
          <p:nvPr/>
        </p:nvGrpSpPr>
        <p:grpSpPr>
          <a:xfrm>
            <a:off x="8941806" y="1955549"/>
            <a:ext cx="2123069" cy="2353900"/>
            <a:chOff x="1127125" y="2100404"/>
            <a:chExt cx="1865014" cy="2236206"/>
          </a:xfrm>
          <a:solidFill>
            <a:schemeClr val="accent1"/>
          </a:solidFill>
        </p:grpSpPr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F9A03105-A442-B225-BF22-4E0A08C1BCA2}"/>
                </a:ext>
              </a:extLst>
            </p:cNvPr>
            <p:cNvSpPr/>
            <p:nvPr/>
          </p:nvSpPr>
          <p:spPr>
            <a:xfrm>
              <a:off x="1127125" y="2100404"/>
              <a:ext cx="1865014" cy="2236206"/>
            </a:xfrm>
            <a:custGeom>
              <a:avLst/>
              <a:gdLst>
                <a:gd name="connsiteX0" fmla="*/ 310842 w 1865014"/>
                <a:gd name="connsiteY0" fmla="*/ 0 h 2236206"/>
                <a:gd name="connsiteX1" fmla="*/ 1865014 w 1865014"/>
                <a:gd name="connsiteY1" fmla="*/ 0 h 2236206"/>
                <a:gd name="connsiteX2" fmla="*/ 1865014 w 1865014"/>
                <a:gd name="connsiteY2" fmla="*/ 1554172 h 2236206"/>
                <a:gd name="connsiteX3" fmla="*/ 1554172 w 1865014"/>
                <a:gd name="connsiteY3" fmla="*/ 1865014 h 2236206"/>
                <a:gd name="connsiteX4" fmla="*/ 430583 w 1865014"/>
                <a:gd name="connsiteY4" fmla="*/ 1865014 h 2236206"/>
                <a:gd name="connsiteX5" fmla="*/ 215291 w 1865014"/>
                <a:gd name="connsiteY5" fmla="*/ 2236206 h 2236206"/>
                <a:gd name="connsiteX6" fmla="*/ 0 w 1865014"/>
                <a:gd name="connsiteY6" fmla="*/ 1865014 h 2236206"/>
                <a:gd name="connsiteX7" fmla="*/ 0 w 1865014"/>
                <a:gd name="connsiteY7" fmla="*/ 310842 h 2236206"/>
                <a:gd name="connsiteX8" fmla="*/ 310842 w 1865014"/>
                <a:gd name="connsiteY8" fmla="*/ 0 h 223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014" h="2236206">
                  <a:moveTo>
                    <a:pt x="310842" y="0"/>
                  </a:moveTo>
                  <a:lnTo>
                    <a:pt x="1865014" y="0"/>
                  </a:lnTo>
                  <a:lnTo>
                    <a:pt x="1865014" y="1554172"/>
                  </a:lnTo>
                  <a:cubicBezTo>
                    <a:pt x="1865014" y="1725845"/>
                    <a:pt x="1725845" y="1865014"/>
                    <a:pt x="1554172" y="1865014"/>
                  </a:cubicBezTo>
                  <a:lnTo>
                    <a:pt x="430583" y="1865014"/>
                  </a:lnTo>
                  <a:lnTo>
                    <a:pt x="215291" y="2236206"/>
                  </a:lnTo>
                  <a:lnTo>
                    <a:pt x="0" y="1865014"/>
                  </a:lnTo>
                  <a:lnTo>
                    <a:pt x="0" y="310842"/>
                  </a:lnTo>
                  <a:cubicBezTo>
                    <a:pt x="0" y="139169"/>
                    <a:pt x="139169" y="0"/>
                    <a:pt x="3108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FA76AAA3-DBB0-03F4-B8F1-4A89FE85A774}"/>
                </a:ext>
              </a:extLst>
            </p:cNvPr>
            <p:cNvSpPr/>
            <p:nvPr/>
          </p:nvSpPr>
          <p:spPr>
            <a:xfrm>
              <a:off x="1127125" y="2100404"/>
              <a:ext cx="1865014" cy="2236206"/>
            </a:xfrm>
            <a:custGeom>
              <a:avLst/>
              <a:gdLst>
                <a:gd name="connsiteX0" fmla="*/ 310842 w 1865014"/>
                <a:gd name="connsiteY0" fmla="*/ 0 h 2236206"/>
                <a:gd name="connsiteX1" fmla="*/ 1865014 w 1865014"/>
                <a:gd name="connsiteY1" fmla="*/ 0 h 2236206"/>
                <a:gd name="connsiteX2" fmla="*/ 1865014 w 1865014"/>
                <a:gd name="connsiteY2" fmla="*/ 1554172 h 2236206"/>
                <a:gd name="connsiteX3" fmla="*/ 1554172 w 1865014"/>
                <a:gd name="connsiteY3" fmla="*/ 1865014 h 2236206"/>
                <a:gd name="connsiteX4" fmla="*/ 430583 w 1865014"/>
                <a:gd name="connsiteY4" fmla="*/ 1865014 h 2236206"/>
                <a:gd name="connsiteX5" fmla="*/ 215291 w 1865014"/>
                <a:gd name="connsiteY5" fmla="*/ 2236206 h 2236206"/>
                <a:gd name="connsiteX6" fmla="*/ 0 w 1865014"/>
                <a:gd name="connsiteY6" fmla="*/ 1865014 h 2236206"/>
                <a:gd name="connsiteX7" fmla="*/ 0 w 1865014"/>
                <a:gd name="connsiteY7" fmla="*/ 310842 h 2236206"/>
                <a:gd name="connsiteX8" fmla="*/ 310842 w 1865014"/>
                <a:gd name="connsiteY8" fmla="*/ 0 h 223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014" h="2236206">
                  <a:moveTo>
                    <a:pt x="310842" y="0"/>
                  </a:moveTo>
                  <a:lnTo>
                    <a:pt x="1865014" y="0"/>
                  </a:lnTo>
                  <a:lnTo>
                    <a:pt x="1865014" y="1554172"/>
                  </a:lnTo>
                  <a:cubicBezTo>
                    <a:pt x="1865014" y="1725845"/>
                    <a:pt x="1725845" y="1865014"/>
                    <a:pt x="1554172" y="1865014"/>
                  </a:cubicBezTo>
                  <a:lnTo>
                    <a:pt x="430583" y="1865014"/>
                  </a:lnTo>
                  <a:lnTo>
                    <a:pt x="215291" y="2236206"/>
                  </a:lnTo>
                  <a:lnTo>
                    <a:pt x="0" y="1865014"/>
                  </a:lnTo>
                  <a:lnTo>
                    <a:pt x="0" y="310842"/>
                  </a:lnTo>
                  <a:cubicBezTo>
                    <a:pt x="0" y="139169"/>
                    <a:pt x="139169" y="0"/>
                    <a:pt x="310842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E341F478-1631-A6DA-B605-829FD146A36D}"/>
              </a:ext>
            </a:extLst>
          </p:cNvPr>
          <p:cNvGrpSpPr/>
          <p:nvPr/>
        </p:nvGrpSpPr>
        <p:grpSpPr>
          <a:xfrm>
            <a:off x="8941807" y="5370404"/>
            <a:ext cx="736160" cy="736160"/>
            <a:chOff x="1127125" y="5207441"/>
            <a:chExt cx="736160" cy="736160"/>
          </a:xfrm>
          <a:solidFill>
            <a:schemeClr val="accent1"/>
          </a:solidFill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5410764B-DF2C-8E72-C51F-26B01C4EB9F8}"/>
                </a:ext>
              </a:extLst>
            </p:cNvPr>
            <p:cNvSpPr/>
            <p:nvPr/>
          </p:nvSpPr>
          <p:spPr>
            <a:xfrm>
              <a:off x="1127125" y="5207441"/>
              <a:ext cx="736160" cy="736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F78AC15F-1F8E-76BC-6EAC-0205FB8A16D9}"/>
                </a:ext>
              </a:extLst>
            </p:cNvPr>
            <p:cNvSpPr/>
            <p:nvPr/>
          </p:nvSpPr>
          <p:spPr>
            <a:xfrm>
              <a:off x="1127125" y="5207441"/>
              <a:ext cx="736160" cy="73616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F6499336-C499-BDD0-4023-344A9B171DD8}"/>
              </a:ext>
            </a:extLst>
          </p:cNvPr>
          <p:cNvSpPr txBox="1"/>
          <p:nvPr/>
        </p:nvSpPr>
        <p:spPr>
          <a:xfrm>
            <a:off x="9189769" y="282140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0DD5B3C-A55F-5E41-E2C1-86AF590A0562}"/>
              </a:ext>
            </a:extLst>
          </p:cNvPr>
          <p:cNvSpPr txBox="1"/>
          <p:nvPr/>
        </p:nvSpPr>
        <p:spPr>
          <a:xfrm>
            <a:off x="9189769" y="3145738"/>
            <a:ext cx="16271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A32BBD0-0AC4-0387-17AD-9A6A5D868AC6}"/>
              </a:ext>
            </a:extLst>
          </p:cNvPr>
          <p:cNvSpPr txBox="1"/>
          <p:nvPr/>
        </p:nvSpPr>
        <p:spPr>
          <a:xfrm>
            <a:off x="9189769" y="2189293"/>
            <a:ext cx="6299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2F69F34F-7437-789E-E369-49B00E1AE459}"/>
              </a:ext>
            </a:extLst>
          </p:cNvPr>
          <p:cNvSpPr/>
          <p:nvPr/>
        </p:nvSpPr>
        <p:spPr>
          <a:xfrm>
            <a:off x="1127124" y="4712198"/>
            <a:ext cx="9937751" cy="25545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FFF9E864-6178-5774-7E7A-C0C5BA32B634}"/>
              </a:ext>
            </a:extLst>
          </p:cNvPr>
          <p:cNvGrpSpPr/>
          <p:nvPr/>
        </p:nvGrpSpPr>
        <p:grpSpPr>
          <a:xfrm>
            <a:off x="1257300" y="4735151"/>
            <a:ext cx="209550" cy="209550"/>
            <a:chOff x="1257300" y="4735152"/>
            <a:chExt cx="209550" cy="209550"/>
          </a:xfrm>
          <a:solidFill>
            <a:schemeClr val="accent1"/>
          </a:solidFill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6F502F-FB45-5896-A909-FBF4214A989E}"/>
                </a:ext>
              </a:extLst>
            </p:cNvPr>
            <p:cNvGrpSpPr/>
            <p:nvPr/>
          </p:nvGrpSpPr>
          <p:grpSpPr>
            <a:xfrm>
              <a:off x="1257300" y="4735152"/>
              <a:ext cx="209550" cy="209550"/>
              <a:chOff x="1127125" y="4667250"/>
              <a:chExt cx="209550" cy="209550"/>
            </a:xfrm>
            <a:grpFill/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CD8CC86-4C6E-4CA0-88A3-A33D718A41D6}"/>
                  </a:ext>
                </a:extLst>
              </p:cNvPr>
              <p:cNvSpPr/>
              <p:nvPr/>
            </p:nvSpPr>
            <p:spPr>
              <a:xfrm>
                <a:off x="1127125" y="4667250"/>
                <a:ext cx="209550" cy="20955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AA1E9F7C-7503-359E-FEA0-02DC64BFC071}"/>
                  </a:ext>
                </a:extLst>
              </p:cNvPr>
              <p:cNvSpPr/>
              <p:nvPr/>
            </p:nvSpPr>
            <p:spPr>
              <a:xfrm>
                <a:off x="1127125" y="4667250"/>
                <a:ext cx="209550" cy="20955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5D44F91-227E-EE42-E7B2-33E0A8AE32A7}"/>
                </a:ext>
              </a:extLst>
            </p:cNvPr>
            <p:cNvSpPr/>
            <p:nvPr/>
          </p:nvSpPr>
          <p:spPr>
            <a:xfrm>
              <a:off x="1289411" y="4767264"/>
              <a:ext cx="145330" cy="145328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3" name="타원 132">
            <a:extLst>
              <a:ext uri="{FF2B5EF4-FFF2-40B4-BE49-F238E27FC236}">
                <a16:creationId xmlns:a16="http://schemas.microsoft.com/office/drawing/2014/main" id="{6ED5E493-C5E1-9A07-22E4-839248EFC337}"/>
              </a:ext>
            </a:extLst>
          </p:cNvPr>
          <p:cNvSpPr/>
          <p:nvPr/>
        </p:nvSpPr>
        <p:spPr>
          <a:xfrm>
            <a:off x="9000104" y="5428705"/>
            <a:ext cx="619566" cy="619558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689D088-9B07-67B8-2CA5-147EB87B6EF8}"/>
              </a:ext>
            </a:extLst>
          </p:cNvPr>
          <p:cNvSpPr txBox="1"/>
          <p:nvPr/>
        </p:nvSpPr>
        <p:spPr>
          <a:xfrm>
            <a:off x="1997146" y="561537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144646B-95C9-33A6-6BCE-8072BB1CAFA4}"/>
              </a:ext>
            </a:extLst>
          </p:cNvPr>
          <p:cNvSpPr txBox="1"/>
          <p:nvPr/>
        </p:nvSpPr>
        <p:spPr>
          <a:xfrm>
            <a:off x="4602040" y="561537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4F718C1-49C2-DBE3-0277-AF7531A3C448}"/>
              </a:ext>
            </a:extLst>
          </p:cNvPr>
          <p:cNvSpPr txBox="1"/>
          <p:nvPr/>
        </p:nvSpPr>
        <p:spPr>
          <a:xfrm>
            <a:off x="7206934" y="561537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CD144CF-B21F-7FA9-77F6-E33AC3F9488C}"/>
              </a:ext>
            </a:extLst>
          </p:cNvPr>
          <p:cNvSpPr txBox="1"/>
          <p:nvPr/>
        </p:nvSpPr>
        <p:spPr>
          <a:xfrm>
            <a:off x="9811828" y="561537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pic>
        <p:nvPicPr>
          <p:cNvPr id="152" name="그래픽 151" descr="조리개 단색으로 채워진">
            <a:extLst>
              <a:ext uri="{FF2B5EF4-FFF2-40B4-BE49-F238E27FC236}">
                <a16:creationId xmlns:a16="http://schemas.microsoft.com/office/drawing/2014/main" id="{B9FB876E-6749-7DCD-8A29-033CB98756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3065" y="5596344"/>
            <a:ext cx="284280" cy="284280"/>
          </a:xfrm>
          <a:prstGeom prst="rect">
            <a:avLst/>
          </a:prstGeom>
        </p:spPr>
      </p:pic>
      <p:pic>
        <p:nvPicPr>
          <p:cNvPr id="153" name="그래픽 152" descr="계산기 단색으로 채워진">
            <a:extLst>
              <a:ext uri="{FF2B5EF4-FFF2-40B4-BE49-F238E27FC236}">
                <a16:creationId xmlns:a16="http://schemas.microsoft.com/office/drawing/2014/main" id="{F7185421-CD12-2C9F-B51A-897F408CF2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7959" y="5596344"/>
            <a:ext cx="284280" cy="284280"/>
          </a:xfrm>
          <a:prstGeom prst="rect">
            <a:avLst/>
          </a:prstGeom>
        </p:spPr>
      </p:pic>
      <p:pic>
        <p:nvPicPr>
          <p:cNvPr id="154" name="그래픽 153" descr="컴퓨터 단색으로 채워진">
            <a:extLst>
              <a:ext uri="{FF2B5EF4-FFF2-40B4-BE49-F238E27FC236}">
                <a16:creationId xmlns:a16="http://schemas.microsoft.com/office/drawing/2014/main" id="{9CFE6353-4615-D5A9-93B3-89A310F3F1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2853" y="5596344"/>
            <a:ext cx="284280" cy="284280"/>
          </a:xfrm>
          <a:prstGeom prst="rect">
            <a:avLst/>
          </a:prstGeom>
        </p:spPr>
      </p:pic>
      <p:pic>
        <p:nvPicPr>
          <p:cNvPr id="155" name="그래픽 154" descr="디스크 단색으로 채워진">
            <a:extLst>
              <a:ext uri="{FF2B5EF4-FFF2-40B4-BE49-F238E27FC236}">
                <a16:creationId xmlns:a16="http://schemas.microsoft.com/office/drawing/2014/main" id="{341572B8-60AD-9860-525D-995D3D6783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7747" y="5596344"/>
            <a:ext cx="284280" cy="2842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0E7343F-ECC8-42A4-D627-7C7FC70E8E80}"/>
              </a:ext>
            </a:extLst>
          </p:cNvPr>
          <p:cNvGrpSpPr/>
          <p:nvPr/>
        </p:nvGrpSpPr>
        <p:grpSpPr>
          <a:xfrm>
            <a:off x="3859191" y="4735151"/>
            <a:ext cx="209550" cy="209550"/>
            <a:chOff x="1257300" y="4735152"/>
            <a:chExt cx="209550" cy="209550"/>
          </a:xfrm>
          <a:solidFill>
            <a:schemeClr val="accent1"/>
          </a:solidFill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B84BA0B-9F5D-CAF4-FC37-D42B65D49124}"/>
                </a:ext>
              </a:extLst>
            </p:cNvPr>
            <p:cNvGrpSpPr/>
            <p:nvPr/>
          </p:nvGrpSpPr>
          <p:grpSpPr>
            <a:xfrm>
              <a:off x="1257300" y="4735152"/>
              <a:ext cx="209550" cy="209550"/>
              <a:chOff x="1127125" y="4667250"/>
              <a:chExt cx="209550" cy="209550"/>
            </a:xfrm>
            <a:grpFill/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A2DC254-5E43-0025-1B94-A8FB78697E86}"/>
                  </a:ext>
                </a:extLst>
              </p:cNvPr>
              <p:cNvSpPr/>
              <p:nvPr/>
            </p:nvSpPr>
            <p:spPr>
              <a:xfrm>
                <a:off x="1127125" y="4667250"/>
                <a:ext cx="209550" cy="20955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43E0C11A-02C4-D8AD-4981-28ABEF364370}"/>
                  </a:ext>
                </a:extLst>
              </p:cNvPr>
              <p:cNvSpPr/>
              <p:nvPr/>
            </p:nvSpPr>
            <p:spPr>
              <a:xfrm>
                <a:off x="1127125" y="4667250"/>
                <a:ext cx="209550" cy="20955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29FDA65D-6C9E-F783-1AF8-2443A5D0127B}"/>
                </a:ext>
              </a:extLst>
            </p:cNvPr>
            <p:cNvSpPr/>
            <p:nvPr/>
          </p:nvSpPr>
          <p:spPr>
            <a:xfrm>
              <a:off x="1289411" y="4767264"/>
              <a:ext cx="145330" cy="145328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E92F78-1991-6989-B319-E2A86AC10092}"/>
              </a:ext>
            </a:extLst>
          </p:cNvPr>
          <p:cNvGrpSpPr/>
          <p:nvPr/>
        </p:nvGrpSpPr>
        <p:grpSpPr>
          <a:xfrm>
            <a:off x="6461082" y="4735151"/>
            <a:ext cx="209550" cy="209550"/>
            <a:chOff x="1257300" y="4735152"/>
            <a:chExt cx="209550" cy="209550"/>
          </a:xfrm>
          <a:solidFill>
            <a:schemeClr val="accent1"/>
          </a:solidFill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AAEEB00-6701-1275-7D2A-5EAF724867EB}"/>
                </a:ext>
              </a:extLst>
            </p:cNvPr>
            <p:cNvGrpSpPr/>
            <p:nvPr/>
          </p:nvGrpSpPr>
          <p:grpSpPr>
            <a:xfrm>
              <a:off x="1257300" y="4735152"/>
              <a:ext cx="209550" cy="209550"/>
              <a:chOff x="1127125" y="4667250"/>
              <a:chExt cx="209550" cy="209550"/>
            </a:xfrm>
            <a:grpFill/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1F77A88-93B5-BD9F-6A28-5AD9EC431C6E}"/>
                  </a:ext>
                </a:extLst>
              </p:cNvPr>
              <p:cNvSpPr/>
              <p:nvPr/>
            </p:nvSpPr>
            <p:spPr>
              <a:xfrm>
                <a:off x="1127125" y="4667250"/>
                <a:ext cx="209550" cy="20955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616B134-0B74-A4FF-FC62-52D1882548F1}"/>
                  </a:ext>
                </a:extLst>
              </p:cNvPr>
              <p:cNvSpPr/>
              <p:nvPr/>
            </p:nvSpPr>
            <p:spPr>
              <a:xfrm>
                <a:off x="1127125" y="4667250"/>
                <a:ext cx="209550" cy="20955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E76560E-763A-EF0A-030E-BC33E5EDDD65}"/>
                </a:ext>
              </a:extLst>
            </p:cNvPr>
            <p:cNvSpPr/>
            <p:nvPr/>
          </p:nvSpPr>
          <p:spPr>
            <a:xfrm>
              <a:off x="1289411" y="4767264"/>
              <a:ext cx="145330" cy="145328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4B3805-806A-8B4C-B7C9-3F9598A8CD01}"/>
              </a:ext>
            </a:extLst>
          </p:cNvPr>
          <p:cNvGrpSpPr/>
          <p:nvPr/>
        </p:nvGrpSpPr>
        <p:grpSpPr>
          <a:xfrm>
            <a:off x="9062972" y="4735151"/>
            <a:ext cx="209550" cy="209550"/>
            <a:chOff x="1257300" y="4735152"/>
            <a:chExt cx="209550" cy="209550"/>
          </a:xfrm>
          <a:solidFill>
            <a:schemeClr val="accent1"/>
          </a:solidFill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486B301-52A0-22C3-9EC3-366F084E776A}"/>
                </a:ext>
              </a:extLst>
            </p:cNvPr>
            <p:cNvGrpSpPr/>
            <p:nvPr/>
          </p:nvGrpSpPr>
          <p:grpSpPr>
            <a:xfrm>
              <a:off x="1257300" y="4735152"/>
              <a:ext cx="209550" cy="209550"/>
              <a:chOff x="1127125" y="4667250"/>
              <a:chExt cx="209550" cy="209550"/>
            </a:xfrm>
            <a:grpFill/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60E41037-10DF-60A0-D839-74B312774509}"/>
                  </a:ext>
                </a:extLst>
              </p:cNvPr>
              <p:cNvSpPr/>
              <p:nvPr/>
            </p:nvSpPr>
            <p:spPr>
              <a:xfrm>
                <a:off x="1127125" y="4667250"/>
                <a:ext cx="209550" cy="20955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8888A48-190D-863D-B130-609E1B924ADC}"/>
                  </a:ext>
                </a:extLst>
              </p:cNvPr>
              <p:cNvSpPr/>
              <p:nvPr/>
            </p:nvSpPr>
            <p:spPr>
              <a:xfrm>
                <a:off x="1127125" y="4667250"/>
                <a:ext cx="209550" cy="209550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9C1453A-D163-9AD7-F261-6E8113107641}"/>
                </a:ext>
              </a:extLst>
            </p:cNvPr>
            <p:cNvSpPr/>
            <p:nvPr/>
          </p:nvSpPr>
          <p:spPr>
            <a:xfrm>
              <a:off x="1289411" y="4767264"/>
              <a:ext cx="145330" cy="145328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7725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0765A4C-B62B-2636-5918-DC1F36055143}"/>
              </a:ext>
            </a:extLst>
          </p:cNvPr>
          <p:cNvGrpSpPr/>
          <p:nvPr/>
        </p:nvGrpSpPr>
        <p:grpSpPr>
          <a:xfrm>
            <a:off x="1542369" y="4836718"/>
            <a:ext cx="1244420" cy="1244416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13" name="Oval 39">
              <a:extLst>
                <a:ext uri="{FF2B5EF4-FFF2-40B4-BE49-F238E27FC236}">
                  <a16:creationId xmlns:a16="http://schemas.microsoft.com/office/drawing/2014/main" id="{8C2D7653-EC25-214E-FF32-5D726C69BEE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632905AC-C053-7AF5-DD8B-B4268295BA30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69B5E2D-D1FB-73C1-5EE9-8562D2B826B4}"/>
              </a:ext>
            </a:extLst>
          </p:cNvPr>
          <p:cNvSpPr/>
          <p:nvPr/>
        </p:nvSpPr>
        <p:spPr>
          <a:xfrm>
            <a:off x="1650351" y="4944698"/>
            <a:ext cx="1028456" cy="102845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0C2CD8F-DE19-0BEA-F7A4-1B365B6B099F}"/>
              </a:ext>
            </a:extLst>
          </p:cNvPr>
          <p:cNvSpPr/>
          <p:nvPr/>
        </p:nvSpPr>
        <p:spPr>
          <a:xfrm>
            <a:off x="2059805" y="2020447"/>
            <a:ext cx="209550" cy="2680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FBBC3FB-407B-CBBA-30FF-7660A05A04EA}"/>
              </a:ext>
            </a:extLst>
          </p:cNvPr>
          <p:cNvSpPr/>
          <p:nvPr/>
        </p:nvSpPr>
        <p:spPr>
          <a:xfrm>
            <a:off x="2102507" y="3028950"/>
            <a:ext cx="124146" cy="162675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CD6FA6-6E57-91A3-2BBD-A330C5B8D3B6}"/>
              </a:ext>
            </a:extLst>
          </p:cNvPr>
          <p:cNvSpPr txBox="1"/>
          <p:nvPr/>
        </p:nvSpPr>
        <p:spPr>
          <a:xfrm>
            <a:off x="2545489" y="395237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2F1B04-3025-139F-B7F9-487D6180E6B7}"/>
              </a:ext>
            </a:extLst>
          </p:cNvPr>
          <p:cNvSpPr txBox="1"/>
          <p:nvPr/>
        </p:nvSpPr>
        <p:spPr>
          <a:xfrm>
            <a:off x="2545489" y="4276707"/>
            <a:ext cx="16271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630A78-F9D0-C660-D0C7-5F6831AC8BF4}"/>
              </a:ext>
            </a:extLst>
          </p:cNvPr>
          <p:cNvSpPr txBox="1"/>
          <p:nvPr/>
        </p:nvSpPr>
        <p:spPr>
          <a:xfrm>
            <a:off x="2545489" y="3320262"/>
            <a:ext cx="5321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3B22CEF-F4EA-231E-76BE-7E02DE904C23}"/>
              </a:ext>
            </a:extLst>
          </p:cNvPr>
          <p:cNvGrpSpPr/>
          <p:nvPr/>
        </p:nvGrpSpPr>
        <p:grpSpPr>
          <a:xfrm>
            <a:off x="4780869" y="4836718"/>
            <a:ext cx="1244420" cy="1244416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68" name="Oval 39">
              <a:extLst>
                <a:ext uri="{FF2B5EF4-FFF2-40B4-BE49-F238E27FC236}">
                  <a16:creationId xmlns:a16="http://schemas.microsoft.com/office/drawing/2014/main" id="{1EE93BF7-EDCF-C4F5-A058-0DFF827C2EFF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Oval 38">
              <a:extLst>
                <a:ext uri="{FF2B5EF4-FFF2-40B4-BE49-F238E27FC236}">
                  <a16:creationId xmlns:a16="http://schemas.microsoft.com/office/drawing/2014/main" id="{ADE55290-0420-84D1-B4E7-23855266886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0DC9B2C6-29A5-C480-035F-E26466FB79C4}"/>
              </a:ext>
            </a:extLst>
          </p:cNvPr>
          <p:cNvSpPr/>
          <p:nvPr/>
        </p:nvSpPr>
        <p:spPr>
          <a:xfrm>
            <a:off x="4888851" y="4944698"/>
            <a:ext cx="1028456" cy="102845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408498F-851E-7588-54AB-9F373D9FBA55}"/>
              </a:ext>
            </a:extLst>
          </p:cNvPr>
          <p:cNvSpPr/>
          <p:nvPr/>
        </p:nvSpPr>
        <p:spPr>
          <a:xfrm>
            <a:off x="5298305" y="2020447"/>
            <a:ext cx="209550" cy="2680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86CD807-58AE-A620-CC4C-AAB70AA70379}"/>
              </a:ext>
            </a:extLst>
          </p:cNvPr>
          <p:cNvSpPr/>
          <p:nvPr/>
        </p:nvSpPr>
        <p:spPr>
          <a:xfrm>
            <a:off x="5341007" y="3490912"/>
            <a:ext cx="124146" cy="116479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B72228-670D-354D-3C86-453E7381E07A}"/>
              </a:ext>
            </a:extLst>
          </p:cNvPr>
          <p:cNvSpPr txBox="1"/>
          <p:nvPr/>
        </p:nvSpPr>
        <p:spPr>
          <a:xfrm>
            <a:off x="5783989" y="395237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D5EACC-D134-968D-9599-28F8E6E743F5}"/>
              </a:ext>
            </a:extLst>
          </p:cNvPr>
          <p:cNvSpPr txBox="1"/>
          <p:nvPr/>
        </p:nvSpPr>
        <p:spPr>
          <a:xfrm>
            <a:off x="5783989" y="4276707"/>
            <a:ext cx="16271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CDFAC0-2345-E736-040F-1CF83D27E327}"/>
              </a:ext>
            </a:extLst>
          </p:cNvPr>
          <p:cNvSpPr txBox="1"/>
          <p:nvPr/>
        </p:nvSpPr>
        <p:spPr>
          <a:xfrm>
            <a:off x="5783989" y="3320262"/>
            <a:ext cx="6203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A264A61-2477-B7CA-6077-169D50CAE28F}"/>
              </a:ext>
            </a:extLst>
          </p:cNvPr>
          <p:cNvGrpSpPr/>
          <p:nvPr/>
        </p:nvGrpSpPr>
        <p:grpSpPr>
          <a:xfrm>
            <a:off x="8019369" y="4836718"/>
            <a:ext cx="1244420" cy="1244416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91" name="Oval 39">
              <a:extLst>
                <a:ext uri="{FF2B5EF4-FFF2-40B4-BE49-F238E27FC236}">
                  <a16:creationId xmlns:a16="http://schemas.microsoft.com/office/drawing/2014/main" id="{EFEA14F5-6EE2-4B5E-956C-2FB83624DDD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Oval 38">
              <a:extLst>
                <a:ext uri="{FF2B5EF4-FFF2-40B4-BE49-F238E27FC236}">
                  <a16:creationId xmlns:a16="http://schemas.microsoft.com/office/drawing/2014/main" id="{69CB9D25-5114-C514-90A4-7663CAEE168C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4" name="타원 73">
            <a:extLst>
              <a:ext uri="{FF2B5EF4-FFF2-40B4-BE49-F238E27FC236}">
                <a16:creationId xmlns:a16="http://schemas.microsoft.com/office/drawing/2014/main" id="{796A18B4-CBB9-2959-11C2-8BFF793E5B3F}"/>
              </a:ext>
            </a:extLst>
          </p:cNvPr>
          <p:cNvSpPr/>
          <p:nvPr/>
        </p:nvSpPr>
        <p:spPr>
          <a:xfrm>
            <a:off x="8127351" y="4944698"/>
            <a:ext cx="1028456" cy="1028456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F0129F4-5BE3-10B1-A0AF-36115AEC39EC}"/>
              </a:ext>
            </a:extLst>
          </p:cNvPr>
          <p:cNvSpPr/>
          <p:nvPr/>
        </p:nvSpPr>
        <p:spPr>
          <a:xfrm>
            <a:off x="8536805" y="2020447"/>
            <a:ext cx="209550" cy="268086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9C7E33E-B9E8-894F-7182-A5C132D4C7C2}"/>
              </a:ext>
            </a:extLst>
          </p:cNvPr>
          <p:cNvSpPr/>
          <p:nvPr/>
        </p:nvSpPr>
        <p:spPr>
          <a:xfrm>
            <a:off x="8579507" y="2380376"/>
            <a:ext cx="124146" cy="227532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6670A5D-1E4E-6E11-3293-642059EF70AF}"/>
              </a:ext>
            </a:extLst>
          </p:cNvPr>
          <p:cNvSpPr txBox="1"/>
          <p:nvPr/>
        </p:nvSpPr>
        <p:spPr>
          <a:xfrm>
            <a:off x="9022489" y="395237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AD95A22-A50F-471A-0F5A-B73BDD2BEEB1}"/>
              </a:ext>
            </a:extLst>
          </p:cNvPr>
          <p:cNvSpPr txBox="1"/>
          <p:nvPr/>
        </p:nvSpPr>
        <p:spPr>
          <a:xfrm>
            <a:off x="9022489" y="4276707"/>
            <a:ext cx="16271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CA27E5-AE99-9338-E39D-FDFEEF7FE31F}"/>
              </a:ext>
            </a:extLst>
          </p:cNvPr>
          <p:cNvSpPr txBox="1"/>
          <p:nvPr/>
        </p:nvSpPr>
        <p:spPr>
          <a:xfrm>
            <a:off x="9022489" y="3320262"/>
            <a:ext cx="6235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4" name="그래픽 93" descr="조리개 단색으로 채워진">
            <a:extLst>
              <a:ext uri="{FF2B5EF4-FFF2-40B4-BE49-F238E27FC236}">
                <a16:creationId xmlns:a16="http://schemas.microsoft.com/office/drawing/2014/main" id="{AB2DBD74-DB21-FEB1-9A78-C27ECF707C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8481" y="5192828"/>
            <a:ext cx="532197" cy="532197"/>
          </a:xfrm>
          <a:prstGeom prst="rect">
            <a:avLst/>
          </a:prstGeom>
        </p:spPr>
      </p:pic>
      <p:pic>
        <p:nvPicPr>
          <p:cNvPr id="95" name="그래픽 94" descr="컴퓨터 단색으로 채워진">
            <a:extLst>
              <a:ext uri="{FF2B5EF4-FFF2-40B4-BE49-F238E27FC236}">
                <a16:creationId xmlns:a16="http://schemas.microsoft.com/office/drawing/2014/main" id="{7EA8094D-1A17-9BE2-2B05-44E1352975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6981" y="5192828"/>
            <a:ext cx="532197" cy="532197"/>
          </a:xfrm>
          <a:prstGeom prst="rect">
            <a:avLst/>
          </a:prstGeom>
        </p:spPr>
      </p:pic>
      <p:pic>
        <p:nvPicPr>
          <p:cNvPr id="96" name="그래픽 95" descr="디스크 단색으로 채워진">
            <a:extLst>
              <a:ext uri="{FF2B5EF4-FFF2-40B4-BE49-F238E27FC236}">
                <a16:creationId xmlns:a16="http://schemas.microsoft.com/office/drawing/2014/main" id="{A639D942-F44E-93FA-D9E0-E7C74B689FA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5481" y="5192828"/>
            <a:ext cx="532197" cy="53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97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59D38C28-4661-A7F2-28A6-D57E82CCE58A}"/>
              </a:ext>
            </a:extLst>
          </p:cNvPr>
          <p:cNvCxnSpPr>
            <a:cxnSpLocks/>
          </p:cNvCxnSpPr>
          <p:nvPr/>
        </p:nvCxnSpPr>
        <p:spPr>
          <a:xfrm>
            <a:off x="1373981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2768129B-3553-67A0-C9C9-0368BBD26968}"/>
              </a:ext>
            </a:extLst>
          </p:cNvPr>
          <p:cNvCxnSpPr>
            <a:cxnSpLocks/>
          </p:cNvCxnSpPr>
          <p:nvPr/>
        </p:nvCxnSpPr>
        <p:spPr>
          <a:xfrm>
            <a:off x="1373981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76208F7A-9654-ED91-6B3B-82072C89256D}"/>
              </a:ext>
            </a:extLst>
          </p:cNvPr>
          <p:cNvCxnSpPr>
            <a:cxnSpLocks/>
          </p:cNvCxnSpPr>
          <p:nvPr/>
        </p:nvCxnSpPr>
        <p:spPr>
          <a:xfrm>
            <a:off x="1373981" y="5376984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A6B36D72-6E1B-9B04-6B50-1EC5BA457A1D}"/>
              </a:ext>
            </a:extLst>
          </p:cNvPr>
          <p:cNvCxnSpPr>
            <a:cxnSpLocks/>
          </p:cNvCxnSpPr>
          <p:nvPr/>
        </p:nvCxnSpPr>
        <p:spPr>
          <a:xfrm>
            <a:off x="1373981" y="5946897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546B6DA-657D-F5A0-2363-6859D00B7774}"/>
              </a:ext>
            </a:extLst>
          </p:cNvPr>
          <p:cNvGrpSpPr/>
          <p:nvPr/>
        </p:nvGrpSpPr>
        <p:grpSpPr>
          <a:xfrm>
            <a:off x="1127125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16046B90-00A0-C489-C89A-AAF1C0B27B95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702623E1-1CFD-BDB0-0F75-723BE1315FCE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E7078D7A-C829-A8FA-84A0-BEB096B73A50}"/>
              </a:ext>
            </a:extLst>
          </p:cNvPr>
          <p:cNvSpPr/>
          <p:nvPr/>
        </p:nvSpPr>
        <p:spPr>
          <a:xfrm>
            <a:off x="1637593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0E82C9DD-768E-6213-B996-0B7EDA07B17E}"/>
              </a:ext>
            </a:extLst>
          </p:cNvPr>
          <p:cNvSpPr/>
          <p:nvPr/>
        </p:nvSpPr>
        <p:spPr>
          <a:xfrm>
            <a:off x="1638299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C447CBCC-EE08-75F7-A8F7-87A20CAFE042}"/>
              </a:ext>
            </a:extLst>
          </p:cNvPr>
          <p:cNvSpPr/>
          <p:nvPr/>
        </p:nvSpPr>
        <p:spPr>
          <a:xfrm>
            <a:off x="1638299" y="5194543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0BA68487-217F-F2F9-EFFF-9EB98BD57E45}"/>
              </a:ext>
            </a:extLst>
          </p:cNvPr>
          <p:cNvSpPr/>
          <p:nvPr/>
        </p:nvSpPr>
        <p:spPr>
          <a:xfrm>
            <a:off x="1638299" y="5764456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FE2C45C0-5F61-2D8F-8CD4-24569A700032}"/>
              </a:ext>
            </a:extLst>
          </p:cNvPr>
          <p:cNvCxnSpPr>
            <a:cxnSpLocks/>
          </p:cNvCxnSpPr>
          <p:nvPr/>
        </p:nvCxnSpPr>
        <p:spPr>
          <a:xfrm>
            <a:off x="1381125" y="3770475"/>
            <a:ext cx="0" cy="21850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137D3E11-1B8E-C860-FAB6-BAD1F62B2581}"/>
              </a:ext>
            </a:extLst>
          </p:cNvPr>
          <p:cNvSpPr txBox="1"/>
          <p:nvPr/>
        </p:nvSpPr>
        <p:spPr>
          <a:xfrm>
            <a:off x="1417440" y="3361696"/>
            <a:ext cx="10259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4FD64B-68AF-7E4B-BFF3-12EF1BEE6EF6}"/>
              </a:ext>
            </a:extLst>
          </p:cNvPr>
          <p:cNvSpPr txBox="1"/>
          <p:nvPr/>
        </p:nvSpPr>
        <p:spPr>
          <a:xfrm>
            <a:off x="1853458" y="4135658"/>
            <a:ext cx="66364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BB90A00-351D-1910-E117-702728908016}"/>
              </a:ext>
            </a:extLst>
          </p:cNvPr>
          <p:cNvSpPr txBox="1"/>
          <p:nvPr/>
        </p:nvSpPr>
        <p:spPr>
          <a:xfrm>
            <a:off x="1855862" y="4705570"/>
            <a:ext cx="658835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D3345EB-B515-193B-1B50-C0F12FC9A3F0}"/>
              </a:ext>
            </a:extLst>
          </p:cNvPr>
          <p:cNvSpPr txBox="1"/>
          <p:nvPr/>
        </p:nvSpPr>
        <p:spPr>
          <a:xfrm>
            <a:off x="1849450" y="5275482"/>
            <a:ext cx="671659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7B6734B-3F30-96DC-6639-A1D58CFF1691}"/>
              </a:ext>
            </a:extLst>
          </p:cNvPr>
          <p:cNvSpPr txBox="1"/>
          <p:nvPr/>
        </p:nvSpPr>
        <p:spPr>
          <a:xfrm>
            <a:off x="1850252" y="5845394"/>
            <a:ext cx="670056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</a:t>
            </a: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2F765DC-21C3-6309-E053-8EA0B774CE3C}"/>
              </a:ext>
            </a:extLst>
          </p:cNvPr>
          <p:cNvCxnSpPr>
            <a:cxnSpLocks/>
          </p:cNvCxnSpPr>
          <p:nvPr/>
        </p:nvCxnSpPr>
        <p:spPr>
          <a:xfrm>
            <a:off x="3448118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69BA0434-41A7-A317-BB9B-DF7716178C35}"/>
              </a:ext>
            </a:extLst>
          </p:cNvPr>
          <p:cNvCxnSpPr>
            <a:cxnSpLocks/>
          </p:cNvCxnSpPr>
          <p:nvPr/>
        </p:nvCxnSpPr>
        <p:spPr>
          <a:xfrm>
            <a:off x="3448118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077E2ED4-4C9A-394B-2BA0-D1EB8FCDBACA}"/>
              </a:ext>
            </a:extLst>
          </p:cNvPr>
          <p:cNvCxnSpPr>
            <a:cxnSpLocks/>
          </p:cNvCxnSpPr>
          <p:nvPr/>
        </p:nvCxnSpPr>
        <p:spPr>
          <a:xfrm>
            <a:off x="3448118" y="5376984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ACEDB020-AA4A-5387-2A9E-2B134317A187}"/>
              </a:ext>
            </a:extLst>
          </p:cNvPr>
          <p:cNvGrpSpPr/>
          <p:nvPr/>
        </p:nvGrpSpPr>
        <p:grpSpPr>
          <a:xfrm>
            <a:off x="3201262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232" name="사각형: 둥근 모서리 231">
              <a:extLst>
                <a:ext uri="{FF2B5EF4-FFF2-40B4-BE49-F238E27FC236}">
                  <a16:creationId xmlns:a16="http://schemas.microsoft.com/office/drawing/2014/main" id="{DD6F5E78-4617-C172-06FA-25B9F4C584F1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사각형: 둥근 모서리 232">
              <a:extLst>
                <a:ext uri="{FF2B5EF4-FFF2-40B4-BE49-F238E27FC236}">
                  <a16:creationId xmlns:a16="http://schemas.microsoft.com/office/drawing/2014/main" id="{EAE48459-3C0E-397B-E748-87172E317A7B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93F182B8-820B-66C3-3016-C927824D111B}"/>
              </a:ext>
            </a:extLst>
          </p:cNvPr>
          <p:cNvSpPr/>
          <p:nvPr/>
        </p:nvSpPr>
        <p:spPr>
          <a:xfrm>
            <a:off x="3711730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B50E84FC-E880-3ABA-A465-A545343C87BF}"/>
              </a:ext>
            </a:extLst>
          </p:cNvPr>
          <p:cNvSpPr/>
          <p:nvPr/>
        </p:nvSpPr>
        <p:spPr>
          <a:xfrm>
            <a:off x="3712436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DB9FAA6D-6A64-BBB8-AD98-D5F1DE97EA79}"/>
              </a:ext>
            </a:extLst>
          </p:cNvPr>
          <p:cNvSpPr/>
          <p:nvPr/>
        </p:nvSpPr>
        <p:spPr>
          <a:xfrm>
            <a:off x="3712436" y="5194543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16F6DE6A-28BD-D49C-C854-CCA6EC227398}"/>
              </a:ext>
            </a:extLst>
          </p:cNvPr>
          <p:cNvCxnSpPr>
            <a:cxnSpLocks/>
          </p:cNvCxnSpPr>
          <p:nvPr/>
        </p:nvCxnSpPr>
        <p:spPr>
          <a:xfrm>
            <a:off x="3455262" y="3770475"/>
            <a:ext cx="0" cy="160650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3DF9DB54-D8A4-411F-11E2-0B4B028515EB}"/>
              </a:ext>
            </a:extLst>
          </p:cNvPr>
          <p:cNvSpPr txBox="1"/>
          <p:nvPr/>
        </p:nvSpPr>
        <p:spPr>
          <a:xfrm>
            <a:off x="3495586" y="3361696"/>
            <a:ext cx="10179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E977461-8F0B-0658-B5C8-240E28FFDE0F}"/>
              </a:ext>
            </a:extLst>
          </p:cNvPr>
          <p:cNvSpPr txBox="1"/>
          <p:nvPr/>
        </p:nvSpPr>
        <p:spPr>
          <a:xfrm>
            <a:off x="3927595" y="4135658"/>
            <a:ext cx="66364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9EAED2F-5197-175C-7394-794506D335D9}"/>
              </a:ext>
            </a:extLst>
          </p:cNvPr>
          <p:cNvSpPr txBox="1"/>
          <p:nvPr/>
        </p:nvSpPr>
        <p:spPr>
          <a:xfrm>
            <a:off x="3929999" y="4705570"/>
            <a:ext cx="658835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B47C8FE-E1F8-2951-C1A0-CD2B95344451}"/>
              </a:ext>
            </a:extLst>
          </p:cNvPr>
          <p:cNvSpPr txBox="1"/>
          <p:nvPr/>
        </p:nvSpPr>
        <p:spPr>
          <a:xfrm>
            <a:off x="3923587" y="5275482"/>
            <a:ext cx="671659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</a:p>
        </p:txBody>
      </p: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D5A7E8A0-7E98-D2C8-BC52-9B54D5B773C7}"/>
              </a:ext>
            </a:extLst>
          </p:cNvPr>
          <p:cNvCxnSpPr>
            <a:cxnSpLocks/>
          </p:cNvCxnSpPr>
          <p:nvPr/>
        </p:nvCxnSpPr>
        <p:spPr>
          <a:xfrm>
            <a:off x="5522255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6A054603-F5CD-C601-B726-F6FB9E76FE01}"/>
              </a:ext>
            </a:extLst>
          </p:cNvPr>
          <p:cNvCxnSpPr>
            <a:cxnSpLocks/>
          </p:cNvCxnSpPr>
          <p:nvPr/>
        </p:nvCxnSpPr>
        <p:spPr>
          <a:xfrm>
            <a:off x="5522255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D3C684E3-B9AB-907F-5926-3A53EFAB3A9F}"/>
              </a:ext>
            </a:extLst>
          </p:cNvPr>
          <p:cNvGrpSpPr/>
          <p:nvPr/>
        </p:nvGrpSpPr>
        <p:grpSpPr>
          <a:xfrm>
            <a:off x="5275399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250" name="사각형: 둥근 모서리 249">
              <a:extLst>
                <a:ext uri="{FF2B5EF4-FFF2-40B4-BE49-F238E27FC236}">
                  <a16:creationId xmlns:a16="http://schemas.microsoft.com/office/drawing/2014/main" id="{BD0BFBAA-98DE-B51D-BDD0-897D9F60C266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C8C9F79E-EB40-B874-2768-840966C23F5B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51A1F6E1-15B8-1733-4189-2B72C18C16DB}"/>
              </a:ext>
            </a:extLst>
          </p:cNvPr>
          <p:cNvSpPr/>
          <p:nvPr/>
        </p:nvSpPr>
        <p:spPr>
          <a:xfrm>
            <a:off x="5785867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41" name="사각형: 둥근 모서리 240">
            <a:extLst>
              <a:ext uri="{FF2B5EF4-FFF2-40B4-BE49-F238E27FC236}">
                <a16:creationId xmlns:a16="http://schemas.microsoft.com/office/drawing/2014/main" id="{538D759A-7590-2B35-D16D-F45C638FAAB9}"/>
              </a:ext>
            </a:extLst>
          </p:cNvPr>
          <p:cNvSpPr/>
          <p:nvPr/>
        </p:nvSpPr>
        <p:spPr>
          <a:xfrm>
            <a:off x="5786573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4B2BB8D6-1095-8FF4-F6D8-F29BDC29A019}"/>
              </a:ext>
            </a:extLst>
          </p:cNvPr>
          <p:cNvCxnSpPr>
            <a:cxnSpLocks/>
          </p:cNvCxnSpPr>
          <p:nvPr/>
        </p:nvCxnSpPr>
        <p:spPr>
          <a:xfrm>
            <a:off x="5529399" y="3770475"/>
            <a:ext cx="0" cy="103659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C5D70166-DC11-35B0-3977-7580C585096F}"/>
              </a:ext>
            </a:extLst>
          </p:cNvPr>
          <p:cNvSpPr txBox="1"/>
          <p:nvPr/>
        </p:nvSpPr>
        <p:spPr>
          <a:xfrm>
            <a:off x="5554493" y="3361696"/>
            <a:ext cx="10483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3011B31-584C-81E2-F419-489CE93E35D0}"/>
              </a:ext>
            </a:extLst>
          </p:cNvPr>
          <p:cNvSpPr txBox="1"/>
          <p:nvPr/>
        </p:nvSpPr>
        <p:spPr>
          <a:xfrm>
            <a:off x="6001732" y="4135658"/>
            <a:ext cx="66364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99FC7B7-D891-C2F7-893C-75CD0F634165}"/>
              </a:ext>
            </a:extLst>
          </p:cNvPr>
          <p:cNvSpPr txBox="1"/>
          <p:nvPr/>
        </p:nvSpPr>
        <p:spPr>
          <a:xfrm>
            <a:off x="6004136" y="4705570"/>
            <a:ext cx="658835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8479E52C-2F65-F7B2-B822-9707DD042D74}"/>
              </a:ext>
            </a:extLst>
          </p:cNvPr>
          <p:cNvCxnSpPr>
            <a:cxnSpLocks/>
          </p:cNvCxnSpPr>
          <p:nvPr/>
        </p:nvCxnSpPr>
        <p:spPr>
          <a:xfrm>
            <a:off x="7596392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7932AAF-9485-CE89-43AC-09E839D4490B}"/>
              </a:ext>
            </a:extLst>
          </p:cNvPr>
          <p:cNvCxnSpPr>
            <a:cxnSpLocks/>
          </p:cNvCxnSpPr>
          <p:nvPr/>
        </p:nvCxnSpPr>
        <p:spPr>
          <a:xfrm>
            <a:off x="7596392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9DDE9224-AAFB-A270-E4D4-5D9A104263CD}"/>
              </a:ext>
            </a:extLst>
          </p:cNvPr>
          <p:cNvCxnSpPr>
            <a:cxnSpLocks/>
          </p:cNvCxnSpPr>
          <p:nvPr/>
        </p:nvCxnSpPr>
        <p:spPr>
          <a:xfrm>
            <a:off x="7596392" y="5376984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C58D4DD5-F59C-EEDD-0EC9-5D84F9A9C463}"/>
              </a:ext>
            </a:extLst>
          </p:cNvPr>
          <p:cNvCxnSpPr>
            <a:cxnSpLocks/>
          </p:cNvCxnSpPr>
          <p:nvPr/>
        </p:nvCxnSpPr>
        <p:spPr>
          <a:xfrm>
            <a:off x="7596392" y="5946897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B34B3EDF-0B3A-1DF9-EA5B-A536A4E81CF1}"/>
              </a:ext>
            </a:extLst>
          </p:cNvPr>
          <p:cNvGrpSpPr/>
          <p:nvPr/>
        </p:nvGrpSpPr>
        <p:grpSpPr>
          <a:xfrm>
            <a:off x="7349536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268" name="사각형: 둥근 모서리 267">
              <a:extLst>
                <a:ext uri="{FF2B5EF4-FFF2-40B4-BE49-F238E27FC236}">
                  <a16:creationId xmlns:a16="http://schemas.microsoft.com/office/drawing/2014/main" id="{FC1AB645-63D5-DF5F-D162-11366D046064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사각형: 둥근 모서리 268">
              <a:extLst>
                <a:ext uri="{FF2B5EF4-FFF2-40B4-BE49-F238E27FC236}">
                  <a16:creationId xmlns:a16="http://schemas.microsoft.com/office/drawing/2014/main" id="{A4D7019D-07DB-2B54-D875-1CA8DDF41732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58" name="사각형: 둥근 모서리 257">
            <a:extLst>
              <a:ext uri="{FF2B5EF4-FFF2-40B4-BE49-F238E27FC236}">
                <a16:creationId xmlns:a16="http://schemas.microsoft.com/office/drawing/2014/main" id="{2A78594A-12F1-2756-7C11-0A883FBE07AA}"/>
              </a:ext>
            </a:extLst>
          </p:cNvPr>
          <p:cNvSpPr/>
          <p:nvPr/>
        </p:nvSpPr>
        <p:spPr>
          <a:xfrm>
            <a:off x="7860004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66D4D354-F6AC-6D5B-2A82-EF8F29F6666F}"/>
              </a:ext>
            </a:extLst>
          </p:cNvPr>
          <p:cNvSpPr/>
          <p:nvPr/>
        </p:nvSpPr>
        <p:spPr>
          <a:xfrm>
            <a:off x="7860710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90EE990-33F7-DA41-0FB3-C8BCF580E47F}"/>
              </a:ext>
            </a:extLst>
          </p:cNvPr>
          <p:cNvSpPr/>
          <p:nvPr/>
        </p:nvSpPr>
        <p:spPr>
          <a:xfrm>
            <a:off x="7860710" y="5194543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2972B73C-5153-C38A-B362-C344F4CA7EDD}"/>
              </a:ext>
            </a:extLst>
          </p:cNvPr>
          <p:cNvSpPr/>
          <p:nvPr/>
        </p:nvSpPr>
        <p:spPr>
          <a:xfrm>
            <a:off x="7860710" y="5764456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C47241F8-7C19-609F-4058-604777B1F40E}"/>
              </a:ext>
            </a:extLst>
          </p:cNvPr>
          <p:cNvCxnSpPr>
            <a:cxnSpLocks/>
          </p:cNvCxnSpPr>
          <p:nvPr/>
        </p:nvCxnSpPr>
        <p:spPr>
          <a:xfrm>
            <a:off x="7603536" y="3770475"/>
            <a:ext cx="0" cy="21764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6BFE0775-CC8E-036A-735D-89BB3D9D00FC}"/>
              </a:ext>
            </a:extLst>
          </p:cNvPr>
          <p:cNvSpPr txBox="1"/>
          <p:nvPr/>
        </p:nvSpPr>
        <p:spPr>
          <a:xfrm>
            <a:off x="7635042" y="3361696"/>
            <a:ext cx="10355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213097A8-0A82-25A0-2EAA-843DA6CE376B}"/>
              </a:ext>
            </a:extLst>
          </p:cNvPr>
          <p:cNvSpPr txBox="1"/>
          <p:nvPr/>
        </p:nvSpPr>
        <p:spPr>
          <a:xfrm>
            <a:off x="8075869" y="4135658"/>
            <a:ext cx="66364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A248B8C4-EE5B-AF3D-8867-69DEE1EBEF96}"/>
              </a:ext>
            </a:extLst>
          </p:cNvPr>
          <p:cNvSpPr txBox="1"/>
          <p:nvPr/>
        </p:nvSpPr>
        <p:spPr>
          <a:xfrm>
            <a:off x="8078273" y="4705570"/>
            <a:ext cx="658835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E1CD0ED-2D2D-CC26-3000-BE73E175B0B4}"/>
              </a:ext>
            </a:extLst>
          </p:cNvPr>
          <p:cNvSpPr txBox="1"/>
          <p:nvPr/>
        </p:nvSpPr>
        <p:spPr>
          <a:xfrm>
            <a:off x="8071861" y="5275482"/>
            <a:ext cx="671659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AF72FBC-B726-8E6D-851F-B4D5508A6F3F}"/>
              </a:ext>
            </a:extLst>
          </p:cNvPr>
          <p:cNvSpPr txBox="1"/>
          <p:nvPr/>
        </p:nvSpPr>
        <p:spPr>
          <a:xfrm>
            <a:off x="8072663" y="5845394"/>
            <a:ext cx="670056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</a:t>
            </a:r>
          </a:p>
        </p:txBody>
      </p: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59A13E52-9152-373E-CB18-C14DE0BA1E7F}"/>
              </a:ext>
            </a:extLst>
          </p:cNvPr>
          <p:cNvCxnSpPr>
            <a:cxnSpLocks/>
          </p:cNvCxnSpPr>
          <p:nvPr/>
        </p:nvCxnSpPr>
        <p:spPr>
          <a:xfrm>
            <a:off x="9670528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D5C4C86E-552E-9E2F-27AF-580CFD803AC2}"/>
              </a:ext>
            </a:extLst>
          </p:cNvPr>
          <p:cNvCxnSpPr>
            <a:cxnSpLocks/>
          </p:cNvCxnSpPr>
          <p:nvPr/>
        </p:nvCxnSpPr>
        <p:spPr>
          <a:xfrm>
            <a:off x="9670528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830E364E-EB96-3267-976F-A6D021FBB301}"/>
              </a:ext>
            </a:extLst>
          </p:cNvPr>
          <p:cNvCxnSpPr>
            <a:cxnSpLocks/>
          </p:cNvCxnSpPr>
          <p:nvPr/>
        </p:nvCxnSpPr>
        <p:spPr>
          <a:xfrm>
            <a:off x="9670528" y="5376984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67FD3F58-6786-8449-0A0E-D0498F13A85B}"/>
              </a:ext>
            </a:extLst>
          </p:cNvPr>
          <p:cNvGrpSpPr/>
          <p:nvPr/>
        </p:nvGrpSpPr>
        <p:grpSpPr>
          <a:xfrm>
            <a:off x="9423672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286" name="사각형: 둥근 모서리 285">
              <a:extLst>
                <a:ext uri="{FF2B5EF4-FFF2-40B4-BE49-F238E27FC236}">
                  <a16:creationId xmlns:a16="http://schemas.microsoft.com/office/drawing/2014/main" id="{8ACC9A0C-DF8E-3697-2072-8EFC7D89CEBF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7" name="사각형: 둥근 모서리 286">
              <a:extLst>
                <a:ext uri="{FF2B5EF4-FFF2-40B4-BE49-F238E27FC236}">
                  <a16:creationId xmlns:a16="http://schemas.microsoft.com/office/drawing/2014/main" id="{C6DBCE28-56C7-E6FB-A4E6-E27983F1A840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76" name="사각형: 둥근 모서리 275">
            <a:extLst>
              <a:ext uri="{FF2B5EF4-FFF2-40B4-BE49-F238E27FC236}">
                <a16:creationId xmlns:a16="http://schemas.microsoft.com/office/drawing/2014/main" id="{17131970-2420-2E72-0C0C-77F65B5CA3C2}"/>
              </a:ext>
            </a:extLst>
          </p:cNvPr>
          <p:cNvSpPr/>
          <p:nvPr/>
        </p:nvSpPr>
        <p:spPr>
          <a:xfrm>
            <a:off x="9934140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DE928EE5-FC08-A2F8-DA09-ADBA1A5A9E5E}"/>
              </a:ext>
            </a:extLst>
          </p:cNvPr>
          <p:cNvSpPr/>
          <p:nvPr/>
        </p:nvSpPr>
        <p:spPr>
          <a:xfrm>
            <a:off x="9934846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293F1A15-5F78-D3ED-55BD-81009CFB678F}"/>
              </a:ext>
            </a:extLst>
          </p:cNvPr>
          <p:cNvSpPr/>
          <p:nvPr/>
        </p:nvSpPr>
        <p:spPr>
          <a:xfrm>
            <a:off x="9934846" y="5194543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9B55AE04-0C25-7367-F105-D306C0C2CEB2}"/>
              </a:ext>
            </a:extLst>
          </p:cNvPr>
          <p:cNvCxnSpPr>
            <a:cxnSpLocks/>
          </p:cNvCxnSpPr>
          <p:nvPr/>
        </p:nvCxnSpPr>
        <p:spPr>
          <a:xfrm>
            <a:off x="9677672" y="3770475"/>
            <a:ext cx="0" cy="160650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xtBox 280">
            <a:extLst>
              <a:ext uri="{FF2B5EF4-FFF2-40B4-BE49-F238E27FC236}">
                <a16:creationId xmlns:a16="http://schemas.microsoft.com/office/drawing/2014/main" id="{1C0DDB26-B5C5-FDB4-EDA7-B0E332C2BDA8}"/>
              </a:ext>
            </a:extLst>
          </p:cNvPr>
          <p:cNvSpPr txBox="1"/>
          <p:nvPr/>
        </p:nvSpPr>
        <p:spPr>
          <a:xfrm>
            <a:off x="9724407" y="336169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1D64C72-AE26-9D46-28C6-4EE940836AC9}"/>
              </a:ext>
            </a:extLst>
          </p:cNvPr>
          <p:cNvSpPr txBox="1"/>
          <p:nvPr/>
        </p:nvSpPr>
        <p:spPr>
          <a:xfrm>
            <a:off x="10150005" y="4135658"/>
            <a:ext cx="66364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8EA385B-1F93-D60B-D373-8CC113DAE63C}"/>
              </a:ext>
            </a:extLst>
          </p:cNvPr>
          <p:cNvSpPr txBox="1"/>
          <p:nvPr/>
        </p:nvSpPr>
        <p:spPr>
          <a:xfrm>
            <a:off x="10152409" y="4705570"/>
            <a:ext cx="658835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184F5B-71DD-A732-F497-6CBC566544FA}"/>
              </a:ext>
            </a:extLst>
          </p:cNvPr>
          <p:cNvSpPr txBox="1"/>
          <p:nvPr/>
        </p:nvSpPr>
        <p:spPr>
          <a:xfrm>
            <a:off x="10145997" y="5275482"/>
            <a:ext cx="671659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</a:p>
        </p:txBody>
      </p:sp>
      <p:sp>
        <p:nvSpPr>
          <p:cNvPr id="288" name="왼쪽 대괄호 287">
            <a:extLst>
              <a:ext uri="{FF2B5EF4-FFF2-40B4-BE49-F238E27FC236}">
                <a16:creationId xmlns:a16="http://schemas.microsoft.com/office/drawing/2014/main" id="{790F73FF-7752-8F17-768B-0602857B4C98}"/>
              </a:ext>
            </a:extLst>
          </p:cNvPr>
          <p:cNvSpPr/>
          <p:nvPr/>
        </p:nvSpPr>
        <p:spPr>
          <a:xfrm rot="5400000">
            <a:off x="5969059" y="-1082100"/>
            <a:ext cx="220157" cy="8302558"/>
          </a:xfrm>
          <a:prstGeom prst="leftBracket">
            <a:avLst>
              <a:gd name="adj" fmla="val 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F746A5B6-5007-F070-2196-9A5A07D13A24}"/>
              </a:ext>
            </a:extLst>
          </p:cNvPr>
          <p:cNvCxnSpPr>
            <a:cxnSpLocks/>
          </p:cNvCxnSpPr>
          <p:nvPr/>
        </p:nvCxnSpPr>
        <p:spPr>
          <a:xfrm>
            <a:off x="4004537" y="2959100"/>
            <a:ext cx="0" cy="20026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963CCEFA-C411-A9EB-C0BA-5C3DF1E11950}"/>
              </a:ext>
            </a:extLst>
          </p:cNvPr>
          <p:cNvCxnSpPr>
            <a:cxnSpLocks/>
          </p:cNvCxnSpPr>
          <p:nvPr/>
        </p:nvCxnSpPr>
        <p:spPr>
          <a:xfrm>
            <a:off x="6078674" y="2635250"/>
            <a:ext cx="0" cy="52411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25A11D57-AC4A-BA45-5BF5-CB7AA2680AD5}"/>
              </a:ext>
            </a:extLst>
          </p:cNvPr>
          <p:cNvCxnSpPr>
            <a:cxnSpLocks/>
          </p:cNvCxnSpPr>
          <p:nvPr/>
        </p:nvCxnSpPr>
        <p:spPr>
          <a:xfrm>
            <a:off x="8152811" y="2959100"/>
            <a:ext cx="0" cy="20026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3BE7AD20-A074-050E-100B-6847F6EB13A8}"/>
              </a:ext>
            </a:extLst>
          </p:cNvPr>
          <p:cNvSpPr/>
          <p:nvPr/>
        </p:nvSpPr>
        <p:spPr>
          <a:xfrm>
            <a:off x="5099456" y="1984324"/>
            <a:ext cx="1939519" cy="76030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chemeClr val="bg1">
                <a:alpha val="78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533ACE15-A28E-9D7D-07E4-FB8F5290B6E1}"/>
              </a:ext>
            </a:extLst>
          </p:cNvPr>
          <p:cNvSpPr/>
          <p:nvPr/>
        </p:nvSpPr>
        <p:spPr>
          <a:xfrm>
            <a:off x="5099456" y="1984324"/>
            <a:ext cx="1939519" cy="760302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0BA549B-FBF7-6704-4603-79276A875B29}"/>
              </a:ext>
            </a:extLst>
          </p:cNvPr>
          <p:cNvSpPr txBox="1"/>
          <p:nvPr/>
        </p:nvSpPr>
        <p:spPr>
          <a:xfrm>
            <a:off x="5448855" y="2208384"/>
            <a:ext cx="124072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대표 이사</a:t>
            </a:r>
          </a:p>
        </p:txBody>
      </p:sp>
    </p:spTree>
    <p:extLst>
      <p:ext uri="{BB962C8B-B14F-4D97-AF65-F5344CB8AC3E}">
        <p14:creationId xmlns:p14="http://schemas.microsoft.com/office/powerpoint/2010/main" val="37494711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59D38C28-4661-A7F2-28A6-D57E82CCE58A}"/>
              </a:ext>
            </a:extLst>
          </p:cNvPr>
          <p:cNvCxnSpPr>
            <a:cxnSpLocks/>
          </p:cNvCxnSpPr>
          <p:nvPr/>
        </p:nvCxnSpPr>
        <p:spPr>
          <a:xfrm>
            <a:off x="1373981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2768129B-3553-67A0-C9C9-0368BBD26968}"/>
              </a:ext>
            </a:extLst>
          </p:cNvPr>
          <p:cNvCxnSpPr>
            <a:cxnSpLocks/>
          </p:cNvCxnSpPr>
          <p:nvPr/>
        </p:nvCxnSpPr>
        <p:spPr>
          <a:xfrm>
            <a:off x="1373981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76208F7A-9654-ED91-6B3B-82072C89256D}"/>
              </a:ext>
            </a:extLst>
          </p:cNvPr>
          <p:cNvCxnSpPr>
            <a:cxnSpLocks/>
          </p:cNvCxnSpPr>
          <p:nvPr/>
        </p:nvCxnSpPr>
        <p:spPr>
          <a:xfrm>
            <a:off x="1373981" y="5376984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A6B36D72-6E1B-9B04-6B50-1EC5BA457A1D}"/>
              </a:ext>
            </a:extLst>
          </p:cNvPr>
          <p:cNvCxnSpPr>
            <a:cxnSpLocks/>
          </p:cNvCxnSpPr>
          <p:nvPr/>
        </p:nvCxnSpPr>
        <p:spPr>
          <a:xfrm>
            <a:off x="1373981" y="5946897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8546B6DA-657D-F5A0-2363-6859D00B7774}"/>
              </a:ext>
            </a:extLst>
          </p:cNvPr>
          <p:cNvGrpSpPr/>
          <p:nvPr/>
        </p:nvGrpSpPr>
        <p:grpSpPr>
          <a:xfrm>
            <a:off x="1127125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16046B90-00A0-C489-C89A-AAF1C0B27B95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702623E1-1CFD-BDB0-0F75-723BE1315FCE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E7078D7A-C829-A8FA-84A0-BEB096B73A50}"/>
              </a:ext>
            </a:extLst>
          </p:cNvPr>
          <p:cNvSpPr/>
          <p:nvPr/>
        </p:nvSpPr>
        <p:spPr>
          <a:xfrm>
            <a:off x="1637593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0E82C9DD-768E-6213-B996-0B7EDA07B17E}"/>
              </a:ext>
            </a:extLst>
          </p:cNvPr>
          <p:cNvSpPr/>
          <p:nvPr/>
        </p:nvSpPr>
        <p:spPr>
          <a:xfrm>
            <a:off x="1638299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C447CBCC-EE08-75F7-A8F7-87A20CAFE042}"/>
              </a:ext>
            </a:extLst>
          </p:cNvPr>
          <p:cNvSpPr/>
          <p:nvPr/>
        </p:nvSpPr>
        <p:spPr>
          <a:xfrm>
            <a:off x="1638299" y="5194543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0BA68487-217F-F2F9-EFFF-9EB98BD57E45}"/>
              </a:ext>
            </a:extLst>
          </p:cNvPr>
          <p:cNvSpPr/>
          <p:nvPr/>
        </p:nvSpPr>
        <p:spPr>
          <a:xfrm>
            <a:off x="1638299" y="5764456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FE2C45C0-5F61-2D8F-8CD4-24569A700032}"/>
              </a:ext>
            </a:extLst>
          </p:cNvPr>
          <p:cNvCxnSpPr>
            <a:cxnSpLocks/>
          </p:cNvCxnSpPr>
          <p:nvPr/>
        </p:nvCxnSpPr>
        <p:spPr>
          <a:xfrm>
            <a:off x="1381125" y="3770475"/>
            <a:ext cx="0" cy="218503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137D3E11-1B8E-C860-FAB6-BAD1F62B2581}"/>
              </a:ext>
            </a:extLst>
          </p:cNvPr>
          <p:cNvSpPr txBox="1"/>
          <p:nvPr/>
        </p:nvSpPr>
        <p:spPr>
          <a:xfrm>
            <a:off x="1417440" y="3361696"/>
            <a:ext cx="10259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4FD64B-68AF-7E4B-BFF3-12EF1BEE6EF6}"/>
              </a:ext>
            </a:extLst>
          </p:cNvPr>
          <p:cNvSpPr txBox="1"/>
          <p:nvPr/>
        </p:nvSpPr>
        <p:spPr>
          <a:xfrm>
            <a:off x="1853458" y="4135658"/>
            <a:ext cx="66364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BB90A00-351D-1910-E117-702728908016}"/>
              </a:ext>
            </a:extLst>
          </p:cNvPr>
          <p:cNvSpPr txBox="1"/>
          <p:nvPr/>
        </p:nvSpPr>
        <p:spPr>
          <a:xfrm>
            <a:off x="1855862" y="4705570"/>
            <a:ext cx="658835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D3345EB-B515-193B-1B50-C0F12FC9A3F0}"/>
              </a:ext>
            </a:extLst>
          </p:cNvPr>
          <p:cNvSpPr txBox="1"/>
          <p:nvPr/>
        </p:nvSpPr>
        <p:spPr>
          <a:xfrm>
            <a:off x="1849450" y="5275482"/>
            <a:ext cx="671659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7B6734B-3F30-96DC-6639-A1D58CFF1691}"/>
              </a:ext>
            </a:extLst>
          </p:cNvPr>
          <p:cNvSpPr txBox="1"/>
          <p:nvPr/>
        </p:nvSpPr>
        <p:spPr>
          <a:xfrm>
            <a:off x="1850252" y="5845394"/>
            <a:ext cx="670056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</a:t>
            </a:r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ACEDB020-AA4A-5387-2A9E-2B134317A187}"/>
              </a:ext>
            </a:extLst>
          </p:cNvPr>
          <p:cNvGrpSpPr/>
          <p:nvPr/>
        </p:nvGrpSpPr>
        <p:grpSpPr>
          <a:xfrm>
            <a:off x="3201262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232" name="사각형: 둥근 모서리 231">
              <a:extLst>
                <a:ext uri="{FF2B5EF4-FFF2-40B4-BE49-F238E27FC236}">
                  <a16:creationId xmlns:a16="http://schemas.microsoft.com/office/drawing/2014/main" id="{DD6F5E78-4617-C172-06FA-25B9F4C584F1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사각형: 둥근 모서리 232">
              <a:extLst>
                <a:ext uri="{FF2B5EF4-FFF2-40B4-BE49-F238E27FC236}">
                  <a16:creationId xmlns:a16="http://schemas.microsoft.com/office/drawing/2014/main" id="{EAE48459-3C0E-397B-E748-87172E317A7B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3DF9DB54-D8A4-411F-11E2-0B4B028515EB}"/>
              </a:ext>
            </a:extLst>
          </p:cNvPr>
          <p:cNvSpPr txBox="1"/>
          <p:nvPr/>
        </p:nvSpPr>
        <p:spPr>
          <a:xfrm>
            <a:off x="3495586" y="3361696"/>
            <a:ext cx="101790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D3C684E3-B9AB-907F-5926-3A53EFAB3A9F}"/>
              </a:ext>
            </a:extLst>
          </p:cNvPr>
          <p:cNvGrpSpPr/>
          <p:nvPr/>
        </p:nvGrpSpPr>
        <p:grpSpPr>
          <a:xfrm>
            <a:off x="5275399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250" name="사각형: 둥근 모서리 249">
              <a:extLst>
                <a:ext uri="{FF2B5EF4-FFF2-40B4-BE49-F238E27FC236}">
                  <a16:creationId xmlns:a16="http://schemas.microsoft.com/office/drawing/2014/main" id="{BD0BFBAA-98DE-B51D-BDD0-897D9F60C266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C8C9F79E-EB40-B874-2768-840966C23F5B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C5D70166-DC11-35B0-3977-7580C585096F}"/>
              </a:ext>
            </a:extLst>
          </p:cNvPr>
          <p:cNvSpPr txBox="1"/>
          <p:nvPr/>
        </p:nvSpPr>
        <p:spPr>
          <a:xfrm>
            <a:off x="5554493" y="3361696"/>
            <a:ext cx="104836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8479E52C-2F65-F7B2-B822-9707DD042D74}"/>
              </a:ext>
            </a:extLst>
          </p:cNvPr>
          <p:cNvCxnSpPr>
            <a:cxnSpLocks/>
          </p:cNvCxnSpPr>
          <p:nvPr/>
        </p:nvCxnSpPr>
        <p:spPr>
          <a:xfrm>
            <a:off x="7596392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7932AAF-9485-CE89-43AC-09E839D4490B}"/>
              </a:ext>
            </a:extLst>
          </p:cNvPr>
          <p:cNvCxnSpPr>
            <a:cxnSpLocks/>
          </p:cNvCxnSpPr>
          <p:nvPr/>
        </p:nvCxnSpPr>
        <p:spPr>
          <a:xfrm>
            <a:off x="7596392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9DDE9224-AAFB-A270-E4D4-5D9A104263CD}"/>
              </a:ext>
            </a:extLst>
          </p:cNvPr>
          <p:cNvCxnSpPr>
            <a:cxnSpLocks/>
          </p:cNvCxnSpPr>
          <p:nvPr/>
        </p:nvCxnSpPr>
        <p:spPr>
          <a:xfrm>
            <a:off x="7596392" y="5376984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C58D4DD5-F59C-EEDD-0EC9-5D84F9A9C463}"/>
              </a:ext>
            </a:extLst>
          </p:cNvPr>
          <p:cNvCxnSpPr>
            <a:cxnSpLocks/>
          </p:cNvCxnSpPr>
          <p:nvPr/>
        </p:nvCxnSpPr>
        <p:spPr>
          <a:xfrm>
            <a:off x="7596392" y="5946897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B34B3EDF-0B3A-1DF9-EA5B-A536A4E81CF1}"/>
              </a:ext>
            </a:extLst>
          </p:cNvPr>
          <p:cNvGrpSpPr/>
          <p:nvPr/>
        </p:nvGrpSpPr>
        <p:grpSpPr>
          <a:xfrm>
            <a:off x="7349536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268" name="사각형: 둥근 모서리 267">
              <a:extLst>
                <a:ext uri="{FF2B5EF4-FFF2-40B4-BE49-F238E27FC236}">
                  <a16:creationId xmlns:a16="http://schemas.microsoft.com/office/drawing/2014/main" id="{FC1AB645-63D5-DF5F-D162-11366D046064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사각형: 둥근 모서리 268">
              <a:extLst>
                <a:ext uri="{FF2B5EF4-FFF2-40B4-BE49-F238E27FC236}">
                  <a16:creationId xmlns:a16="http://schemas.microsoft.com/office/drawing/2014/main" id="{A4D7019D-07DB-2B54-D875-1CA8DDF41732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58" name="사각형: 둥근 모서리 257">
            <a:extLst>
              <a:ext uri="{FF2B5EF4-FFF2-40B4-BE49-F238E27FC236}">
                <a16:creationId xmlns:a16="http://schemas.microsoft.com/office/drawing/2014/main" id="{2A78594A-12F1-2756-7C11-0A883FBE07AA}"/>
              </a:ext>
            </a:extLst>
          </p:cNvPr>
          <p:cNvSpPr/>
          <p:nvPr/>
        </p:nvSpPr>
        <p:spPr>
          <a:xfrm>
            <a:off x="7860004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66D4D354-F6AC-6D5B-2A82-EF8F29F6666F}"/>
              </a:ext>
            </a:extLst>
          </p:cNvPr>
          <p:cNvSpPr/>
          <p:nvPr/>
        </p:nvSpPr>
        <p:spPr>
          <a:xfrm>
            <a:off x="7860004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790EE990-33F7-DA41-0FB3-C8BCF580E47F}"/>
              </a:ext>
            </a:extLst>
          </p:cNvPr>
          <p:cNvSpPr/>
          <p:nvPr/>
        </p:nvSpPr>
        <p:spPr>
          <a:xfrm>
            <a:off x="7860004" y="5194543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2972B73C-5153-C38A-B362-C344F4CA7EDD}"/>
              </a:ext>
            </a:extLst>
          </p:cNvPr>
          <p:cNvSpPr/>
          <p:nvPr/>
        </p:nvSpPr>
        <p:spPr>
          <a:xfrm>
            <a:off x="7860004" y="5764456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C47241F8-7C19-609F-4058-604777B1F40E}"/>
              </a:ext>
            </a:extLst>
          </p:cNvPr>
          <p:cNvCxnSpPr>
            <a:cxnSpLocks/>
          </p:cNvCxnSpPr>
          <p:nvPr/>
        </p:nvCxnSpPr>
        <p:spPr>
          <a:xfrm>
            <a:off x="7603536" y="3770475"/>
            <a:ext cx="0" cy="21764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6BFE0775-CC8E-036A-735D-89BB3D9D00FC}"/>
              </a:ext>
            </a:extLst>
          </p:cNvPr>
          <p:cNvSpPr txBox="1"/>
          <p:nvPr/>
        </p:nvSpPr>
        <p:spPr>
          <a:xfrm>
            <a:off x="7635042" y="3361696"/>
            <a:ext cx="10355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213097A8-0A82-25A0-2EAA-843DA6CE376B}"/>
              </a:ext>
            </a:extLst>
          </p:cNvPr>
          <p:cNvSpPr txBox="1"/>
          <p:nvPr/>
        </p:nvSpPr>
        <p:spPr>
          <a:xfrm>
            <a:off x="8075869" y="4135658"/>
            <a:ext cx="663643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A248B8C4-EE5B-AF3D-8867-69DEE1EBEF96}"/>
              </a:ext>
            </a:extLst>
          </p:cNvPr>
          <p:cNvSpPr txBox="1"/>
          <p:nvPr/>
        </p:nvSpPr>
        <p:spPr>
          <a:xfrm>
            <a:off x="8078273" y="4705570"/>
            <a:ext cx="658835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E1CD0ED-2D2D-CC26-3000-BE73E175B0B4}"/>
              </a:ext>
            </a:extLst>
          </p:cNvPr>
          <p:cNvSpPr txBox="1"/>
          <p:nvPr/>
        </p:nvSpPr>
        <p:spPr>
          <a:xfrm>
            <a:off x="8071861" y="5275482"/>
            <a:ext cx="671659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AF72FBC-B726-8E6D-851F-B4D5508A6F3F}"/>
              </a:ext>
            </a:extLst>
          </p:cNvPr>
          <p:cNvSpPr txBox="1"/>
          <p:nvPr/>
        </p:nvSpPr>
        <p:spPr>
          <a:xfrm>
            <a:off x="8072663" y="5845394"/>
            <a:ext cx="67005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</a:t>
            </a:r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67FD3F58-6786-8449-0A0E-D0498F13A85B}"/>
              </a:ext>
            </a:extLst>
          </p:cNvPr>
          <p:cNvGrpSpPr/>
          <p:nvPr/>
        </p:nvGrpSpPr>
        <p:grpSpPr>
          <a:xfrm>
            <a:off x="9423672" y="3159368"/>
            <a:ext cx="1606550" cy="611107"/>
            <a:chOff x="1186005" y="2344848"/>
            <a:chExt cx="1993089" cy="3576118"/>
          </a:xfrm>
          <a:solidFill>
            <a:schemeClr val="accent1"/>
          </a:solidFill>
        </p:grpSpPr>
        <p:sp>
          <p:nvSpPr>
            <p:cNvPr id="286" name="사각형: 둥근 모서리 285">
              <a:extLst>
                <a:ext uri="{FF2B5EF4-FFF2-40B4-BE49-F238E27FC236}">
                  <a16:creationId xmlns:a16="http://schemas.microsoft.com/office/drawing/2014/main" id="{8ACC9A0C-DF8E-3697-2072-8EFC7D89CEBF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7" name="사각형: 둥근 모서리 286">
              <a:extLst>
                <a:ext uri="{FF2B5EF4-FFF2-40B4-BE49-F238E27FC236}">
                  <a16:creationId xmlns:a16="http://schemas.microsoft.com/office/drawing/2014/main" id="{C6DBCE28-56C7-E6FB-A4E6-E27983F1A840}"/>
                </a:ext>
              </a:extLst>
            </p:cNvPr>
            <p:cNvSpPr/>
            <p:nvPr/>
          </p:nvSpPr>
          <p:spPr>
            <a:xfrm>
              <a:off x="1186005" y="2344848"/>
              <a:ext cx="1993089" cy="3576118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81" name="TextBox 280">
            <a:extLst>
              <a:ext uri="{FF2B5EF4-FFF2-40B4-BE49-F238E27FC236}">
                <a16:creationId xmlns:a16="http://schemas.microsoft.com/office/drawing/2014/main" id="{1C0DDB26-B5C5-FDB4-EDA7-B0E332C2BDA8}"/>
              </a:ext>
            </a:extLst>
          </p:cNvPr>
          <p:cNvSpPr txBox="1"/>
          <p:nvPr/>
        </p:nvSpPr>
        <p:spPr>
          <a:xfrm>
            <a:off x="9724407" y="336169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지원 부서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8" name="왼쪽 대괄호 287">
            <a:extLst>
              <a:ext uri="{FF2B5EF4-FFF2-40B4-BE49-F238E27FC236}">
                <a16:creationId xmlns:a16="http://schemas.microsoft.com/office/drawing/2014/main" id="{790F73FF-7752-8F17-768B-0602857B4C98}"/>
              </a:ext>
            </a:extLst>
          </p:cNvPr>
          <p:cNvSpPr/>
          <p:nvPr/>
        </p:nvSpPr>
        <p:spPr>
          <a:xfrm rot="5400000">
            <a:off x="5969059" y="-1082100"/>
            <a:ext cx="220157" cy="8302558"/>
          </a:xfrm>
          <a:prstGeom prst="leftBracket">
            <a:avLst>
              <a:gd name="adj" fmla="val 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2" name="직선 연결선 291">
            <a:extLst>
              <a:ext uri="{FF2B5EF4-FFF2-40B4-BE49-F238E27FC236}">
                <a16:creationId xmlns:a16="http://schemas.microsoft.com/office/drawing/2014/main" id="{F746A5B6-5007-F070-2196-9A5A07D13A24}"/>
              </a:ext>
            </a:extLst>
          </p:cNvPr>
          <p:cNvCxnSpPr>
            <a:cxnSpLocks/>
          </p:cNvCxnSpPr>
          <p:nvPr/>
        </p:nvCxnSpPr>
        <p:spPr>
          <a:xfrm>
            <a:off x="4004537" y="2959100"/>
            <a:ext cx="0" cy="20026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963CCEFA-C411-A9EB-C0BA-5C3DF1E11950}"/>
              </a:ext>
            </a:extLst>
          </p:cNvPr>
          <p:cNvCxnSpPr>
            <a:cxnSpLocks/>
          </p:cNvCxnSpPr>
          <p:nvPr/>
        </p:nvCxnSpPr>
        <p:spPr>
          <a:xfrm>
            <a:off x="6078674" y="2635250"/>
            <a:ext cx="0" cy="52411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25A11D57-AC4A-BA45-5BF5-CB7AA2680AD5}"/>
              </a:ext>
            </a:extLst>
          </p:cNvPr>
          <p:cNvCxnSpPr>
            <a:cxnSpLocks/>
          </p:cNvCxnSpPr>
          <p:nvPr/>
        </p:nvCxnSpPr>
        <p:spPr>
          <a:xfrm>
            <a:off x="8152811" y="2959100"/>
            <a:ext cx="0" cy="20026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3BE7AD20-A074-050E-100B-6847F6EB13A8}"/>
              </a:ext>
            </a:extLst>
          </p:cNvPr>
          <p:cNvSpPr/>
          <p:nvPr/>
        </p:nvSpPr>
        <p:spPr>
          <a:xfrm>
            <a:off x="5099456" y="1984324"/>
            <a:ext cx="1939519" cy="76030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chemeClr val="bg1">
                <a:alpha val="78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533ACE15-A28E-9D7D-07E4-FB8F5290B6E1}"/>
              </a:ext>
            </a:extLst>
          </p:cNvPr>
          <p:cNvSpPr/>
          <p:nvPr/>
        </p:nvSpPr>
        <p:spPr>
          <a:xfrm>
            <a:off x="5099456" y="1984324"/>
            <a:ext cx="1939519" cy="760302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tx1">
                <a:alpha val="12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0BA549B-FBF7-6704-4603-79276A875B29}"/>
              </a:ext>
            </a:extLst>
          </p:cNvPr>
          <p:cNvSpPr txBox="1"/>
          <p:nvPr/>
        </p:nvSpPr>
        <p:spPr>
          <a:xfrm>
            <a:off x="5448855" y="2208384"/>
            <a:ext cx="124072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대표 이사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9C5D79-9559-EF91-E811-E4A5ED05DC5F}"/>
              </a:ext>
            </a:extLst>
          </p:cNvPr>
          <p:cNvCxnSpPr>
            <a:cxnSpLocks/>
          </p:cNvCxnSpPr>
          <p:nvPr/>
        </p:nvCxnSpPr>
        <p:spPr>
          <a:xfrm>
            <a:off x="5522255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F20D7B3-3027-7A25-3ACD-F1081D6412B6}"/>
              </a:ext>
            </a:extLst>
          </p:cNvPr>
          <p:cNvCxnSpPr>
            <a:cxnSpLocks/>
          </p:cNvCxnSpPr>
          <p:nvPr/>
        </p:nvCxnSpPr>
        <p:spPr>
          <a:xfrm>
            <a:off x="5522255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9735D2-823C-6C2B-D54A-A4428AB06F59}"/>
              </a:ext>
            </a:extLst>
          </p:cNvPr>
          <p:cNvCxnSpPr>
            <a:cxnSpLocks/>
          </p:cNvCxnSpPr>
          <p:nvPr/>
        </p:nvCxnSpPr>
        <p:spPr>
          <a:xfrm>
            <a:off x="5522255" y="5376984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BD6D0BE-6FC6-B8E2-8AA4-C9A7725115D2}"/>
              </a:ext>
            </a:extLst>
          </p:cNvPr>
          <p:cNvCxnSpPr>
            <a:cxnSpLocks/>
          </p:cNvCxnSpPr>
          <p:nvPr/>
        </p:nvCxnSpPr>
        <p:spPr>
          <a:xfrm>
            <a:off x="5522255" y="5946897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7B2FDF-8ACD-D935-FD6E-F98EABF5BA8F}"/>
              </a:ext>
            </a:extLst>
          </p:cNvPr>
          <p:cNvCxnSpPr>
            <a:cxnSpLocks/>
          </p:cNvCxnSpPr>
          <p:nvPr/>
        </p:nvCxnSpPr>
        <p:spPr>
          <a:xfrm>
            <a:off x="5529399" y="3770475"/>
            <a:ext cx="0" cy="21764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0F8571-EAEB-978F-4E70-15B457AD464A}"/>
              </a:ext>
            </a:extLst>
          </p:cNvPr>
          <p:cNvCxnSpPr>
            <a:cxnSpLocks/>
          </p:cNvCxnSpPr>
          <p:nvPr/>
        </p:nvCxnSpPr>
        <p:spPr>
          <a:xfrm>
            <a:off x="3448118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C03756E-C742-547D-82FC-03A3842B44DA}"/>
              </a:ext>
            </a:extLst>
          </p:cNvPr>
          <p:cNvCxnSpPr>
            <a:cxnSpLocks/>
          </p:cNvCxnSpPr>
          <p:nvPr/>
        </p:nvCxnSpPr>
        <p:spPr>
          <a:xfrm>
            <a:off x="3448118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3A9341-B272-793D-6A27-80EECDC4EED3}"/>
              </a:ext>
            </a:extLst>
          </p:cNvPr>
          <p:cNvCxnSpPr>
            <a:cxnSpLocks/>
          </p:cNvCxnSpPr>
          <p:nvPr/>
        </p:nvCxnSpPr>
        <p:spPr>
          <a:xfrm>
            <a:off x="3448118" y="5376984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222EE1-0C08-E6B4-94C0-DFD94DD982FD}"/>
              </a:ext>
            </a:extLst>
          </p:cNvPr>
          <p:cNvCxnSpPr>
            <a:cxnSpLocks/>
          </p:cNvCxnSpPr>
          <p:nvPr/>
        </p:nvCxnSpPr>
        <p:spPr>
          <a:xfrm>
            <a:off x="3448118" y="5946897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5FF626-A812-84F7-D692-4F9B85BB08B9}"/>
              </a:ext>
            </a:extLst>
          </p:cNvPr>
          <p:cNvCxnSpPr>
            <a:cxnSpLocks/>
          </p:cNvCxnSpPr>
          <p:nvPr/>
        </p:nvCxnSpPr>
        <p:spPr>
          <a:xfrm>
            <a:off x="3455262" y="3770475"/>
            <a:ext cx="0" cy="21764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E888283-7D0F-DF2C-0A12-67DE51BB4AAA}"/>
              </a:ext>
            </a:extLst>
          </p:cNvPr>
          <p:cNvCxnSpPr>
            <a:cxnSpLocks/>
          </p:cNvCxnSpPr>
          <p:nvPr/>
        </p:nvCxnSpPr>
        <p:spPr>
          <a:xfrm>
            <a:off x="9670528" y="4237160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A0B6399-D989-1DFB-AFFA-82A637043935}"/>
              </a:ext>
            </a:extLst>
          </p:cNvPr>
          <p:cNvCxnSpPr>
            <a:cxnSpLocks/>
          </p:cNvCxnSpPr>
          <p:nvPr/>
        </p:nvCxnSpPr>
        <p:spPr>
          <a:xfrm>
            <a:off x="9670528" y="4807072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06BF64-5357-058F-E058-6A4D546F8A82}"/>
              </a:ext>
            </a:extLst>
          </p:cNvPr>
          <p:cNvCxnSpPr>
            <a:cxnSpLocks/>
          </p:cNvCxnSpPr>
          <p:nvPr/>
        </p:nvCxnSpPr>
        <p:spPr>
          <a:xfrm>
            <a:off x="9670528" y="5376984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73E2C1E-2B4A-3A32-F930-8C651B73356B}"/>
              </a:ext>
            </a:extLst>
          </p:cNvPr>
          <p:cNvCxnSpPr>
            <a:cxnSpLocks/>
          </p:cNvCxnSpPr>
          <p:nvPr/>
        </p:nvCxnSpPr>
        <p:spPr>
          <a:xfrm>
            <a:off x="9670528" y="5946897"/>
            <a:ext cx="40243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04983B-9BDD-A7CE-63AA-10E583BED0E8}"/>
              </a:ext>
            </a:extLst>
          </p:cNvPr>
          <p:cNvCxnSpPr>
            <a:cxnSpLocks/>
          </p:cNvCxnSpPr>
          <p:nvPr/>
        </p:nvCxnSpPr>
        <p:spPr>
          <a:xfrm>
            <a:off x="9677672" y="3770475"/>
            <a:ext cx="0" cy="21764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사각형: 둥근 모서리 275">
            <a:extLst>
              <a:ext uri="{FF2B5EF4-FFF2-40B4-BE49-F238E27FC236}">
                <a16:creationId xmlns:a16="http://schemas.microsoft.com/office/drawing/2014/main" id="{17131970-2420-2E72-0C0C-77F65B5CA3C2}"/>
              </a:ext>
            </a:extLst>
          </p:cNvPr>
          <p:cNvSpPr/>
          <p:nvPr/>
        </p:nvSpPr>
        <p:spPr>
          <a:xfrm>
            <a:off x="9932861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77" name="사각형: 둥근 모서리 276">
            <a:extLst>
              <a:ext uri="{FF2B5EF4-FFF2-40B4-BE49-F238E27FC236}">
                <a16:creationId xmlns:a16="http://schemas.microsoft.com/office/drawing/2014/main" id="{DE928EE5-FC08-A2F8-DA09-ADBA1A5A9E5E}"/>
              </a:ext>
            </a:extLst>
          </p:cNvPr>
          <p:cNvSpPr/>
          <p:nvPr/>
        </p:nvSpPr>
        <p:spPr>
          <a:xfrm>
            <a:off x="9932861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293F1A15-5F78-D3ED-55BD-81009CFB678F}"/>
              </a:ext>
            </a:extLst>
          </p:cNvPr>
          <p:cNvSpPr/>
          <p:nvPr/>
        </p:nvSpPr>
        <p:spPr>
          <a:xfrm>
            <a:off x="9932861" y="5194543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1D64C72-AE26-9D46-28C6-4EE940836AC9}"/>
              </a:ext>
            </a:extLst>
          </p:cNvPr>
          <p:cNvSpPr txBox="1"/>
          <p:nvPr/>
        </p:nvSpPr>
        <p:spPr>
          <a:xfrm>
            <a:off x="10150005" y="4135658"/>
            <a:ext cx="66364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8EA385B-1F93-D60B-D373-8CC113DAE63C}"/>
              </a:ext>
            </a:extLst>
          </p:cNvPr>
          <p:cNvSpPr txBox="1"/>
          <p:nvPr/>
        </p:nvSpPr>
        <p:spPr>
          <a:xfrm>
            <a:off x="10152409" y="4705570"/>
            <a:ext cx="658835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184F5B-71DD-A732-F497-6CBC566544FA}"/>
              </a:ext>
            </a:extLst>
          </p:cNvPr>
          <p:cNvSpPr txBox="1"/>
          <p:nvPr/>
        </p:nvSpPr>
        <p:spPr>
          <a:xfrm>
            <a:off x="10145997" y="5275482"/>
            <a:ext cx="671659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51A1F6E1-15B8-1733-4189-2B72C18C16DB}"/>
              </a:ext>
            </a:extLst>
          </p:cNvPr>
          <p:cNvSpPr/>
          <p:nvPr/>
        </p:nvSpPr>
        <p:spPr>
          <a:xfrm>
            <a:off x="5785867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41" name="사각형: 둥근 모서리 240">
            <a:extLst>
              <a:ext uri="{FF2B5EF4-FFF2-40B4-BE49-F238E27FC236}">
                <a16:creationId xmlns:a16="http://schemas.microsoft.com/office/drawing/2014/main" id="{538D759A-7590-2B35-D16D-F45C638FAAB9}"/>
              </a:ext>
            </a:extLst>
          </p:cNvPr>
          <p:cNvSpPr/>
          <p:nvPr/>
        </p:nvSpPr>
        <p:spPr>
          <a:xfrm>
            <a:off x="5785867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53011B31-584C-81E2-F419-489CE93E35D0}"/>
              </a:ext>
            </a:extLst>
          </p:cNvPr>
          <p:cNvSpPr txBox="1"/>
          <p:nvPr/>
        </p:nvSpPr>
        <p:spPr>
          <a:xfrm>
            <a:off x="6001732" y="4135658"/>
            <a:ext cx="66364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99FC7B7-D891-C2F7-893C-75CD0F634165}"/>
              </a:ext>
            </a:extLst>
          </p:cNvPr>
          <p:cNvSpPr txBox="1"/>
          <p:nvPr/>
        </p:nvSpPr>
        <p:spPr>
          <a:xfrm>
            <a:off x="6004136" y="4705570"/>
            <a:ext cx="658835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93F182B8-820B-66C3-3016-C927824D111B}"/>
              </a:ext>
            </a:extLst>
          </p:cNvPr>
          <p:cNvSpPr/>
          <p:nvPr/>
        </p:nvSpPr>
        <p:spPr>
          <a:xfrm>
            <a:off x="3711730" y="4054719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B50E84FC-E880-3ABA-A465-A545343C87BF}"/>
              </a:ext>
            </a:extLst>
          </p:cNvPr>
          <p:cNvSpPr/>
          <p:nvPr/>
        </p:nvSpPr>
        <p:spPr>
          <a:xfrm>
            <a:off x="3711730" y="4624631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DB9FAA6D-6A64-BBB8-AD98-D5F1DE97EA79}"/>
              </a:ext>
            </a:extLst>
          </p:cNvPr>
          <p:cNvSpPr/>
          <p:nvPr/>
        </p:nvSpPr>
        <p:spPr>
          <a:xfrm>
            <a:off x="3711730" y="5194543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E977461-8F0B-0658-B5C8-240E28FFDE0F}"/>
              </a:ext>
            </a:extLst>
          </p:cNvPr>
          <p:cNvSpPr txBox="1"/>
          <p:nvPr/>
        </p:nvSpPr>
        <p:spPr>
          <a:xfrm>
            <a:off x="3927595" y="4135658"/>
            <a:ext cx="66364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9EAED2F-5197-175C-7394-794506D335D9}"/>
              </a:ext>
            </a:extLst>
          </p:cNvPr>
          <p:cNvSpPr txBox="1"/>
          <p:nvPr/>
        </p:nvSpPr>
        <p:spPr>
          <a:xfrm>
            <a:off x="3929999" y="4705570"/>
            <a:ext cx="658835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B47C8FE-E1F8-2951-C1A0-CD2B95344451}"/>
              </a:ext>
            </a:extLst>
          </p:cNvPr>
          <p:cNvSpPr txBox="1"/>
          <p:nvPr/>
        </p:nvSpPr>
        <p:spPr>
          <a:xfrm>
            <a:off x="3923587" y="5275482"/>
            <a:ext cx="671659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BC6E73-1171-DFEE-C981-AE455A699E34}"/>
              </a:ext>
            </a:extLst>
          </p:cNvPr>
          <p:cNvSpPr/>
          <p:nvPr/>
        </p:nvSpPr>
        <p:spPr>
          <a:xfrm>
            <a:off x="3711730" y="5764456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3DC52-1DA6-BA2D-48FE-E624DE739B63}"/>
              </a:ext>
            </a:extLst>
          </p:cNvPr>
          <p:cNvSpPr txBox="1"/>
          <p:nvPr/>
        </p:nvSpPr>
        <p:spPr>
          <a:xfrm>
            <a:off x="3924389" y="5845394"/>
            <a:ext cx="670056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8F65871-1ED3-D863-2FDD-4A3C7DC53AE2}"/>
              </a:ext>
            </a:extLst>
          </p:cNvPr>
          <p:cNvSpPr/>
          <p:nvPr/>
        </p:nvSpPr>
        <p:spPr>
          <a:xfrm>
            <a:off x="5785867" y="5764456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CDBAB-2073-33E3-4945-557170949752}"/>
              </a:ext>
            </a:extLst>
          </p:cNvPr>
          <p:cNvSpPr txBox="1"/>
          <p:nvPr/>
        </p:nvSpPr>
        <p:spPr>
          <a:xfrm>
            <a:off x="6000676" y="5845394"/>
            <a:ext cx="670056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966FA4B-B3FA-3BC0-A25F-5FB6F7427A84}"/>
              </a:ext>
            </a:extLst>
          </p:cNvPr>
          <p:cNvSpPr/>
          <p:nvPr/>
        </p:nvSpPr>
        <p:spPr>
          <a:xfrm>
            <a:off x="9932861" y="5764456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4FF563-EBC3-1863-A9B5-3152FA6A6CB0}"/>
              </a:ext>
            </a:extLst>
          </p:cNvPr>
          <p:cNvSpPr txBox="1"/>
          <p:nvPr/>
        </p:nvSpPr>
        <p:spPr>
          <a:xfrm>
            <a:off x="10144814" y="5845394"/>
            <a:ext cx="670056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9DF956B-3E84-E9B7-C476-04E95A3B1DEB}"/>
              </a:ext>
            </a:extLst>
          </p:cNvPr>
          <p:cNvSpPr/>
          <p:nvPr/>
        </p:nvSpPr>
        <p:spPr>
          <a:xfrm>
            <a:off x="5785867" y="5194543"/>
            <a:ext cx="1095375" cy="364882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694923-F265-F509-1895-789B1B21626A}"/>
              </a:ext>
            </a:extLst>
          </p:cNvPr>
          <p:cNvSpPr txBox="1"/>
          <p:nvPr/>
        </p:nvSpPr>
        <p:spPr>
          <a:xfrm>
            <a:off x="5999725" y="5275482"/>
            <a:ext cx="671659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부서 팀원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47953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야외, 건물, 하늘이(가) 표시된 사진&#10;&#10;자동 생성된 설명">
            <a:extLst>
              <a:ext uri="{FF2B5EF4-FFF2-40B4-BE49-F238E27FC236}">
                <a16:creationId xmlns:a16="http://schemas.microsoft.com/office/drawing/2014/main" id="{6B7E7BBF-7F4C-4F11-74EC-EAF559787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4" r="11617"/>
          <a:stretch>
            <a:fillRect/>
          </a:stretch>
        </p:blipFill>
        <p:spPr>
          <a:xfrm>
            <a:off x="9461218" y="0"/>
            <a:ext cx="2730781" cy="6858000"/>
          </a:xfrm>
          <a:custGeom>
            <a:avLst/>
            <a:gdLst>
              <a:gd name="connsiteX0" fmla="*/ 0 w 2730781"/>
              <a:gd name="connsiteY0" fmla="*/ 0 h 6858000"/>
              <a:gd name="connsiteX1" fmla="*/ 2730781 w 2730781"/>
              <a:gd name="connsiteY1" fmla="*/ 0 h 6858000"/>
              <a:gd name="connsiteX2" fmla="*/ 2730781 w 2730781"/>
              <a:gd name="connsiteY2" fmla="*/ 6858000 h 6858000"/>
              <a:gd name="connsiteX3" fmla="*/ 0 w 27307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781" h="6858000">
                <a:moveTo>
                  <a:pt x="0" y="0"/>
                </a:moveTo>
                <a:lnTo>
                  <a:pt x="2730781" y="0"/>
                </a:lnTo>
                <a:lnTo>
                  <a:pt x="27307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FFA956DC-36DF-63B3-6101-F2DFB2E5EF93}"/>
              </a:ext>
            </a:extLst>
          </p:cNvPr>
          <p:cNvCxnSpPr>
            <a:cxnSpLocks/>
          </p:cNvCxnSpPr>
          <p:nvPr/>
        </p:nvCxnSpPr>
        <p:spPr>
          <a:xfrm>
            <a:off x="4103263" y="3429000"/>
            <a:ext cx="0" cy="157530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659ECCE6-50B8-E9D1-5D9D-AD3F693F55DA}"/>
              </a:ext>
            </a:extLst>
          </p:cNvPr>
          <p:cNvCxnSpPr>
            <a:cxnSpLocks/>
          </p:cNvCxnSpPr>
          <p:nvPr/>
        </p:nvCxnSpPr>
        <p:spPr>
          <a:xfrm>
            <a:off x="5877743" y="3429000"/>
            <a:ext cx="0" cy="157530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E9F6A40-FDDF-7229-3681-C07D686CC102}"/>
              </a:ext>
            </a:extLst>
          </p:cNvPr>
          <p:cNvCxnSpPr>
            <a:cxnSpLocks/>
          </p:cNvCxnSpPr>
          <p:nvPr/>
        </p:nvCxnSpPr>
        <p:spPr>
          <a:xfrm>
            <a:off x="7652223" y="3429000"/>
            <a:ext cx="0" cy="15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F4AE6AD-89EF-DFED-1224-E18FB5D74531}"/>
              </a:ext>
            </a:extLst>
          </p:cNvPr>
          <p:cNvCxnSpPr>
            <a:cxnSpLocks/>
          </p:cNvCxnSpPr>
          <p:nvPr/>
        </p:nvCxnSpPr>
        <p:spPr>
          <a:xfrm>
            <a:off x="1669926" y="2908205"/>
            <a:ext cx="669051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FF0F862-9637-4D68-667B-718DCE0263DD}"/>
              </a:ext>
            </a:extLst>
          </p:cNvPr>
          <p:cNvCxnSpPr>
            <a:cxnSpLocks/>
          </p:cNvCxnSpPr>
          <p:nvPr/>
        </p:nvCxnSpPr>
        <p:spPr>
          <a:xfrm>
            <a:off x="1669926" y="5413187"/>
            <a:ext cx="669051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57735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지구온난화의 원인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6783908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지구가 이렇게 더워지고 있는 이유가 </a:t>
            </a:r>
            <a:r>
              <a:rPr lang="ko-KR" altLang="en-US" dirty="0" err="1"/>
              <a:t>뭘까요</a:t>
            </a:r>
            <a:r>
              <a:rPr lang="en-US" altLang="ko-KR" dirty="0"/>
              <a:t>?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EAB2C3F-5E9D-42E8-DC33-9BEA5E622164}"/>
              </a:ext>
            </a:extLst>
          </p:cNvPr>
          <p:cNvGrpSpPr/>
          <p:nvPr/>
        </p:nvGrpSpPr>
        <p:grpSpPr>
          <a:xfrm>
            <a:off x="1136650" y="2199992"/>
            <a:ext cx="1416427" cy="1416427"/>
            <a:chOff x="1136650" y="2199992"/>
            <a:chExt cx="1416427" cy="1416427"/>
          </a:xfrm>
          <a:solidFill>
            <a:schemeClr val="accent1"/>
          </a:solidFill>
        </p:grpSpPr>
        <p:sp>
          <p:nvSpPr>
            <p:cNvPr id="79" name="사각형: 잘린 대각선 방향 모서리 78">
              <a:extLst>
                <a:ext uri="{FF2B5EF4-FFF2-40B4-BE49-F238E27FC236}">
                  <a16:creationId xmlns:a16="http://schemas.microsoft.com/office/drawing/2014/main" id="{82D466B7-83CB-6321-89E1-8BAFD01D9B51}"/>
                </a:ext>
              </a:extLst>
            </p:cNvPr>
            <p:cNvSpPr/>
            <p:nvPr/>
          </p:nvSpPr>
          <p:spPr>
            <a:xfrm>
              <a:off x="1136650" y="2199992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사각형: 잘린 대각선 방향 모서리 79">
              <a:extLst>
                <a:ext uri="{FF2B5EF4-FFF2-40B4-BE49-F238E27FC236}">
                  <a16:creationId xmlns:a16="http://schemas.microsoft.com/office/drawing/2014/main" id="{07A20F4F-F23C-C7D3-2540-DC13006A2690}"/>
                </a:ext>
              </a:extLst>
            </p:cNvPr>
            <p:cNvSpPr/>
            <p:nvPr/>
          </p:nvSpPr>
          <p:spPr>
            <a:xfrm>
              <a:off x="1136650" y="2199992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r>
                <a:rPr lang="en-US" altLang="ko-KR" kern="0" dirty="0">
                  <a:solidFill>
                    <a:prstClr val="white"/>
                  </a:solidFill>
                  <a:latin typeface="Calibri" panose="020F0502020204030204"/>
                </a:rPr>
                <a:t> </a:t>
              </a:r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AC4AD687-8C80-93A9-F937-C8098648F19F}"/>
              </a:ext>
            </a:extLst>
          </p:cNvPr>
          <p:cNvSpPr/>
          <p:nvPr/>
        </p:nvSpPr>
        <p:spPr>
          <a:xfrm>
            <a:off x="3395050" y="2199992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AA3A743-4967-EB2B-7B35-7B4BA994ED40}"/>
              </a:ext>
            </a:extLst>
          </p:cNvPr>
          <p:cNvSpPr/>
          <p:nvPr/>
        </p:nvSpPr>
        <p:spPr>
          <a:xfrm>
            <a:off x="5169530" y="2199992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A3B8C47C-B55E-31FF-B464-06CF4184A435}"/>
              </a:ext>
            </a:extLst>
          </p:cNvPr>
          <p:cNvSpPr/>
          <p:nvPr/>
        </p:nvSpPr>
        <p:spPr>
          <a:xfrm>
            <a:off x="6944010" y="2199992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E7E2826-051E-DF57-9F0D-4C6C515E8CCB}"/>
              </a:ext>
            </a:extLst>
          </p:cNvPr>
          <p:cNvSpPr/>
          <p:nvPr/>
        </p:nvSpPr>
        <p:spPr>
          <a:xfrm>
            <a:off x="3395050" y="4704974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5003CF99-36D4-D814-C9F9-2BEFD3426623}"/>
              </a:ext>
            </a:extLst>
          </p:cNvPr>
          <p:cNvSpPr/>
          <p:nvPr/>
        </p:nvSpPr>
        <p:spPr>
          <a:xfrm>
            <a:off x="6944010" y="4704974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4AC42A5-C620-824D-6D85-0CFB7F78B3A5}"/>
              </a:ext>
            </a:extLst>
          </p:cNvPr>
          <p:cNvGrpSpPr/>
          <p:nvPr/>
        </p:nvGrpSpPr>
        <p:grpSpPr>
          <a:xfrm>
            <a:off x="3385999" y="3923708"/>
            <a:ext cx="4974438" cy="473976"/>
            <a:chOff x="3385999" y="3923708"/>
            <a:chExt cx="4974438" cy="473976"/>
          </a:xfrm>
          <a:gradFill>
            <a:gsLst>
              <a:gs pos="0">
                <a:schemeClr val="accent3">
                  <a:lumMod val="65000"/>
                  <a:lumOff val="35000"/>
                </a:schemeClr>
              </a:gs>
              <a:gs pos="100000">
                <a:schemeClr val="accent3"/>
              </a:gs>
            </a:gsLst>
            <a:lin ang="2700000" scaled="0"/>
          </a:gradFill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D3896962-4716-8580-757F-4AC1B4EB7193}"/>
                </a:ext>
              </a:extLst>
            </p:cNvPr>
            <p:cNvSpPr/>
            <p:nvPr/>
          </p:nvSpPr>
          <p:spPr>
            <a:xfrm>
              <a:off x="3395050" y="3923708"/>
              <a:ext cx="4965387" cy="47397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12D0DFFB-4648-FC8C-6812-FA4DB93EA63D}"/>
                </a:ext>
              </a:extLst>
            </p:cNvPr>
            <p:cNvSpPr/>
            <p:nvPr/>
          </p:nvSpPr>
          <p:spPr>
            <a:xfrm>
              <a:off x="3385999" y="3923708"/>
              <a:ext cx="4965387" cy="473976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1AE2D27-FF34-6C84-1A1A-B2CE161A42D8}"/>
              </a:ext>
            </a:extLst>
          </p:cNvPr>
          <p:cNvGrpSpPr/>
          <p:nvPr/>
        </p:nvGrpSpPr>
        <p:grpSpPr>
          <a:xfrm>
            <a:off x="1136650" y="4704974"/>
            <a:ext cx="1416427" cy="1416427"/>
            <a:chOff x="1136650" y="2199992"/>
            <a:chExt cx="1416427" cy="1416427"/>
          </a:xfrm>
          <a:solidFill>
            <a:schemeClr val="accent1"/>
          </a:solidFill>
        </p:grpSpPr>
        <p:sp>
          <p:nvSpPr>
            <p:cNvPr id="91" name="사각형: 잘린 대각선 방향 모서리 90">
              <a:extLst>
                <a:ext uri="{FF2B5EF4-FFF2-40B4-BE49-F238E27FC236}">
                  <a16:creationId xmlns:a16="http://schemas.microsoft.com/office/drawing/2014/main" id="{646DD765-09CA-DA3E-7CE6-74BDF89BA0AB}"/>
                </a:ext>
              </a:extLst>
            </p:cNvPr>
            <p:cNvSpPr/>
            <p:nvPr/>
          </p:nvSpPr>
          <p:spPr>
            <a:xfrm>
              <a:off x="1136650" y="2199992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사각형: 잘린 대각선 방향 모서리 91">
              <a:extLst>
                <a:ext uri="{FF2B5EF4-FFF2-40B4-BE49-F238E27FC236}">
                  <a16:creationId xmlns:a16="http://schemas.microsoft.com/office/drawing/2014/main" id="{AF23144D-DF2E-356E-1C5E-B7CF7EDB617C}"/>
                </a:ext>
              </a:extLst>
            </p:cNvPr>
            <p:cNvSpPr/>
            <p:nvPr/>
          </p:nvSpPr>
          <p:spPr>
            <a:xfrm>
              <a:off x="1136650" y="2199992"/>
              <a:ext cx="1416427" cy="1416427"/>
            </a:xfrm>
            <a:prstGeom prst="snip2Diag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6A00C9F5-20F1-3A9B-D853-4D6E1D667D36}"/>
              </a:ext>
            </a:extLst>
          </p:cNvPr>
          <p:cNvSpPr txBox="1"/>
          <p:nvPr/>
        </p:nvSpPr>
        <p:spPr>
          <a:xfrm>
            <a:off x="1463349" y="2538873"/>
            <a:ext cx="76302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지속적인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온실가스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배출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4D735A5-D0CB-E2A9-C759-6FF7F9C55FA7}"/>
              </a:ext>
            </a:extLst>
          </p:cNvPr>
          <p:cNvSpPr txBox="1"/>
          <p:nvPr/>
        </p:nvSpPr>
        <p:spPr>
          <a:xfrm>
            <a:off x="1463349" y="5043855"/>
            <a:ext cx="763029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인간들의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무지성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행동들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A138A8E-7825-7E2F-A820-168382133F1E}"/>
              </a:ext>
            </a:extLst>
          </p:cNvPr>
          <p:cNvSpPr txBox="1"/>
          <p:nvPr/>
        </p:nvSpPr>
        <p:spPr>
          <a:xfrm>
            <a:off x="3626371" y="2993320"/>
            <a:ext cx="95378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이산화탄소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F679708-5504-D36C-93E7-334007564A13}"/>
              </a:ext>
            </a:extLst>
          </p:cNvPr>
          <p:cNvSpPr txBox="1"/>
          <p:nvPr/>
        </p:nvSpPr>
        <p:spPr>
          <a:xfrm>
            <a:off x="5496229" y="2993320"/>
            <a:ext cx="76302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메탄가스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037F6A2-F1BA-D4CA-75B9-D296D67E6682}"/>
              </a:ext>
            </a:extLst>
          </p:cNvPr>
          <p:cNvSpPr txBox="1"/>
          <p:nvPr/>
        </p:nvSpPr>
        <p:spPr>
          <a:xfrm>
            <a:off x="7366086" y="2993320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수증기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B10C4176-99D7-BF28-39E9-13963F6016A1}"/>
              </a:ext>
            </a:extLst>
          </p:cNvPr>
          <p:cNvSpPr/>
          <p:nvPr/>
        </p:nvSpPr>
        <p:spPr>
          <a:xfrm>
            <a:off x="5169530" y="4704974"/>
            <a:ext cx="1416427" cy="1416427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16F00A7-0B55-EC45-6328-3F2F42DB7862}"/>
              </a:ext>
            </a:extLst>
          </p:cNvPr>
          <p:cNvSpPr txBox="1"/>
          <p:nvPr/>
        </p:nvSpPr>
        <p:spPr>
          <a:xfrm>
            <a:off x="3696102" y="5498302"/>
            <a:ext cx="8143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삼림 벌채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0B86CCD-BEED-B348-6D84-6CE53B3601A4}"/>
              </a:ext>
            </a:extLst>
          </p:cNvPr>
          <p:cNvSpPr txBox="1"/>
          <p:nvPr/>
        </p:nvSpPr>
        <p:spPr>
          <a:xfrm>
            <a:off x="5375202" y="5498302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재활용 부족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8194C98-C4E5-EED0-3748-2C38CC3F038C}"/>
              </a:ext>
            </a:extLst>
          </p:cNvPr>
          <p:cNvSpPr txBox="1"/>
          <p:nvPr/>
        </p:nvSpPr>
        <p:spPr>
          <a:xfrm>
            <a:off x="7054304" y="5498302"/>
            <a:ext cx="119584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화석연료 연소</a:t>
            </a:r>
          </a:p>
        </p:txBody>
      </p:sp>
      <p:pic>
        <p:nvPicPr>
          <p:cNvPr id="163" name="그래픽 162">
            <a:extLst>
              <a:ext uri="{FF2B5EF4-FFF2-40B4-BE49-F238E27FC236}">
                <a16:creationId xmlns:a16="http://schemas.microsoft.com/office/drawing/2014/main" id="{CE0C70CB-9454-AF06-5E48-51A92E178B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1123" y="2478506"/>
            <a:ext cx="364282" cy="364282"/>
          </a:xfrm>
          <a:prstGeom prst="rect">
            <a:avLst/>
          </a:prstGeom>
        </p:spPr>
      </p:pic>
      <p:pic>
        <p:nvPicPr>
          <p:cNvPr id="169" name="그래픽 168">
            <a:extLst>
              <a:ext uri="{FF2B5EF4-FFF2-40B4-BE49-F238E27FC236}">
                <a16:creationId xmlns:a16="http://schemas.microsoft.com/office/drawing/2014/main" id="{6A781E48-2C3E-A4AF-92C1-0F571AEE362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95602" y="2478506"/>
            <a:ext cx="364282" cy="364282"/>
          </a:xfrm>
          <a:prstGeom prst="rect">
            <a:avLst/>
          </a:prstGeom>
        </p:spPr>
      </p:pic>
      <p:pic>
        <p:nvPicPr>
          <p:cNvPr id="170" name="그래픽 169">
            <a:extLst>
              <a:ext uri="{FF2B5EF4-FFF2-40B4-BE49-F238E27FC236}">
                <a16:creationId xmlns:a16="http://schemas.microsoft.com/office/drawing/2014/main" id="{26872871-3A9E-2F57-9441-4FE702900C8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70082" y="2478506"/>
            <a:ext cx="364282" cy="364282"/>
          </a:xfrm>
          <a:prstGeom prst="rect">
            <a:avLst/>
          </a:prstGeom>
        </p:spPr>
      </p:pic>
      <p:pic>
        <p:nvPicPr>
          <p:cNvPr id="171" name="그래픽 170">
            <a:extLst>
              <a:ext uri="{FF2B5EF4-FFF2-40B4-BE49-F238E27FC236}">
                <a16:creationId xmlns:a16="http://schemas.microsoft.com/office/drawing/2014/main" id="{DE219346-B342-8CB5-BE0C-662523A4628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921123" y="4976491"/>
            <a:ext cx="364282" cy="364282"/>
          </a:xfrm>
          <a:prstGeom prst="rect">
            <a:avLst/>
          </a:prstGeom>
        </p:spPr>
      </p:pic>
      <p:pic>
        <p:nvPicPr>
          <p:cNvPr id="172" name="그래픽 171">
            <a:extLst>
              <a:ext uri="{FF2B5EF4-FFF2-40B4-BE49-F238E27FC236}">
                <a16:creationId xmlns:a16="http://schemas.microsoft.com/office/drawing/2014/main" id="{787D71A3-472F-1B2D-11DA-72959D744D1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95602" y="4976491"/>
            <a:ext cx="364282" cy="364282"/>
          </a:xfrm>
          <a:prstGeom prst="rect">
            <a:avLst/>
          </a:prstGeom>
        </p:spPr>
      </p:pic>
      <p:pic>
        <p:nvPicPr>
          <p:cNvPr id="173" name="그래픽 172">
            <a:extLst>
              <a:ext uri="{FF2B5EF4-FFF2-40B4-BE49-F238E27FC236}">
                <a16:creationId xmlns:a16="http://schemas.microsoft.com/office/drawing/2014/main" id="{4134C3CA-52C7-541D-1E9F-74B1DF718E8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470082" y="4976491"/>
            <a:ext cx="364282" cy="364282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867AA234-3488-8EEE-DAF4-F6F7DC165F90}"/>
              </a:ext>
            </a:extLst>
          </p:cNvPr>
          <p:cNvSpPr txBox="1"/>
          <p:nvPr/>
        </p:nvSpPr>
        <p:spPr>
          <a:xfrm>
            <a:off x="4072244" y="4037586"/>
            <a:ext cx="36019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해수면 상승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ㅣ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사막화 현상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ㅣ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생태계 변화</a:t>
            </a:r>
          </a:p>
        </p:txBody>
      </p:sp>
    </p:spTree>
    <p:extLst>
      <p:ext uri="{BB962C8B-B14F-4D97-AF65-F5344CB8AC3E}">
        <p14:creationId xmlns:p14="http://schemas.microsoft.com/office/powerpoint/2010/main" val="68675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DA3CB22-352C-E6D2-7EF1-5D8355F9E44C}"/>
              </a:ext>
            </a:extLst>
          </p:cNvPr>
          <p:cNvGrpSpPr/>
          <p:nvPr/>
        </p:nvGrpSpPr>
        <p:grpSpPr>
          <a:xfrm>
            <a:off x="-3470790" y="1460500"/>
            <a:ext cx="6827281" cy="6827259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3" name="Oval 39">
              <a:extLst>
                <a:ext uri="{FF2B5EF4-FFF2-40B4-BE49-F238E27FC236}">
                  <a16:creationId xmlns:a16="http://schemas.microsoft.com/office/drawing/2014/main" id="{0D92AB86-5345-098F-7703-BAA30B98472F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" name="Oval 38">
              <a:extLst>
                <a:ext uri="{FF2B5EF4-FFF2-40B4-BE49-F238E27FC236}">
                  <a16:creationId xmlns:a16="http://schemas.microsoft.com/office/drawing/2014/main" id="{8EA938A9-7AEE-70FA-4895-6A7E8B0110FC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599977-F15A-D5C2-2150-81D03E82D705}"/>
              </a:ext>
            </a:extLst>
          </p:cNvPr>
          <p:cNvGrpSpPr/>
          <p:nvPr/>
        </p:nvGrpSpPr>
        <p:grpSpPr>
          <a:xfrm>
            <a:off x="-2733855" y="2197434"/>
            <a:ext cx="5353410" cy="5353391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7" name="Oval 39">
              <a:extLst>
                <a:ext uri="{FF2B5EF4-FFF2-40B4-BE49-F238E27FC236}">
                  <a16:creationId xmlns:a16="http://schemas.microsoft.com/office/drawing/2014/main" id="{E641E4D4-4BA8-B857-E449-800B32E0540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38">
              <a:extLst>
                <a:ext uri="{FF2B5EF4-FFF2-40B4-BE49-F238E27FC236}">
                  <a16:creationId xmlns:a16="http://schemas.microsoft.com/office/drawing/2014/main" id="{DAA1E9D3-63A5-B07A-1E8A-C536F7804D5F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700533-F514-65DB-694B-C7F42703863E}"/>
              </a:ext>
            </a:extLst>
          </p:cNvPr>
          <p:cNvGrpSpPr/>
          <p:nvPr/>
        </p:nvGrpSpPr>
        <p:grpSpPr>
          <a:xfrm>
            <a:off x="8835510" y="-1953130"/>
            <a:ext cx="6827281" cy="6827259"/>
            <a:chOff x="1127125" y="2692028"/>
            <a:chExt cx="2744989" cy="2744989"/>
          </a:xfrm>
          <a:solidFill>
            <a:schemeClr val="accent1"/>
          </a:solidFill>
        </p:grpSpPr>
        <p:sp>
          <p:nvSpPr>
            <p:cNvPr id="29" name="Oval 39">
              <a:extLst>
                <a:ext uri="{FF2B5EF4-FFF2-40B4-BE49-F238E27FC236}">
                  <a16:creationId xmlns:a16="http://schemas.microsoft.com/office/drawing/2014/main" id="{7FC25834-7483-84FB-AD27-714CC4BB2AF0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Oval 38">
              <a:extLst>
                <a:ext uri="{FF2B5EF4-FFF2-40B4-BE49-F238E27FC236}">
                  <a16:creationId xmlns:a16="http://schemas.microsoft.com/office/drawing/2014/main" id="{A2CB999B-29E5-4819-951C-55A252994BF5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F5BE26E-5171-6B5C-80C5-017C6450C8F6}"/>
              </a:ext>
            </a:extLst>
          </p:cNvPr>
          <p:cNvGrpSpPr/>
          <p:nvPr/>
        </p:nvGrpSpPr>
        <p:grpSpPr>
          <a:xfrm>
            <a:off x="9572445" y="-1278908"/>
            <a:ext cx="5353410" cy="5353391"/>
            <a:chOff x="1127125" y="2659872"/>
            <a:chExt cx="2744989" cy="2744989"/>
          </a:xfrm>
          <a:solidFill>
            <a:schemeClr val="accent1"/>
          </a:solidFill>
        </p:grpSpPr>
        <p:sp>
          <p:nvSpPr>
            <p:cNvPr id="27" name="Oval 39">
              <a:extLst>
                <a:ext uri="{FF2B5EF4-FFF2-40B4-BE49-F238E27FC236}">
                  <a16:creationId xmlns:a16="http://schemas.microsoft.com/office/drawing/2014/main" id="{1227FCA1-5F32-EFF8-D562-60C78479B3EE}"/>
                </a:ext>
              </a:extLst>
            </p:cNvPr>
            <p:cNvSpPr/>
            <p:nvPr/>
          </p:nvSpPr>
          <p:spPr>
            <a:xfrm>
              <a:off x="1127125" y="2659872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Oval 38">
              <a:extLst>
                <a:ext uri="{FF2B5EF4-FFF2-40B4-BE49-F238E27FC236}">
                  <a16:creationId xmlns:a16="http://schemas.microsoft.com/office/drawing/2014/main" id="{0FE70182-9E36-4335-D64E-D2D4B526D918}"/>
                </a:ext>
              </a:extLst>
            </p:cNvPr>
            <p:cNvSpPr/>
            <p:nvPr/>
          </p:nvSpPr>
          <p:spPr>
            <a:xfrm>
              <a:off x="1127125" y="2659872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6A85618-4BFD-4900-89A8-2D4C70D2FD59}"/>
              </a:ext>
            </a:extLst>
          </p:cNvPr>
          <p:cNvSpPr txBox="1"/>
          <p:nvPr/>
        </p:nvSpPr>
        <p:spPr>
          <a:xfrm>
            <a:off x="3871833" y="1460500"/>
            <a:ext cx="4448334" cy="7448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4400" dirty="0">
                <a:solidFill>
                  <a:schemeClr val="accent3"/>
                </a:solidFill>
              </a:rPr>
              <a:t>키워드 </a:t>
            </a:r>
            <a:r>
              <a:rPr lang="ko-KR" altLang="en-US" sz="4400" dirty="0"/>
              <a:t>입력하세요</a:t>
            </a:r>
            <a:endParaRPr lang="en-US" altLang="ko-KR" sz="4400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265230-A24C-B240-4999-1D8D25AF1784}"/>
              </a:ext>
            </a:extLst>
          </p:cNvPr>
          <p:cNvSpPr txBox="1"/>
          <p:nvPr/>
        </p:nvSpPr>
        <p:spPr>
          <a:xfrm>
            <a:off x="3810000" y="2423193"/>
            <a:ext cx="4572000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34" name="그래픽 33" descr="조리개 단색으로 채워진">
            <a:extLst>
              <a:ext uri="{FF2B5EF4-FFF2-40B4-BE49-F238E27FC236}">
                <a16:creationId xmlns:a16="http://schemas.microsoft.com/office/drawing/2014/main" id="{FEE3CE92-61CF-C829-055C-8E2124D050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422" y="3854101"/>
            <a:ext cx="364704" cy="36470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E1906C2-167D-E898-61C6-3136F0BD96CC}"/>
              </a:ext>
            </a:extLst>
          </p:cNvPr>
          <p:cNvSpPr txBox="1"/>
          <p:nvPr/>
        </p:nvSpPr>
        <p:spPr>
          <a:xfrm>
            <a:off x="3977631" y="4374077"/>
            <a:ext cx="5802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8,293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850305-327F-96E7-E2C8-4A47F3B460D3}"/>
              </a:ext>
            </a:extLst>
          </p:cNvPr>
          <p:cNvSpPr txBox="1"/>
          <p:nvPr/>
        </p:nvSpPr>
        <p:spPr>
          <a:xfrm>
            <a:off x="3871833" y="4674068"/>
            <a:ext cx="79188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3D225DBB-AECF-74CB-8739-3C63F9A8DD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04239" y="3854101"/>
            <a:ext cx="364704" cy="3647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5621F8-A276-39B6-996A-1CB9C07683DB}"/>
              </a:ext>
            </a:extLst>
          </p:cNvPr>
          <p:cNvSpPr txBox="1"/>
          <p:nvPr/>
        </p:nvSpPr>
        <p:spPr>
          <a:xfrm>
            <a:off x="5196449" y="4374077"/>
            <a:ext cx="5802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3,283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EA94C7-5D69-360D-B19B-B3EA37B59540}"/>
              </a:ext>
            </a:extLst>
          </p:cNvPr>
          <p:cNvSpPr txBox="1"/>
          <p:nvPr/>
        </p:nvSpPr>
        <p:spPr>
          <a:xfrm>
            <a:off x="5090650" y="4674068"/>
            <a:ext cx="79188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04D2D85B-1587-7ADE-9F8A-1EC629D602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523056" y="3854101"/>
            <a:ext cx="364704" cy="36470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EAB120D-4998-3EB6-5ED6-FD20A56464F8}"/>
              </a:ext>
            </a:extLst>
          </p:cNvPr>
          <p:cNvSpPr txBox="1"/>
          <p:nvPr/>
        </p:nvSpPr>
        <p:spPr>
          <a:xfrm>
            <a:off x="6413661" y="4374077"/>
            <a:ext cx="5834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2,302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5F4EFC-9487-88D6-B698-34E1F364B7A2}"/>
              </a:ext>
            </a:extLst>
          </p:cNvPr>
          <p:cNvSpPr txBox="1"/>
          <p:nvPr/>
        </p:nvSpPr>
        <p:spPr>
          <a:xfrm>
            <a:off x="6309467" y="4674068"/>
            <a:ext cx="79188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A40FF39A-4C6B-2EDD-0C31-E014FBDBAB7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741873" y="3854101"/>
            <a:ext cx="364704" cy="36470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9E380D-D711-B180-C63E-65EB65508978}"/>
              </a:ext>
            </a:extLst>
          </p:cNvPr>
          <p:cNvSpPr txBox="1"/>
          <p:nvPr/>
        </p:nvSpPr>
        <p:spPr>
          <a:xfrm>
            <a:off x="7634083" y="4374077"/>
            <a:ext cx="5802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6,289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1B8F46-C793-EFEE-E0E5-7E240DF9C10D}"/>
              </a:ext>
            </a:extLst>
          </p:cNvPr>
          <p:cNvSpPr txBox="1"/>
          <p:nvPr/>
        </p:nvSpPr>
        <p:spPr>
          <a:xfrm>
            <a:off x="7528284" y="4674068"/>
            <a:ext cx="791883" cy="2030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334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7625AD0-F866-ED05-7F32-46A274F44ECE}"/>
              </a:ext>
            </a:extLst>
          </p:cNvPr>
          <p:cNvSpPr/>
          <p:nvPr/>
        </p:nvSpPr>
        <p:spPr>
          <a:xfrm>
            <a:off x="1152525" y="4081363"/>
            <a:ext cx="4828548" cy="12812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DA1AD68-8D61-55EB-B087-8137CB1E1761}"/>
              </a:ext>
            </a:extLst>
          </p:cNvPr>
          <p:cNvGrpSpPr/>
          <p:nvPr/>
        </p:nvGrpSpPr>
        <p:grpSpPr>
          <a:xfrm>
            <a:off x="1408308" y="4230752"/>
            <a:ext cx="982467" cy="982467"/>
            <a:chOff x="1408308" y="2697293"/>
            <a:chExt cx="982467" cy="982467"/>
          </a:xfrm>
          <a:solidFill>
            <a:schemeClr val="accent1"/>
          </a:solidFill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46C818C-5DD5-98F4-5FF1-0E121FE81F48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B2B0CE7A-373B-6766-0AE3-2AB85ED082CF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898E0A0C-E5F8-1D92-948B-0E961D46CDCB}"/>
              </a:ext>
            </a:extLst>
          </p:cNvPr>
          <p:cNvSpPr/>
          <p:nvPr/>
        </p:nvSpPr>
        <p:spPr>
          <a:xfrm>
            <a:off x="1501840" y="4324284"/>
            <a:ext cx="795402" cy="79540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068B3F-439D-2135-C808-FBB4C3B5DC5A}"/>
              </a:ext>
            </a:extLst>
          </p:cNvPr>
          <p:cNvSpPr txBox="1"/>
          <p:nvPr/>
        </p:nvSpPr>
        <p:spPr>
          <a:xfrm>
            <a:off x="2655554" y="435486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B0554C-9570-5279-887F-9B851475B70B}"/>
              </a:ext>
            </a:extLst>
          </p:cNvPr>
          <p:cNvSpPr txBox="1"/>
          <p:nvPr/>
        </p:nvSpPr>
        <p:spPr>
          <a:xfrm>
            <a:off x="2655554" y="4679197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FFB70188-50E9-38B5-6728-BAF48453ED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82881" y="4505326"/>
            <a:ext cx="433322" cy="433320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56E9374-4E2E-F761-95CD-7991898DFAC0}"/>
              </a:ext>
            </a:extLst>
          </p:cNvPr>
          <p:cNvSpPr/>
          <p:nvPr/>
        </p:nvSpPr>
        <p:spPr>
          <a:xfrm>
            <a:off x="6236327" y="1781175"/>
            <a:ext cx="4828548" cy="12812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3E0B5BE-FFE2-6C38-C19F-6D243F34323A}"/>
              </a:ext>
            </a:extLst>
          </p:cNvPr>
          <p:cNvGrpSpPr/>
          <p:nvPr/>
        </p:nvGrpSpPr>
        <p:grpSpPr>
          <a:xfrm>
            <a:off x="6492110" y="1930564"/>
            <a:ext cx="982467" cy="982467"/>
            <a:chOff x="1408308" y="2697293"/>
            <a:chExt cx="982467" cy="982467"/>
          </a:xfrm>
          <a:solidFill>
            <a:schemeClr val="accent1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CC4DD52-4909-DFA3-0882-3DB18E886A82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443FA7A-BB31-6120-061D-E74A2CE6BAFF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4B0D41DD-6AC9-621B-D63F-7B1BCC305785}"/>
              </a:ext>
            </a:extLst>
          </p:cNvPr>
          <p:cNvSpPr/>
          <p:nvPr/>
        </p:nvSpPr>
        <p:spPr>
          <a:xfrm>
            <a:off x="6585642" y="2024096"/>
            <a:ext cx="795402" cy="79540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CFC1B3-DEE3-5744-C50D-30FAFE293EB4}"/>
              </a:ext>
            </a:extLst>
          </p:cNvPr>
          <p:cNvSpPr txBox="1"/>
          <p:nvPr/>
        </p:nvSpPr>
        <p:spPr>
          <a:xfrm>
            <a:off x="7739356" y="205467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652735-530B-5C2C-9053-DBA817621BA1}"/>
              </a:ext>
            </a:extLst>
          </p:cNvPr>
          <p:cNvSpPr txBox="1"/>
          <p:nvPr/>
        </p:nvSpPr>
        <p:spPr>
          <a:xfrm>
            <a:off x="7739356" y="2379009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50" name="그래픽 49">
            <a:extLst>
              <a:ext uri="{FF2B5EF4-FFF2-40B4-BE49-F238E27FC236}">
                <a16:creationId xmlns:a16="http://schemas.microsoft.com/office/drawing/2014/main" id="{3C11A268-C99B-C1B5-6C91-5DC69B00B1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66683" y="2205138"/>
            <a:ext cx="433322" cy="433320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779C3C8-4137-868E-6396-CF71B81A5AE0}"/>
              </a:ext>
            </a:extLst>
          </p:cNvPr>
          <p:cNvSpPr/>
          <p:nvPr/>
        </p:nvSpPr>
        <p:spPr>
          <a:xfrm>
            <a:off x="6236327" y="3314634"/>
            <a:ext cx="4828548" cy="12812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9190EAB-0302-D346-15A6-3671FA695951}"/>
              </a:ext>
            </a:extLst>
          </p:cNvPr>
          <p:cNvGrpSpPr/>
          <p:nvPr/>
        </p:nvGrpSpPr>
        <p:grpSpPr>
          <a:xfrm>
            <a:off x="6492110" y="3464023"/>
            <a:ext cx="982467" cy="982467"/>
            <a:chOff x="1408308" y="2697293"/>
            <a:chExt cx="982467" cy="982467"/>
          </a:xfrm>
          <a:solidFill>
            <a:schemeClr val="accent1"/>
          </a:solidFill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D1E97D7-4E0C-4493-5A3F-94C5E72D857B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C39C35D-0036-FB50-ADC1-66D0738F4A1A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EEA88D28-CA0E-A096-0E01-E5BB27F52393}"/>
              </a:ext>
            </a:extLst>
          </p:cNvPr>
          <p:cNvSpPr/>
          <p:nvPr/>
        </p:nvSpPr>
        <p:spPr>
          <a:xfrm>
            <a:off x="6585642" y="3557555"/>
            <a:ext cx="795402" cy="79540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2CF2FF5-6F05-FDBB-2D2B-DB3ED2C53F65}"/>
              </a:ext>
            </a:extLst>
          </p:cNvPr>
          <p:cNvSpPr txBox="1"/>
          <p:nvPr/>
        </p:nvSpPr>
        <p:spPr>
          <a:xfrm>
            <a:off x="7739356" y="358813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96C50A-E106-017A-903F-7275CDC375BB}"/>
              </a:ext>
            </a:extLst>
          </p:cNvPr>
          <p:cNvSpPr txBox="1"/>
          <p:nvPr/>
        </p:nvSpPr>
        <p:spPr>
          <a:xfrm>
            <a:off x="7739356" y="3912468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71" name="그래픽 70">
            <a:extLst>
              <a:ext uri="{FF2B5EF4-FFF2-40B4-BE49-F238E27FC236}">
                <a16:creationId xmlns:a16="http://schemas.microsoft.com/office/drawing/2014/main" id="{32EDD643-5C56-50DD-1401-8B9F66C253B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66683" y="3738597"/>
            <a:ext cx="433322" cy="433320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B8CBA60-FC1A-04B0-C6DD-879D6283B9B3}"/>
              </a:ext>
            </a:extLst>
          </p:cNvPr>
          <p:cNvSpPr/>
          <p:nvPr/>
        </p:nvSpPr>
        <p:spPr>
          <a:xfrm>
            <a:off x="6236327" y="4848093"/>
            <a:ext cx="4828548" cy="12812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20C0C14-2970-FACF-3993-CC17F4A83F40}"/>
              </a:ext>
            </a:extLst>
          </p:cNvPr>
          <p:cNvGrpSpPr/>
          <p:nvPr/>
        </p:nvGrpSpPr>
        <p:grpSpPr>
          <a:xfrm>
            <a:off x="6492110" y="4997482"/>
            <a:ext cx="982467" cy="982467"/>
            <a:chOff x="1408308" y="2697293"/>
            <a:chExt cx="982467" cy="982467"/>
          </a:xfrm>
          <a:solidFill>
            <a:schemeClr val="accent1"/>
          </a:solidFill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E611393-9E69-8F65-B4EA-C5A1745FB3DE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72B757E-4F2C-FBFF-1DBD-75C360A383C9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8" name="타원 77">
            <a:extLst>
              <a:ext uri="{FF2B5EF4-FFF2-40B4-BE49-F238E27FC236}">
                <a16:creationId xmlns:a16="http://schemas.microsoft.com/office/drawing/2014/main" id="{4CFF2FE3-A5F5-C5F8-DA85-D5477539F298}"/>
              </a:ext>
            </a:extLst>
          </p:cNvPr>
          <p:cNvSpPr/>
          <p:nvPr/>
        </p:nvSpPr>
        <p:spPr>
          <a:xfrm>
            <a:off x="6585642" y="5091014"/>
            <a:ext cx="795402" cy="79540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B40D2F4-A299-DA35-C03E-B9D6D171474C}"/>
              </a:ext>
            </a:extLst>
          </p:cNvPr>
          <p:cNvSpPr txBox="1"/>
          <p:nvPr/>
        </p:nvSpPr>
        <p:spPr>
          <a:xfrm>
            <a:off x="7739356" y="512159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4AE1C1-F879-6190-771B-438DC5177E82}"/>
              </a:ext>
            </a:extLst>
          </p:cNvPr>
          <p:cNvSpPr txBox="1"/>
          <p:nvPr/>
        </p:nvSpPr>
        <p:spPr>
          <a:xfrm>
            <a:off x="7739356" y="5445927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81" name="그래픽 80">
            <a:extLst>
              <a:ext uri="{FF2B5EF4-FFF2-40B4-BE49-F238E27FC236}">
                <a16:creationId xmlns:a16="http://schemas.microsoft.com/office/drawing/2014/main" id="{8C8B6EDD-DEC4-D8F3-BC5E-9A8106D5DCE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66683" y="5272056"/>
            <a:ext cx="433322" cy="433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9D3DC5-1E75-C7E1-DA1A-E6D73DA1FAB2}"/>
              </a:ext>
            </a:extLst>
          </p:cNvPr>
          <p:cNvSpPr/>
          <p:nvPr/>
        </p:nvSpPr>
        <p:spPr>
          <a:xfrm>
            <a:off x="1152525" y="2547904"/>
            <a:ext cx="4828548" cy="12812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1A14B8F-4301-0508-6C47-585BDED2F246}"/>
              </a:ext>
            </a:extLst>
          </p:cNvPr>
          <p:cNvGrpSpPr/>
          <p:nvPr/>
        </p:nvGrpSpPr>
        <p:grpSpPr>
          <a:xfrm>
            <a:off x="1408308" y="2697293"/>
            <a:ext cx="982467" cy="982467"/>
            <a:chOff x="1408308" y="2697293"/>
            <a:chExt cx="982467" cy="982467"/>
          </a:xfrm>
          <a:solidFill>
            <a:schemeClr val="accent1"/>
          </a:solidFill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2D6615A-2461-D6E9-8F25-09508D5F2F8D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52AF52F-254B-D066-8D04-2290216C89F1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1F9CABA9-59ED-819E-8B4D-738F0C41EFBE}"/>
              </a:ext>
            </a:extLst>
          </p:cNvPr>
          <p:cNvSpPr/>
          <p:nvPr/>
        </p:nvSpPr>
        <p:spPr>
          <a:xfrm>
            <a:off x="1501840" y="2790825"/>
            <a:ext cx="795402" cy="79540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E6110F-0F58-5FC1-890B-6CAD22C9D8E4}"/>
              </a:ext>
            </a:extLst>
          </p:cNvPr>
          <p:cNvSpPr txBox="1"/>
          <p:nvPr/>
        </p:nvSpPr>
        <p:spPr>
          <a:xfrm>
            <a:off x="2655554" y="282140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6466EA-ED5A-BD52-0E76-865B73917EED}"/>
              </a:ext>
            </a:extLst>
          </p:cNvPr>
          <p:cNvSpPr txBox="1"/>
          <p:nvPr/>
        </p:nvSpPr>
        <p:spPr>
          <a:xfrm>
            <a:off x="2655554" y="3145738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33" name="그래픽 32" descr="조리개 단색으로 채워진">
            <a:extLst>
              <a:ext uri="{FF2B5EF4-FFF2-40B4-BE49-F238E27FC236}">
                <a16:creationId xmlns:a16="http://schemas.microsoft.com/office/drawing/2014/main" id="{9BF5C882-165E-1512-454D-04F142D62B3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3289" y="2962275"/>
            <a:ext cx="452506" cy="4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796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4D6524D6-AF3A-0A6B-2D98-35F2CA26A157}"/>
              </a:ext>
            </a:extLst>
          </p:cNvPr>
          <p:cNvGrpSpPr/>
          <p:nvPr/>
        </p:nvGrpSpPr>
        <p:grpSpPr>
          <a:xfrm>
            <a:off x="1152525" y="4081363"/>
            <a:ext cx="4828548" cy="1281245"/>
            <a:chOff x="1152525" y="4081363"/>
            <a:chExt cx="4828548" cy="1281245"/>
          </a:xfrm>
          <a:solidFill>
            <a:schemeClr val="accent1"/>
          </a:solidFill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B3D1791-568A-3364-F2A0-5ED69EF403B1}"/>
                </a:ext>
              </a:extLst>
            </p:cNvPr>
            <p:cNvSpPr/>
            <p:nvPr/>
          </p:nvSpPr>
          <p:spPr>
            <a:xfrm>
              <a:off x="1152525" y="4081363"/>
              <a:ext cx="4828548" cy="1281245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7625AD0-F866-ED05-7F32-46A274F44ECE}"/>
                </a:ext>
              </a:extLst>
            </p:cNvPr>
            <p:cNvSpPr/>
            <p:nvPr/>
          </p:nvSpPr>
          <p:spPr>
            <a:xfrm>
              <a:off x="1152525" y="4081363"/>
              <a:ext cx="4828548" cy="1281245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6068B3F-439D-2135-C808-FBB4C3B5DC5A}"/>
              </a:ext>
            </a:extLst>
          </p:cNvPr>
          <p:cNvSpPr txBox="1"/>
          <p:nvPr/>
        </p:nvSpPr>
        <p:spPr>
          <a:xfrm>
            <a:off x="2655554" y="435486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B0554C-9570-5279-887F-9B851475B70B}"/>
              </a:ext>
            </a:extLst>
          </p:cNvPr>
          <p:cNvSpPr txBox="1"/>
          <p:nvPr/>
        </p:nvSpPr>
        <p:spPr>
          <a:xfrm>
            <a:off x="2655554" y="4679197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F6226A4-BD7B-3934-FD1D-6441D94963E4}"/>
              </a:ext>
            </a:extLst>
          </p:cNvPr>
          <p:cNvSpPr/>
          <p:nvPr/>
        </p:nvSpPr>
        <p:spPr>
          <a:xfrm>
            <a:off x="1408308" y="4230751"/>
            <a:ext cx="982467" cy="98246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FFB70188-50E9-38B5-6728-BAF48453ED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82880" y="4505324"/>
            <a:ext cx="433322" cy="43332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2AA2C2D-21C3-0A94-2183-95E3E0C65E1E}"/>
              </a:ext>
            </a:extLst>
          </p:cNvPr>
          <p:cNvSpPr/>
          <p:nvPr/>
        </p:nvSpPr>
        <p:spPr>
          <a:xfrm>
            <a:off x="6236327" y="1781175"/>
            <a:ext cx="4828548" cy="12812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198BFD-1D3A-B06F-A085-24DFEF138466}"/>
              </a:ext>
            </a:extLst>
          </p:cNvPr>
          <p:cNvGrpSpPr/>
          <p:nvPr/>
        </p:nvGrpSpPr>
        <p:grpSpPr>
          <a:xfrm>
            <a:off x="6492110" y="1930564"/>
            <a:ext cx="982467" cy="982467"/>
            <a:chOff x="1408308" y="2697293"/>
            <a:chExt cx="982467" cy="982467"/>
          </a:xfrm>
          <a:solidFill>
            <a:schemeClr val="accent1"/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F524E6C-EB0C-960B-7BEC-727FB2DB3C54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3DABB8-14F5-5C4A-B80B-FE91712DD491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E0E1E70E-5EFC-836D-62BB-998AF82833DD}"/>
              </a:ext>
            </a:extLst>
          </p:cNvPr>
          <p:cNvSpPr/>
          <p:nvPr/>
        </p:nvSpPr>
        <p:spPr>
          <a:xfrm>
            <a:off x="6585642" y="2024096"/>
            <a:ext cx="795402" cy="79540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9C0E3B-05C5-30B6-1F8D-A133867C8113}"/>
              </a:ext>
            </a:extLst>
          </p:cNvPr>
          <p:cNvSpPr txBox="1"/>
          <p:nvPr/>
        </p:nvSpPr>
        <p:spPr>
          <a:xfrm>
            <a:off x="7739356" y="205467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271A99-8E37-3BCA-DA8B-4332DEDF2C98}"/>
              </a:ext>
            </a:extLst>
          </p:cNvPr>
          <p:cNvSpPr txBox="1"/>
          <p:nvPr/>
        </p:nvSpPr>
        <p:spPr>
          <a:xfrm>
            <a:off x="7739356" y="2379009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6837F47F-F2C4-562D-699C-5BDCB29F28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66683" y="2205138"/>
            <a:ext cx="433322" cy="433320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D0090572-4FA9-3D47-0552-B61BF5699943}"/>
              </a:ext>
            </a:extLst>
          </p:cNvPr>
          <p:cNvSpPr/>
          <p:nvPr/>
        </p:nvSpPr>
        <p:spPr>
          <a:xfrm>
            <a:off x="6236327" y="3314634"/>
            <a:ext cx="4828548" cy="12812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88C5AC2-DE19-C7B3-9C1A-A93CFAFF616D}"/>
              </a:ext>
            </a:extLst>
          </p:cNvPr>
          <p:cNvGrpSpPr/>
          <p:nvPr/>
        </p:nvGrpSpPr>
        <p:grpSpPr>
          <a:xfrm>
            <a:off x="6492110" y="3464023"/>
            <a:ext cx="982467" cy="982467"/>
            <a:chOff x="1408308" y="2697293"/>
            <a:chExt cx="982467" cy="982467"/>
          </a:xfrm>
          <a:solidFill>
            <a:schemeClr val="accent1"/>
          </a:solidFill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DD8B13F-C638-B061-0D2C-E30D5A58273D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302543B-5CB4-B7A3-AB15-B301F222B989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F52D49BE-7A06-CAAE-DBED-47A597DC2E56}"/>
              </a:ext>
            </a:extLst>
          </p:cNvPr>
          <p:cNvSpPr/>
          <p:nvPr/>
        </p:nvSpPr>
        <p:spPr>
          <a:xfrm>
            <a:off x="6585642" y="3557555"/>
            <a:ext cx="795402" cy="79540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D6D40E-85B1-E51F-22A2-ED3ED32E193B}"/>
              </a:ext>
            </a:extLst>
          </p:cNvPr>
          <p:cNvSpPr txBox="1"/>
          <p:nvPr/>
        </p:nvSpPr>
        <p:spPr>
          <a:xfrm>
            <a:off x="7739356" y="358813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D0876F-1509-3CBE-0CEE-DB551D1CCCCF}"/>
              </a:ext>
            </a:extLst>
          </p:cNvPr>
          <p:cNvSpPr txBox="1"/>
          <p:nvPr/>
        </p:nvSpPr>
        <p:spPr>
          <a:xfrm>
            <a:off x="7739356" y="3912468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52" name="그래픽 51">
            <a:extLst>
              <a:ext uri="{FF2B5EF4-FFF2-40B4-BE49-F238E27FC236}">
                <a16:creationId xmlns:a16="http://schemas.microsoft.com/office/drawing/2014/main" id="{DF94773C-7044-4553-2595-B0CE67B8941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66683" y="3738597"/>
            <a:ext cx="433322" cy="433320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B9C31AC-F371-A4A3-27EC-CB08DF6C13BA}"/>
              </a:ext>
            </a:extLst>
          </p:cNvPr>
          <p:cNvSpPr/>
          <p:nvPr/>
        </p:nvSpPr>
        <p:spPr>
          <a:xfrm>
            <a:off x="6236327" y="4848093"/>
            <a:ext cx="4828548" cy="12812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05A75A0-A29C-0708-0510-6EB31E5B596D}"/>
              </a:ext>
            </a:extLst>
          </p:cNvPr>
          <p:cNvGrpSpPr/>
          <p:nvPr/>
        </p:nvGrpSpPr>
        <p:grpSpPr>
          <a:xfrm>
            <a:off x="6492110" y="4997482"/>
            <a:ext cx="982467" cy="982467"/>
            <a:chOff x="1408308" y="2697293"/>
            <a:chExt cx="982467" cy="982467"/>
          </a:xfrm>
          <a:solidFill>
            <a:schemeClr val="accent1"/>
          </a:solidFill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67CA2ED-0A0C-F843-602F-214E68E65FBC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5BAE77C-0BE5-5D4E-AE66-01C7CD24C466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F8B84D2D-55D5-C04C-4A4F-90102BE9821F}"/>
              </a:ext>
            </a:extLst>
          </p:cNvPr>
          <p:cNvSpPr/>
          <p:nvPr/>
        </p:nvSpPr>
        <p:spPr>
          <a:xfrm>
            <a:off x="6585642" y="5091014"/>
            <a:ext cx="795402" cy="79540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953CB7F-7308-D33D-2A53-F4C753382A22}"/>
              </a:ext>
            </a:extLst>
          </p:cNvPr>
          <p:cNvSpPr txBox="1"/>
          <p:nvPr/>
        </p:nvSpPr>
        <p:spPr>
          <a:xfrm>
            <a:off x="7739356" y="512159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7DA7EE-5EBB-41F3-165B-5B5EE4420ED2}"/>
              </a:ext>
            </a:extLst>
          </p:cNvPr>
          <p:cNvSpPr txBox="1"/>
          <p:nvPr/>
        </p:nvSpPr>
        <p:spPr>
          <a:xfrm>
            <a:off x="7739356" y="5445927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65" name="그래픽 64">
            <a:extLst>
              <a:ext uri="{FF2B5EF4-FFF2-40B4-BE49-F238E27FC236}">
                <a16:creationId xmlns:a16="http://schemas.microsoft.com/office/drawing/2014/main" id="{71451BB0-8749-DF32-8FE3-B50A22AC697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66683" y="5272056"/>
            <a:ext cx="433322" cy="433320"/>
          </a:xfrm>
          <a:prstGeom prst="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54F9C13-9159-3EA0-46B6-A9162D439BC9}"/>
              </a:ext>
            </a:extLst>
          </p:cNvPr>
          <p:cNvSpPr/>
          <p:nvPr/>
        </p:nvSpPr>
        <p:spPr>
          <a:xfrm>
            <a:off x="1152525" y="2547904"/>
            <a:ext cx="4828548" cy="128124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021020E-37A7-E558-EF43-7E7CEB1D501B}"/>
              </a:ext>
            </a:extLst>
          </p:cNvPr>
          <p:cNvGrpSpPr/>
          <p:nvPr/>
        </p:nvGrpSpPr>
        <p:grpSpPr>
          <a:xfrm>
            <a:off x="1408308" y="2697293"/>
            <a:ext cx="982467" cy="982467"/>
            <a:chOff x="1408308" y="2697293"/>
            <a:chExt cx="982467" cy="982467"/>
          </a:xfrm>
          <a:solidFill>
            <a:schemeClr val="accent1"/>
          </a:solidFill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3831609-0A0E-1E42-F25B-E242841CC1EC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D91F77-CB65-BB81-9E00-3410C4D69026}"/>
                </a:ext>
              </a:extLst>
            </p:cNvPr>
            <p:cNvSpPr/>
            <p:nvPr/>
          </p:nvSpPr>
          <p:spPr>
            <a:xfrm>
              <a:off x="1408308" y="2697293"/>
              <a:ext cx="982467" cy="9824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9869E537-7E6E-FF0B-AFB1-60E05355B632}"/>
              </a:ext>
            </a:extLst>
          </p:cNvPr>
          <p:cNvSpPr/>
          <p:nvPr/>
        </p:nvSpPr>
        <p:spPr>
          <a:xfrm>
            <a:off x="1501840" y="2790825"/>
            <a:ext cx="795402" cy="79540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1BAEB5-65CF-E692-FBEC-5B9F7477C0E9}"/>
              </a:ext>
            </a:extLst>
          </p:cNvPr>
          <p:cNvSpPr txBox="1"/>
          <p:nvPr/>
        </p:nvSpPr>
        <p:spPr>
          <a:xfrm>
            <a:off x="2655554" y="282140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F21E9F8-BD0B-4032-91CC-FB7F7C12B00E}"/>
              </a:ext>
            </a:extLst>
          </p:cNvPr>
          <p:cNvSpPr txBox="1"/>
          <p:nvPr/>
        </p:nvSpPr>
        <p:spPr>
          <a:xfrm>
            <a:off x="2655554" y="3145738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73" name="그래픽 72" descr="조리개 단색으로 채워진">
            <a:extLst>
              <a:ext uri="{FF2B5EF4-FFF2-40B4-BE49-F238E27FC236}">
                <a16:creationId xmlns:a16="http://schemas.microsoft.com/office/drawing/2014/main" id="{B655301C-C022-06C1-4B76-D9E3774A274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3289" y="2962275"/>
            <a:ext cx="452506" cy="4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7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61C14B-ACB6-F1DB-B4BD-F6ECE86CC13C}"/>
              </a:ext>
            </a:extLst>
          </p:cNvPr>
          <p:cNvGrpSpPr/>
          <p:nvPr/>
        </p:nvGrpSpPr>
        <p:grpSpPr>
          <a:xfrm>
            <a:off x="-700364" y="752304"/>
            <a:ext cx="5353410" cy="5353393"/>
            <a:chOff x="-1128989" y="752304"/>
            <a:chExt cx="5353410" cy="5353393"/>
          </a:xfrm>
          <a:solidFill>
            <a:schemeClr val="accent1"/>
          </a:solidFill>
        </p:grpSpPr>
        <p:sp>
          <p:nvSpPr>
            <p:cNvPr id="4" name="Oval 39">
              <a:extLst>
                <a:ext uri="{FF2B5EF4-FFF2-40B4-BE49-F238E27FC236}">
                  <a16:creationId xmlns:a16="http://schemas.microsoft.com/office/drawing/2014/main" id="{7EF7D9A7-0119-CFB9-F98F-62A5A3884DEF}"/>
                </a:ext>
              </a:extLst>
            </p:cNvPr>
            <p:cNvSpPr/>
            <p:nvPr/>
          </p:nvSpPr>
          <p:spPr>
            <a:xfrm>
              <a:off x="-1128989" y="752304"/>
              <a:ext cx="5353410" cy="535339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Oval 38">
              <a:extLst>
                <a:ext uri="{FF2B5EF4-FFF2-40B4-BE49-F238E27FC236}">
                  <a16:creationId xmlns:a16="http://schemas.microsoft.com/office/drawing/2014/main" id="{4776861C-A7DC-EB83-5BA0-480771C1D9B4}"/>
                </a:ext>
              </a:extLst>
            </p:cNvPr>
            <p:cNvSpPr/>
            <p:nvPr/>
          </p:nvSpPr>
          <p:spPr>
            <a:xfrm>
              <a:off x="-1128989" y="752304"/>
              <a:ext cx="5353410" cy="5353393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E67532-5658-BBAB-B820-68199BE83166}"/>
              </a:ext>
            </a:extLst>
          </p:cNvPr>
          <p:cNvSpPr txBox="1"/>
          <p:nvPr/>
        </p:nvSpPr>
        <p:spPr>
          <a:xfrm>
            <a:off x="1135872" y="2744805"/>
            <a:ext cx="1785745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키워드 입력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37A5E-93D9-78A2-1349-5E17C1293783}"/>
              </a:ext>
            </a:extLst>
          </p:cNvPr>
          <p:cNvSpPr txBox="1"/>
          <p:nvPr/>
        </p:nvSpPr>
        <p:spPr>
          <a:xfrm>
            <a:off x="1135872" y="3688592"/>
            <a:ext cx="28403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AADC4-EA87-732C-4D31-F9E49A2F4638}"/>
              </a:ext>
            </a:extLst>
          </p:cNvPr>
          <p:cNvSpPr txBox="1"/>
          <p:nvPr/>
        </p:nvSpPr>
        <p:spPr>
          <a:xfrm>
            <a:off x="6031722" y="1573230"/>
            <a:ext cx="2899833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멋진 키워드를</a:t>
            </a:r>
            <a:endParaRPr lang="en-US" altLang="ko-KR" dirty="0"/>
          </a:p>
          <a:p>
            <a:r>
              <a:rPr lang="ko-KR" altLang="en-US" dirty="0"/>
              <a:t>완벽히 입력하세요</a:t>
            </a:r>
            <a:r>
              <a:rPr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BB66B-7DD7-C2A7-6A5E-C9B39B463882}"/>
              </a:ext>
            </a:extLst>
          </p:cNvPr>
          <p:cNvSpPr txBox="1"/>
          <p:nvPr/>
        </p:nvSpPr>
        <p:spPr>
          <a:xfrm>
            <a:off x="9908397" y="1393341"/>
            <a:ext cx="1197444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8000" dirty="0">
                <a:solidFill>
                  <a:schemeClr val="accent3"/>
                </a:solidFill>
              </a:rPr>
              <a:t>01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06A4368-1E09-142B-60A1-4DD0677780C4}"/>
              </a:ext>
            </a:extLst>
          </p:cNvPr>
          <p:cNvCxnSpPr>
            <a:cxnSpLocks/>
          </p:cNvCxnSpPr>
          <p:nvPr/>
        </p:nvCxnSpPr>
        <p:spPr>
          <a:xfrm>
            <a:off x="6076950" y="2990850"/>
            <a:ext cx="494347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977E46-1AD2-F096-68AD-8EA0BC0EB785}"/>
              </a:ext>
            </a:extLst>
          </p:cNvPr>
          <p:cNvSpPr txBox="1"/>
          <p:nvPr/>
        </p:nvSpPr>
        <p:spPr>
          <a:xfrm>
            <a:off x="6031722" y="3688592"/>
            <a:ext cx="8614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1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F38EC-197B-24BC-F83D-18A30A5DAEBA}"/>
              </a:ext>
            </a:extLst>
          </p:cNvPr>
          <p:cNvSpPr txBox="1"/>
          <p:nvPr/>
        </p:nvSpPr>
        <p:spPr>
          <a:xfrm>
            <a:off x="6031722" y="4113195"/>
            <a:ext cx="2016903" cy="1089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DDE73-1400-C89D-8772-9188E69F916F}"/>
              </a:ext>
            </a:extLst>
          </p:cNvPr>
          <p:cNvSpPr txBox="1"/>
          <p:nvPr/>
        </p:nvSpPr>
        <p:spPr>
          <a:xfrm>
            <a:off x="9003522" y="3688592"/>
            <a:ext cx="8614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1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8534E3-A09A-567A-C330-A7F2BF6BAAF5}"/>
              </a:ext>
            </a:extLst>
          </p:cNvPr>
          <p:cNvSpPr txBox="1"/>
          <p:nvPr/>
        </p:nvSpPr>
        <p:spPr>
          <a:xfrm>
            <a:off x="9003522" y="4113195"/>
            <a:ext cx="2016903" cy="1089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3277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E8AA1A-B3B7-0180-4244-233EE680AFD9}"/>
              </a:ext>
            </a:extLst>
          </p:cNvPr>
          <p:cNvSpPr txBox="1"/>
          <p:nvPr/>
        </p:nvSpPr>
        <p:spPr>
          <a:xfrm>
            <a:off x="1136650" y="736599"/>
            <a:ext cx="8143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</a:rPr>
              <a:t>기능</a:t>
            </a:r>
            <a:r>
              <a:rPr kumimoji="0" lang="ko-KR" altLang="en-US" sz="1600" b="0" i="0" u="none" strike="noStrike" kern="1200" cap="none" spc="-50" normalizeH="0" baseline="0" noProof="0" dirty="0">
                <a:ln>
                  <a:solidFill>
                    <a:srgbClr val="EBECF0">
                      <a:alpha val="0"/>
                    </a:srgbClr>
                  </a:solidFill>
                </a:ln>
                <a:solidFill>
                  <a:srgbClr val="0583F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85B61-4FC5-6F54-5395-63DAB2595E1C}"/>
              </a:ext>
            </a:extLst>
          </p:cNvPr>
          <p:cNvSpPr txBox="1"/>
          <p:nvPr/>
        </p:nvSpPr>
        <p:spPr>
          <a:xfrm>
            <a:off x="1127125" y="1007109"/>
            <a:ext cx="1014701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326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kumimoji="0" lang="en-US" altLang="ko-KR" sz="2800" b="0" i="0" u="none" strike="noStrike" kern="1200" cap="none" spc="-50" normalizeH="0" baseline="0" noProof="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32669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89" name="Freeform 7">
            <a:extLst>
              <a:ext uri="{FF2B5EF4-FFF2-40B4-BE49-F238E27FC236}">
                <a16:creationId xmlns:a16="http://schemas.microsoft.com/office/drawing/2014/main" id="{FEFF7016-5E83-F41F-1EE1-071E3E2BCD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1117088" y="1481086"/>
            <a:ext cx="9990523" cy="4640316"/>
          </a:xfrm>
          <a:prstGeom prst="roundRect">
            <a:avLst>
              <a:gd name="adj" fmla="val 4394"/>
            </a:avLst>
          </a:prstGeom>
          <a:solidFill>
            <a:schemeClr val="bg1"/>
          </a:soli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 dirty="0">
              <a:ln>
                <a:noFill/>
              </a:ln>
              <a:solidFill>
                <a:srgbClr val="ACB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55D6C0-DC9E-BE79-A377-03E3DF8D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1889646"/>
            <a:ext cx="7175500" cy="3823196"/>
          </a:xfrm>
          <a:prstGeom prst="rect">
            <a:avLst/>
          </a:prstGeom>
          <a:ln>
            <a:solidFill>
              <a:srgbClr val="2C3E50"/>
            </a:solidFill>
          </a:ln>
        </p:spPr>
      </p:pic>
    </p:spTree>
    <p:extLst>
      <p:ext uri="{BB962C8B-B14F-4D97-AF65-F5344CB8AC3E}">
        <p14:creationId xmlns:p14="http://schemas.microsoft.com/office/powerpoint/2010/main" val="3832793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1706658-2536-1A72-879F-AE58C32AB7F4}"/>
              </a:ext>
            </a:extLst>
          </p:cNvPr>
          <p:cNvGrpSpPr/>
          <p:nvPr/>
        </p:nvGrpSpPr>
        <p:grpSpPr>
          <a:xfrm>
            <a:off x="1127125" y="2428875"/>
            <a:ext cx="2225675" cy="1290923"/>
            <a:chOff x="1127125" y="2428875"/>
            <a:chExt cx="2225675" cy="1290923"/>
          </a:xfrm>
          <a:solidFill>
            <a:schemeClr val="accent1"/>
          </a:solidFill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27AB1463-4025-5880-1D90-8B57F431FF8F}"/>
                </a:ext>
              </a:extLst>
            </p:cNvPr>
            <p:cNvSpPr/>
            <p:nvPr/>
          </p:nvSpPr>
          <p:spPr>
            <a:xfrm>
              <a:off x="1127125" y="2428875"/>
              <a:ext cx="2225675" cy="1290923"/>
            </a:xfrm>
            <a:custGeom>
              <a:avLst/>
              <a:gdLst>
                <a:gd name="connsiteX0" fmla="*/ 184154 w 2225675"/>
                <a:gd name="connsiteY0" fmla="*/ 0 h 1290923"/>
                <a:gd name="connsiteX1" fmla="*/ 2041521 w 2225675"/>
                <a:gd name="connsiteY1" fmla="*/ 0 h 1290923"/>
                <a:gd name="connsiteX2" fmla="*/ 2225675 w 2225675"/>
                <a:gd name="connsiteY2" fmla="*/ 184154 h 1290923"/>
                <a:gd name="connsiteX3" fmla="*/ 2225675 w 2225675"/>
                <a:gd name="connsiteY3" fmla="*/ 920746 h 1290923"/>
                <a:gd name="connsiteX4" fmla="*/ 2041521 w 2225675"/>
                <a:gd name="connsiteY4" fmla="*/ 1104900 h 1290923"/>
                <a:gd name="connsiteX5" fmla="*/ 1220732 w 2225675"/>
                <a:gd name="connsiteY5" fmla="*/ 1104900 h 1290923"/>
                <a:gd name="connsiteX6" fmla="*/ 1112838 w 2225675"/>
                <a:gd name="connsiteY6" fmla="*/ 1290923 h 1290923"/>
                <a:gd name="connsiteX7" fmla="*/ 1004945 w 2225675"/>
                <a:gd name="connsiteY7" fmla="*/ 1104900 h 1290923"/>
                <a:gd name="connsiteX8" fmla="*/ 184154 w 2225675"/>
                <a:gd name="connsiteY8" fmla="*/ 1104900 h 1290923"/>
                <a:gd name="connsiteX9" fmla="*/ 0 w 2225675"/>
                <a:gd name="connsiteY9" fmla="*/ 920746 h 1290923"/>
                <a:gd name="connsiteX10" fmla="*/ 0 w 2225675"/>
                <a:gd name="connsiteY10" fmla="*/ 184154 h 1290923"/>
                <a:gd name="connsiteX11" fmla="*/ 184154 w 2225675"/>
                <a:gd name="connsiteY11" fmla="*/ 0 h 129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5675" h="1290923">
                  <a:moveTo>
                    <a:pt x="184154" y="0"/>
                  </a:moveTo>
                  <a:lnTo>
                    <a:pt x="2041521" y="0"/>
                  </a:lnTo>
                  <a:cubicBezTo>
                    <a:pt x="2143226" y="0"/>
                    <a:pt x="2225675" y="82449"/>
                    <a:pt x="2225675" y="184154"/>
                  </a:cubicBezTo>
                  <a:lnTo>
                    <a:pt x="2225675" y="920746"/>
                  </a:lnTo>
                  <a:cubicBezTo>
                    <a:pt x="2225675" y="1022451"/>
                    <a:pt x="2143226" y="1104900"/>
                    <a:pt x="2041521" y="1104900"/>
                  </a:cubicBezTo>
                  <a:lnTo>
                    <a:pt x="1220732" y="1104900"/>
                  </a:lnTo>
                  <a:lnTo>
                    <a:pt x="1112838" y="1290923"/>
                  </a:lnTo>
                  <a:lnTo>
                    <a:pt x="1004945" y="1104900"/>
                  </a:lnTo>
                  <a:lnTo>
                    <a:pt x="184154" y="1104900"/>
                  </a:lnTo>
                  <a:cubicBezTo>
                    <a:pt x="82449" y="1104900"/>
                    <a:pt x="0" y="1022451"/>
                    <a:pt x="0" y="920746"/>
                  </a:cubicBezTo>
                  <a:lnTo>
                    <a:pt x="0" y="184154"/>
                  </a:lnTo>
                  <a:cubicBezTo>
                    <a:pt x="0" y="82449"/>
                    <a:pt x="82449" y="0"/>
                    <a:pt x="18415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55F693D-559D-4EBA-2EA1-98DF2BD1905B}"/>
                </a:ext>
              </a:extLst>
            </p:cNvPr>
            <p:cNvSpPr/>
            <p:nvPr/>
          </p:nvSpPr>
          <p:spPr>
            <a:xfrm>
              <a:off x="1127125" y="2428875"/>
              <a:ext cx="2225675" cy="1290923"/>
            </a:xfrm>
            <a:custGeom>
              <a:avLst/>
              <a:gdLst>
                <a:gd name="connsiteX0" fmla="*/ 184154 w 2225675"/>
                <a:gd name="connsiteY0" fmla="*/ 0 h 1290923"/>
                <a:gd name="connsiteX1" fmla="*/ 2041521 w 2225675"/>
                <a:gd name="connsiteY1" fmla="*/ 0 h 1290923"/>
                <a:gd name="connsiteX2" fmla="*/ 2225675 w 2225675"/>
                <a:gd name="connsiteY2" fmla="*/ 184154 h 1290923"/>
                <a:gd name="connsiteX3" fmla="*/ 2225675 w 2225675"/>
                <a:gd name="connsiteY3" fmla="*/ 920746 h 1290923"/>
                <a:gd name="connsiteX4" fmla="*/ 2041521 w 2225675"/>
                <a:gd name="connsiteY4" fmla="*/ 1104900 h 1290923"/>
                <a:gd name="connsiteX5" fmla="*/ 1220732 w 2225675"/>
                <a:gd name="connsiteY5" fmla="*/ 1104900 h 1290923"/>
                <a:gd name="connsiteX6" fmla="*/ 1112838 w 2225675"/>
                <a:gd name="connsiteY6" fmla="*/ 1290923 h 1290923"/>
                <a:gd name="connsiteX7" fmla="*/ 1004945 w 2225675"/>
                <a:gd name="connsiteY7" fmla="*/ 1104900 h 1290923"/>
                <a:gd name="connsiteX8" fmla="*/ 184154 w 2225675"/>
                <a:gd name="connsiteY8" fmla="*/ 1104900 h 1290923"/>
                <a:gd name="connsiteX9" fmla="*/ 0 w 2225675"/>
                <a:gd name="connsiteY9" fmla="*/ 920746 h 1290923"/>
                <a:gd name="connsiteX10" fmla="*/ 0 w 2225675"/>
                <a:gd name="connsiteY10" fmla="*/ 184154 h 1290923"/>
                <a:gd name="connsiteX11" fmla="*/ 184154 w 2225675"/>
                <a:gd name="connsiteY11" fmla="*/ 0 h 129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5675" h="1290923">
                  <a:moveTo>
                    <a:pt x="184154" y="0"/>
                  </a:moveTo>
                  <a:lnTo>
                    <a:pt x="2041521" y="0"/>
                  </a:lnTo>
                  <a:cubicBezTo>
                    <a:pt x="2143226" y="0"/>
                    <a:pt x="2225675" y="82449"/>
                    <a:pt x="2225675" y="184154"/>
                  </a:cubicBezTo>
                  <a:lnTo>
                    <a:pt x="2225675" y="920746"/>
                  </a:lnTo>
                  <a:cubicBezTo>
                    <a:pt x="2225675" y="1022451"/>
                    <a:pt x="2143226" y="1104900"/>
                    <a:pt x="2041521" y="1104900"/>
                  </a:cubicBezTo>
                  <a:lnTo>
                    <a:pt x="1220732" y="1104900"/>
                  </a:lnTo>
                  <a:lnTo>
                    <a:pt x="1112838" y="1290923"/>
                  </a:lnTo>
                  <a:lnTo>
                    <a:pt x="1004945" y="1104900"/>
                  </a:lnTo>
                  <a:lnTo>
                    <a:pt x="184154" y="1104900"/>
                  </a:lnTo>
                  <a:cubicBezTo>
                    <a:pt x="82449" y="1104900"/>
                    <a:pt x="0" y="1022451"/>
                    <a:pt x="0" y="920746"/>
                  </a:cubicBezTo>
                  <a:lnTo>
                    <a:pt x="0" y="184154"/>
                  </a:lnTo>
                  <a:cubicBezTo>
                    <a:pt x="0" y="82449"/>
                    <a:pt x="82449" y="0"/>
                    <a:pt x="18415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AA4A4C3-53E0-3E88-1B47-D91E821C58B4}"/>
              </a:ext>
            </a:extLst>
          </p:cNvPr>
          <p:cNvSpPr txBox="1"/>
          <p:nvPr/>
        </p:nvSpPr>
        <p:spPr>
          <a:xfrm>
            <a:off x="1521015" y="3070287"/>
            <a:ext cx="14378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멋진 키워드 입력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8C6973B-D9D7-BD60-21A2-7B28C6A2E325}"/>
              </a:ext>
            </a:extLst>
          </p:cNvPr>
          <p:cNvSpPr/>
          <p:nvPr/>
        </p:nvSpPr>
        <p:spPr>
          <a:xfrm>
            <a:off x="2064576" y="2574195"/>
            <a:ext cx="350773" cy="35077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2" name="그래픽 41" descr="조리개 단색으로 채워진">
            <a:extLst>
              <a:ext uri="{FF2B5EF4-FFF2-40B4-BE49-F238E27FC236}">
                <a16:creationId xmlns:a16="http://schemas.microsoft.com/office/drawing/2014/main" id="{2F78059C-B1BB-53DF-088A-AC92455D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293" y="4140441"/>
            <a:ext cx="1101338" cy="110133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4EC398F-E1EC-6A61-F971-DFC33C086C9E}"/>
              </a:ext>
            </a:extLst>
          </p:cNvPr>
          <p:cNvSpPr txBox="1"/>
          <p:nvPr/>
        </p:nvSpPr>
        <p:spPr>
          <a:xfrm>
            <a:off x="1474528" y="5292084"/>
            <a:ext cx="1530868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2400" dirty="0"/>
              <a:t>키워드 입력</a:t>
            </a:r>
            <a:endParaRPr lang="en-US" altLang="ko-KR" sz="2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393D6B8-F551-5E32-1054-D45B59CD25A3}"/>
              </a:ext>
            </a:extLst>
          </p:cNvPr>
          <p:cNvGrpSpPr/>
          <p:nvPr/>
        </p:nvGrpSpPr>
        <p:grpSpPr>
          <a:xfrm>
            <a:off x="3697817" y="2428875"/>
            <a:ext cx="2225675" cy="1290923"/>
            <a:chOff x="1127125" y="2428875"/>
            <a:chExt cx="2225675" cy="1290923"/>
          </a:xfrm>
          <a:solidFill>
            <a:schemeClr val="accent1"/>
          </a:soli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77B07A1-36F2-75E7-8125-46FCFF8C9312}"/>
                </a:ext>
              </a:extLst>
            </p:cNvPr>
            <p:cNvSpPr/>
            <p:nvPr/>
          </p:nvSpPr>
          <p:spPr>
            <a:xfrm>
              <a:off x="1127125" y="2428875"/>
              <a:ext cx="2225675" cy="1290923"/>
            </a:xfrm>
            <a:custGeom>
              <a:avLst/>
              <a:gdLst>
                <a:gd name="connsiteX0" fmla="*/ 184154 w 2225675"/>
                <a:gd name="connsiteY0" fmla="*/ 0 h 1290923"/>
                <a:gd name="connsiteX1" fmla="*/ 2041521 w 2225675"/>
                <a:gd name="connsiteY1" fmla="*/ 0 h 1290923"/>
                <a:gd name="connsiteX2" fmla="*/ 2225675 w 2225675"/>
                <a:gd name="connsiteY2" fmla="*/ 184154 h 1290923"/>
                <a:gd name="connsiteX3" fmla="*/ 2225675 w 2225675"/>
                <a:gd name="connsiteY3" fmla="*/ 920746 h 1290923"/>
                <a:gd name="connsiteX4" fmla="*/ 2041521 w 2225675"/>
                <a:gd name="connsiteY4" fmla="*/ 1104900 h 1290923"/>
                <a:gd name="connsiteX5" fmla="*/ 1220732 w 2225675"/>
                <a:gd name="connsiteY5" fmla="*/ 1104900 h 1290923"/>
                <a:gd name="connsiteX6" fmla="*/ 1112838 w 2225675"/>
                <a:gd name="connsiteY6" fmla="*/ 1290923 h 1290923"/>
                <a:gd name="connsiteX7" fmla="*/ 1004945 w 2225675"/>
                <a:gd name="connsiteY7" fmla="*/ 1104900 h 1290923"/>
                <a:gd name="connsiteX8" fmla="*/ 184154 w 2225675"/>
                <a:gd name="connsiteY8" fmla="*/ 1104900 h 1290923"/>
                <a:gd name="connsiteX9" fmla="*/ 0 w 2225675"/>
                <a:gd name="connsiteY9" fmla="*/ 920746 h 1290923"/>
                <a:gd name="connsiteX10" fmla="*/ 0 w 2225675"/>
                <a:gd name="connsiteY10" fmla="*/ 184154 h 1290923"/>
                <a:gd name="connsiteX11" fmla="*/ 184154 w 2225675"/>
                <a:gd name="connsiteY11" fmla="*/ 0 h 129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5675" h="1290923">
                  <a:moveTo>
                    <a:pt x="184154" y="0"/>
                  </a:moveTo>
                  <a:lnTo>
                    <a:pt x="2041521" y="0"/>
                  </a:lnTo>
                  <a:cubicBezTo>
                    <a:pt x="2143226" y="0"/>
                    <a:pt x="2225675" y="82449"/>
                    <a:pt x="2225675" y="184154"/>
                  </a:cubicBezTo>
                  <a:lnTo>
                    <a:pt x="2225675" y="920746"/>
                  </a:lnTo>
                  <a:cubicBezTo>
                    <a:pt x="2225675" y="1022451"/>
                    <a:pt x="2143226" y="1104900"/>
                    <a:pt x="2041521" y="1104900"/>
                  </a:cubicBezTo>
                  <a:lnTo>
                    <a:pt x="1220732" y="1104900"/>
                  </a:lnTo>
                  <a:lnTo>
                    <a:pt x="1112838" y="1290923"/>
                  </a:lnTo>
                  <a:lnTo>
                    <a:pt x="1004945" y="1104900"/>
                  </a:lnTo>
                  <a:lnTo>
                    <a:pt x="184154" y="1104900"/>
                  </a:lnTo>
                  <a:cubicBezTo>
                    <a:pt x="82449" y="1104900"/>
                    <a:pt x="0" y="1022451"/>
                    <a:pt x="0" y="920746"/>
                  </a:cubicBezTo>
                  <a:lnTo>
                    <a:pt x="0" y="184154"/>
                  </a:lnTo>
                  <a:cubicBezTo>
                    <a:pt x="0" y="82449"/>
                    <a:pt x="82449" y="0"/>
                    <a:pt x="18415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19D79FB1-51E3-BF69-7152-980366BC9A28}"/>
                </a:ext>
              </a:extLst>
            </p:cNvPr>
            <p:cNvSpPr/>
            <p:nvPr/>
          </p:nvSpPr>
          <p:spPr>
            <a:xfrm>
              <a:off x="1127125" y="2428875"/>
              <a:ext cx="2225675" cy="1290923"/>
            </a:xfrm>
            <a:custGeom>
              <a:avLst/>
              <a:gdLst>
                <a:gd name="connsiteX0" fmla="*/ 184154 w 2225675"/>
                <a:gd name="connsiteY0" fmla="*/ 0 h 1290923"/>
                <a:gd name="connsiteX1" fmla="*/ 2041521 w 2225675"/>
                <a:gd name="connsiteY1" fmla="*/ 0 h 1290923"/>
                <a:gd name="connsiteX2" fmla="*/ 2225675 w 2225675"/>
                <a:gd name="connsiteY2" fmla="*/ 184154 h 1290923"/>
                <a:gd name="connsiteX3" fmla="*/ 2225675 w 2225675"/>
                <a:gd name="connsiteY3" fmla="*/ 920746 h 1290923"/>
                <a:gd name="connsiteX4" fmla="*/ 2041521 w 2225675"/>
                <a:gd name="connsiteY4" fmla="*/ 1104900 h 1290923"/>
                <a:gd name="connsiteX5" fmla="*/ 1220732 w 2225675"/>
                <a:gd name="connsiteY5" fmla="*/ 1104900 h 1290923"/>
                <a:gd name="connsiteX6" fmla="*/ 1112838 w 2225675"/>
                <a:gd name="connsiteY6" fmla="*/ 1290923 h 1290923"/>
                <a:gd name="connsiteX7" fmla="*/ 1004945 w 2225675"/>
                <a:gd name="connsiteY7" fmla="*/ 1104900 h 1290923"/>
                <a:gd name="connsiteX8" fmla="*/ 184154 w 2225675"/>
                <a:gd name="connsiteY8" fmla="*/ 1104900 h 1290923"/>
                <a:gd name="connsiteX9" fmla="*/ 0 w 2225675"/>
                <a:gd name="connsiteY9" fmla="*/ 920746 h 1290923"/>
                <a:gd name="connsiteX10" fmla="*/ 0 w 2225675"/>
                <a:gd name="connsiteY10" fmla="*/ 184154 h 1290923"/>
                <a:gd name="connsiteX11" fmla="*/ 184154 w 2225675"/>
                <a:gd name="connsiteY11" fmla="*/ 0 h 129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5675" h="1290923">
                  <a:moveTo>
                    <a:pt x="184154" y="0"/>
                  </a:moveTo>
                  <a:lnTo>
                    <a:pt x="2041521" y="0"/>
                  </a:lnTo>
                  <a:cubicBezTo>
                    <a:pt x="2143226" y="0"/>
                    <a:pt x="2225675" y="82449"/>
                    <a:pt x="2225675" y="184154"/>
                  </a:cubicBezTo>
                  <a:lnTo>
                    <a:pt x="2225675" y="920746"/>
                  </a:lnTo>
                  <a:cubicBezTo>
                    <a:pt x="2225675" y="1022451"/>
                    <a:pt x="2143226" y="1104900"/>
                    <a:pt x="2041521" y="1104900"/>
                  </a:cubicBezTo>
                  <a:lnTo>
                    <a:pt x="1220732" y="1104900"/>
                  </a:lnTo>
                  <a:lnTo>
                    <a:pt x="1112838" y="1290923"/>
                  </a:lnTo>
                  <a:lnTo>
                    <a:pt x="1004945" y="1104900"/>
                  </a:lnTo>
                  <a:lnTo>
                    <a:pt x="184154" y="1104900"/>
                  </a:lnTo>
                  <a:cubicBezTo>
                    <a:pt x="82449" y="1104900"/>
                    <a:pt x="0" y="1022451"/>
                    <a:pt x="0" y="920746"/>
                  </a:cubicBezTo>
                  <a:lnTo>
                    <a:pt x="0" y="184154"/>
                  </a:lnTo>
                  <a:cubicBezTo>
                    <a:pt x="0" y="82449"/>
                    <a:pt x="82449" y="0"/>
                    <a:pt x="18415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C2D979C-9606-6113-54A9-606D645AB11D}"/>
              </a:ext>
            </a:extLst>
          </p:cNvPr>
          <p:cNvSpPr txBox="1"/>
          <p:nvPr/>
        </p:nvSpPr>
        <p:spPr>
          <a:xfrm>
            <a:off x="4091707" y="3070287"/>
            <a:ext cx="14378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멋진 키워드 입력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777397-7EC5-A42E-52A7-AC694D143FE4}"/>
              </a:ext>
            </a:extLst>
          </p:cNvPr>
          <p:cNvSpPr/>
          <p:nvPr/>
        </p:nvSpPr>
        <p:spPr>
          <a:xfrm>
            <a:off x="4635268" y="2574195"/>
            <a:ext cx="350773" cy="35077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CC14B717-403A-BF08-D946-BC7FCAC01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11298" y="4191754"/>
            <a:ext cx="998712" cy="99871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87C4F6-7D47-273A-59F3-4B23ED046308}"/>
              </a:ext>
            </a:extLst>
          </p:cNvPr>
          <p:cNvSpPr txBox="1"/>
          <p:nvPr/>
        </p:nvSpPr>
        <p:spPr>
          <a:xfrm>
            <a:off x="4045220" y="5292084"/>
            <a:ext cx="1530868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2400" dirty="0"/>
              <a:t>키워드 입력</a:t>
            </a:r>
            <a:endParaRPr lang="en-US" altLang="ko-KR" sz="2400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895FCE6-F629-5485-0B4F-C1553F380E57}"/>
              </a:ext>
            </a:extLst>
          </p:cNvPr>
          <p:cNvGrpSpPr/>
          <p:nvPr/>
        </p:nvGrpSpPr>
        <p:grpSpPr>
          <a:xfrm>
            <a:off x="6268509" y="2428875"/>
            <a:ext cx="2225675" cy="1290923"/>
            <a:chOff x="1127125" y="2428875"/>
            <a:chExt cx="2225675" cy="1290923"/>
          </a:xfrm>
          <a:solidFill>
            <a:schemeClr val="accent1"/>
          </a:solidFill>
        </p:grpSpPr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C35DFF0E-F33E-92CD-E5E6-89DEBCC1C5A9}"/>
                </a:ext>
              </a:extLst>
            </p:cNvPr>
            <p:cNvSpPr/>
            <p:nvPr/>
          </p:nvSpPr>
          <p:spPr>
            <a:xfrm>
              <a:off x="1127125" y="2428875"/>
              <a:ext cx="2225675" cy="1290923"/>
            </a:xfrm>
            <a:custGeom>
              <a:avLst/>
              <a:gdLst>
                <a:gd name="connsiteX0" fmla="*/ 184154 w 2225675"/>
                <a:gd name="connsiteY0" fmla="*/ 0 h 1290923"/>
                <a:gd name="connsiteX1" fmla="*/ 2041521 w 2225675"/>
                <a:gd name="connsiteY1" fmla="*/ 0 h 1290923"/>
                <a:gd name="connsiteX2" fmla="*/ 2225675 w 2225675"/>
                <a:gd name="connsiteY2" fmla="*/ 184154 h 1290923"/>
                <a:gd name="connsiteX3" fmla="*/ 2225675 w 2225675"/>
                <a:gd name="connsiteY3" fmla="*/ 920746 h 1290923"/>
                <a:gd name="connsiteX4" fmla="*/ 2041521 w 2225675"/>
                <a:gd name="connsiteY4" fmla="*/ 1104900 h 1290923"/>
                <a:gd name="connsiteX5" fmla="*/ 1220732 w 2225675"/>
                <a:gd name="connsiteY5" fmla="*/ 1104900 h 1290923"/>
                <a:gd name="connsiteX6" fmla="*/ 1112838 w 2225675"/>
                <a:gd name="connsiteY6" fmla="*/ 1290923 h 1290923"/>
                <a:gd name="connsiteX7" fmla="*/ 1004945 w 2225675"/>
                <a:gd name="connsiteY7" fmla="*/ 1104900 h 1290923"/>
                <a:gd name="connsiteX8" fmla="*/ 184154 w 2225675"/>
                <a:gd name="connsiteY8" fmla="*/ 1104900 h 1290923"/>
                <a:gd name="connsiteX9" fmla="*/ 0 w 2225675"/>
                <a:gd name="connsiteY9" fmla="*/ 920746 h 1290923"/>
                <a:gd name="connsiteX10" fmla="*/ 0 w 2225675"/>
                <a:gd name="connsiteY10" fmla="*/ 184154 h 1290923"/>
                <a:gd name="connsiteX11" fmla="*/ 184154 w 2225675"/>
                <a:gd name="connsiteY11" fmla="*/ 0 h 129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5675" h="1290923">
                  <a:moveTo>
                    <a:pt x="184154" y="0"/>
                  </a:moveTo>
                  <a:lnTo>
                    <a:pt x="2041521" y="0"/>
                  </a:lnTo>
                  <a:cubicBezTo>
                    <a:pt x="2143226" y="0"/>
                    <a:pt x="2225675" y="82449"/>
                    <a:pt x="2225675" y="184154"/>
                  </a:cubicBezTo>
                  <a:lnTo>
                    <a:pt x="2225675" y="920746"/>
                  </a:lnTo>
                  <a:cubicBezTo>
                    <a:pt x="2225675" y="1022451"/>
                    <a:pt x="2143226" y="1104900"/>
                    <a:pt x="2041521" y="1104900"/>
                  </a:cubicBezTo>
                  <a:lnTo>
                    <a:pt x="1220732" y="1104900"/>
                  </a:lnTo>
                  <a:lnTo>
                    <a:pt x="1112838" y="1290923"/>
                  </a:lnTo>
                  <a:lnTo>
                    <a:pt x="1004945" y="1104900"/>
                  </a:lnTo>
                  <a:lnTo>
                    <a:pt x="184154" y="1104900"/>
                  </a:lnTo>
                  <a:cubicBezTo>
                    <a:pt x="82449" y="1104900"/>
                    <a:pt x="0" y="1022451"/>
                    <a:pt x="0" y="920746"/>
                  </a:cubicBezTo>
                  <a:lnTo>
                    <a:pt x="0" y="184154"/>
                  </a:lnTo>
                  <a:cubicBezTo>
                    <a:pt x="0" y="82449"/>
                    <a:pt x="82449" y="0"/>
                    <a:pt x="18415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6544546D-0EB8-3E60-E6FD-2DF0AA2B466D}"/>
                </a:ext>
              </a:extLst>
            </p:cNvPr>
            <p:cNvSpPr/>
            <p:nvPr/>
          </p:nvSpPr>
          <p:spPr>
            <a:xfrm>
              <a:off x="1127125" y="2428875"/>
              <a:ext cx="2225675" cy="1290923"/>
            </a:xfrm>
            <a:custGeom>
              <a:avLst/>
              <a:gdLst>
                <a:gd name="connsiteX0" fmla="*/ 184154 w 2225675"/>
                <a:gd name="connsiteY0" fmla="*/ 0 h 1290923"/>
                <a:gd name="connsiteX1" fmla="*/ 2041521 w 2225675"/>
                <a:gd name="connsiteY1" fmla="*/ 0 h 1290923"/>
                <a:gd name="connsiteX2" fmla="*/ 2225675 w 2225675"/>
                <a:gd name="connsiteY2" fmla="*/ 184154 h 1290923"/>
                <a:gd name="connsiteX3" fmla="*/ 2225675 w 2225675"/>
                <a:gd name="connsiteY3" fmla="*/ 920746 h 1290923"/>
                <a:gd name="connsiteX4" fmla="*/ 2041521 w 2225675"/>
                <a:gd name="connsiteY4" fmla="*/ 1104900 h 1290923"/>
                <a:gd name="connsiteX5" fmla="*/ 1220732 w 2225675"/>
                <a:gd name="connsiteY5" fmla="*/ 1104900 h 1290923"/>
                <a:gd name="connsiteX6" fmla="*/ 1112838 w 2225675"/>
                <a:gd name="connsiteY6" fmla="*/ 1290923 h 1290923"/>
                <a:gd name="connsiteX7" fmla="*/ 1004945 w 2225675"/>
                <a:gd name="connsiteY7" fmla="*/ 1104900 h 1290923"/>
                <a:gd name="connsiteX8" fmla="*/ 184154 w 2225675"/>
                <a:gd name="connsiteY8" fmla="*/ 1104900 h 1290923"/>
                <a:gd name="connsiteX9" fmla="*/ 0 w 2225675"/>
                <a:gd name="connsiteY9" fmla="*/ 920746 h 1290923"/>
                <a:gd name="connsiteX10" fmla="*/ 0 w 2225675"/>
                <a:gd name="connsiteY10" fmla="*/ 184154 h 1290923"/>
                <a:gd name="connsiteX11" fmla="*/ 184154 w 2225675"/>
                <a:gd name="connsiteY11" fmla="*/ 0 h 129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5675" h="1290923">
                  <a:moveTo>
                    <a:pt x="184154" y="0"/>
                  </a:moveTo>
                  <a:lnTo>
                    <a:pt x="2041521" y="0"/>
                  </a:lnTo>
                  <a:cubicBezTo>
                    <a:pt x="2143226" y="0"/>
                    <a:pt x="2225675" y="82449"/>
                    <a:pt x="2225675" y="184154"/>
                  </a:cubicBezTo>
                  <a:lnTo>
                    <a:pt x="2225675" y="920746"/>
                  </a:lnTo>
                  <a:cubicBezTo>
                    <a:pt x="2225675" y="1022451"/>
                    <a:pt x="2143226" y="1104900"/>
                    <a:pt x="2041521" y="1104900"/>
                  </a:cubicBezTo>
                  <a:lnTo>
                    <a:pt x="1220732" y="1104900"/>
                  </a:lnTo>
                  <a:lnTo>
                    <a:pt x="1112838" y="1290923"/>
                  </a:lnTo>
                  <a:lnTo>
                    <a:pt x="1004945" y="1104900"/>
                  </a:lnTo>
                  <a:lnTo>
                    <a:pt x="184154" y="1104900"/>
                  </a:lnTo>
                  <a:cubicBezTo>
                    <a:pt x="82449" y="1104900"/>
                    <a:pt x="0" y="1022451"/>
                    <a:pt x="0" y="920746"/>
                  </a:cubicBezTo>
                  <a:lnTo>
                    <a:pt x="0" y="184154"/>
                  </a:lnTo>
                  <a:cubicBezTo>
                    <a:pt x="0" y="82449"/>
                    <a:pt x="82449" y="0"/>
                    <a:pt x="18415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79F9782-AC7A-1E1F-6631-F7193F25D186}"/>
              </a:ext>
            </a:extLst>
          </p:cNvPr>
          <p:cNvSpPr txBox="1"/>
          <p:nvPr/>
        </p:nvSpPr>
        <p:spPr>
          <a:xfrm>
            <a:off x="6662399" y="3070287"/>
            <a:ext cx="14378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멋진 키워드 입력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836C999-F41B-6B67-7B73-DC09A5E87F5A}"/>
              </a:ext>
            </a:extLst>
          </p:cNvPr>
          <p:cNvSpPr/>
          <p:nvPr/>
        </p:nvSpPr>
        <p:spPr>
          <a:xfrm>
            <a:off x="7205960" y="2574195"/>
            <a:ext cx="350773" cy="35077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1" name="그래픽 60">
            <a:extLst>
              <a:ext uri="{FF2B5EF4-FFF2-40B4-BE49-F238E27FC236}">
                <a16:creationId xmlns:a16="http://schemas.microsoft.com/office/drawing/2014/main" id="{B6BAEE53-BF02-658E-B113-698E10AFC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830677" y="4140441"/>
            <a:ext cx="1101338" cy="110133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4E99552-9D2C-FCB6-420A-6BCB34ED09C7}"/>
              </a:ext>
            </a:extLst>
          </p:cNvPr>
          <p:cNvSpPr txBox="1"/>
          <p:nvPr/>
        </p:nvSpPr>
        <p:spPr>
          <a:xfrm>
            <a:off x="6615912" y="5292084"/>
            <a:ext cx="1530868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2400" dirty="0"/>
              <a:t>키워드 입력</a:t>
            </a:r>
            <a:endParaRPr lang="en-US" altLang="ko-KR" sz="2400" dirty="0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5B10960B-7CD1-FA13-6E07-E9484831825D}"/>
              </a:ext>
            </a:extLst>
          </p:cNvPr>
          <p:cNvGrpSpPr/>
          <p:nvPr/>
        </p:nvGrpSpPr>
        <p:grpSpPr>
          <a:xfrm>
            <a:off x="8839202" y="2428875"/>
            <a:ext cx="2225675" cy="1290923"/>
            <a:chOff x="1127125" y="2428875"/>
            <a:chExt cx="2225675" cy="1290923"/>
          </a:xfrm>
          <a:solidFill>
            <a:schemeClr val="accent1"/>
          </a:solidFill>
        </p:grpSpPr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496FEA7A-E887-D00B-1DD6-63A15A773E2D}"/>
                </a:ext>
              </a:extLst>
            </p:cNvPr>
            <p:cNvSpPr/>
            <p:nvPr/>
          </p:nvSpPr>
          <p:spPr>
            <a:xfrm>
              <a:off x="1127125" y="2428875"/>
              <a:ext cx="2225675" cy="1290923"/>
            </a:xfrm>
            <a:custGeom>
              <a:avLst/>
              <a:gdLst>
                <a:gd name="connsiteX0" fmla="*/ 184154 w 2225675"/>
                <a:gd name="connsiteY0" fmla="*/ 0 h 1290923"/>
                <a:gd name="connsiteX1" fmla="*/ 2041521 w 2225675"/>
                <a:gd name="connsiteY1" fmla="*/ 0 h 1290923"/>
                <a:gd name="connsiteX2" fmla="*/ 2225675 w 2225675"/>
                <a:gd name="connsiteY2" fmla="*/ 184154 h 1290923"/>
                <a:gd name="connsiteX3" fmla="*/ 2225675 w 2225675"/>
                <a:gd name="connsiteY3" fmla="*/ 920746 h 1290923"/>
                <a:gd name="connsiteX4" fmla="*/ 2041521 w 2225675"/>
                <a:gd name="connsiteY4" fmla="*/ 1104900 h 1290923"/>
                <a:gd name="connsiteX5" fmla="*/ 1220732 w 2225675"/>
                <a:gd name="connsiteY5" fmla="*/ 1104900 h 1290923"/>
                <a:gd name="connsiteX6" fmla="*/ 1112838 w 2225675"/>
                <a:gd name="connsiteY6" fmla="*/ 1290923 h 1290923"/>
                <a:gd name="connsiteX7" fmla="*/ 1004945 w 2225675"/>
                <a:gd name="connsiteY7" fmla="*/ 1104900 h 1290923"/>
                <a:gd name="connsiteX8" fmla="*/ 184154 w 2225675"/>
                <a:gd name="connsiteY8" fmla="*/ 1104900 h 1290923"/>
                <a:gd name="connsiteX9" fmla="*/ 0 w 2225675"/>
                <a:gd name="connsiteY9" fmla="*/ 920746 h 1290923"/>
                <a:gd name="connsiteX10" fmla="*/ 0 w 2225675"/>
                <a:gd name="connsiteY10" fmla="*/ 184154 h 1290923"/>
                <a:gd name="connsiteX11" fmla="*/ 184154 w 2225675"/>
                <a:gd name="connsiteY11" fmla="*/ 0 h 129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5675" h="1290923">
                  <a:moveTo>
                    <a:pt x="184154" y="0"/>
                  </a:moveTo>
                  <a:lnTo>
                    <a:pt x="2041521" y="0"/>
                  </a:lnTo>
                  <a:cubicBezTo>
                    <a:pt x="2143226" y="0"/>
                    <a:pt x="2225675" y="82449"/>
                    <a:pt x="2225675" y="184154"/>
                  </a:cubicBezTo>
                  <a:lnTo>
                    <a:pt x="2225675" y="920746"/>
                  </a:lnTo>
                  <a:cubicBezTo>
                    <a:pt x="2225675" y="1022451"/>
                    <a:pt x="2143226" y="1104900"/>
                    <a:pt x="2041521" y="1104900"/>
                  </a:cubicBezTo>
                  <a:lnTo>
                    <a:pt x="1220732" y="1104900"/>
                  </a:lnTo>
                  <a:lnTo>
                    <a:pt x="1112838" y="1290923"/>
                  </a:lnTo>
                  <a:lnTo>
                    <a:pt x="1004945" y="1104900"/>
                  </a:lnTo>
                  <a:lnTo>
                    <a:pt x="184154" y="1104900"/>
                  </a:lnTo>
                  <a:cubicBezTo>
                    <a:pt x="82449" y="1104900"/>
                    <a:pt x="0" y="1022451"/>
                    <a:pt x="0" y="920746"/>
                  </a:cubicBezTo>
                  <a:lnTo>
                    <a:pt x="0" y="184154"/>
                  </a:lnTo>
                  <a:cubicBezTo>
                    <a:pt x="0" y="82449"/>
                    <a:pt x="82449" y="0"/>
                    <a:pt x="18415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9431D7B6-1EB9-DF50-CDC3-21DA49F626CE}"/>
                </a:ext>
              </a:extLst>
            </p:cNvPr>
            <p:cNvSpPr/>
            <p:nvPr/>
          </p:nvSpPr>
          <p:spPr>
            <a:xfrm>
              <a:off x="1127125" y="2428875"/>
              <a:ext cx="2225675" cy="1290923"/>
            </a:xfrm>
            <a:custGeom>
              <a:avLst/>
              <a:gdLst>
                <a:gd name="connsiteX0" fmla="*/ 184154 w 2225675"/>
                <a:gd name="connsiteY0" fmla="*/ 0 h 1290923"/>
                <a:gd name="connsiteX1" fmla="*/ 2041521 w 2225675"/>
                <a:gd name="connsiteY1" fmla="*/ 0 h 1290923"/>
                <a:gd name="connsiteX2" fmla="*/ 2225675 w 2225675"/>
                <a:gd name="connsiteY2" fmla="*/ 184154 h 1290923"/>
                <a:gd name="connsiteX3" fmla="*/ 2225675 w 2225675"/>
                <a:gd name="connsiteY3" fmla="*/ 920746 h 1290923"/>
                <a:gd name="connsiteX4" fmla="*/ 2041521 w 2225675"/>
                <a:gd name="connsiteY4" fmla="*/ 1104900 h 1290923"/>
                <a:gd name="connsiteX5" fmla="*/ 1220732 w 2225675"/>
                <a:gd name="connsiteY5" fmla="*/ 1104900 h 1290923"/>
                <a:gd name="connsiteX6" fmla="*/ 1112838 w 2225675"/>
                <a:gd name="connsiteY6" fmla="*/ 1290923 h 1290923"/>
                <a:gd name="connsiteX7" fmla="*/ 1004945 w 2225675"/>
                <a:gd name="connsiteY7" fmla="*/ 1104900 h 1290923"/>
                <a:gd name="connsiteX8" fmla="*/ 184154 w 2225675"/>
                <a:gd name="connsiteY8" fmla="*/ 1104900 h 1290923"/>
                <a:gd name="connsiteX9" fmla="*/ 0 w 2225675"/>
                <a:gd name="connsiteY9" fmla="*/ 920746 h 1290923"/>
                <a:gd name="connsiteX10" fmla="*/ 0 w 2225675"/>
                <a:gd name="connsiteY10" fmla="*/ 184154 h 1290923"/>
                <a:gd name="connsiteX11" fmla="*/ 184154 w 2225675"/>
                <a:gd name="connsiteY11" fmla="*/ 0 h 129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25675" h="1290923">
                  <a:moveTo>
                    <a:pt x="184154" y="0"/>
                  </a:moveTo>
                  <a:lnTo>
                    <a:pt x="2041521" y="0"/>
                  </a:lnTo>
                  <a:cubicBezTo>
                    <a:pt x="2143226" y="0"/>
                    <a:pt x="2225675" y="82449"/>
                    <a:pt x="2225675" y="184154"/>
                  </a:cubicBezTo>
                  <a:lnTo>
                    <a:pt x="2225675" y="920746"/>
                  </a:lnTo>
                  <a:cubicBezTo>
                    <a:pt x="2225675" y="1022451"/>
                    <a:pt x="2143226" y="1104900"/>
                    <a:pt x="2041521" y="1104900"/>
                  </a:cubicBezTo>
                  <a:lnTo>
                    <a:pt x="1220732" y="1104900"/>
                  </a:lnTo>
                  <a:lnTo>
                    <a:pt x="1112838" y="1290923"/>
                  </a:lnTo>
                  <a:lnTo>
                    <a:pt x="1004945" y="1104900"/>
                  </a:lnTo>
                  <a:lnTo>
                    <a:pt x="184154" y="1104900"/>
                  </a:lnTo>
                  <a:cubicBezTo>
                    <a:pt x="82449" y="1104900"/>
                    <a:pt x="0" y="1022451"/>
                    <a:pt x="0" y="920746"/>
                  </a:cubicBezTo>
                  <a:lnTo>
                    <a:pt x="0" y="184154"/>
                  </a:lnTo>
                  <a:cubicBezTo>
                    <a:pt x="0" y="82449"/>
                    <a:pt x="82449" y="0"/>
                    <a:pt x="184154" y="0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E73C9B6F-ECBE-AD57-1882-54103373F93D}"/>
              </a:ext>
            </a:extLst>
          </p:cNvPr>
          <p:cNvSpPr txBox="1"/>
          <p:nvPr/>
        </p:nvSpPr>
        <p:spPr>
          <a:xfrm>
            <a:off x="9233092" y="3070287"/>
            <a:ext cx="14378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멋진 키워드 입력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7368F709-0371-071C-9EEA-80CE3C755B16}"/>
              </a:ext>
            </a:extLst>
          </p:cNvPr>
          <p:cNvSpPr/>
          <p:nvPr/>
        </p:nvSpPr>
        <p:spPr>
          <a:xfrm>
            <a:off x="9776653" y="2574195"/>
            <a:ext cx="350773" cy="35077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ko-KR" sz="1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lang="ko-KR" altLang="en-US" sz="14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33" name="그래픽 132">
            <a:extLst>
              <a:ext uri="{FF2B5EF4-FFF2-40B4-BE49-F238E27FC236}">
                <a16:creationId xmlns:a16="http://schemas.microsoft.com/office/drawing/2014/main" id="{2BFA5577-ACE0-EF81-8969-A9A79FF4E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01370" y="4140441"/>
            <a:ext cx="1101338" cy="1101338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526D2035-2E29-49B7-725F-2F07B0B89AEC}"/>
              </a:ext>
            </a:extLst>
          </p:cNvPr>
          <p:cNvSpPr txBox="1"/>
          <p:nvPr/>
        </p:nvSpPr>
        <p:spPr>
          <a:xfrm>
            <a:off x="9186605" y="5292084"/>
            <a:ext cx="1530868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2400" dirty="0"/>
              <a:t>키워드 입력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05902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73E08B8-076A-5CDF-A542-3D0DAE9CB0A7}"/>
              </a:ext>
            </a:extLst>
          </p:cNvPr>
          <p:cNvGrpSpPr/>
          <p:nvPr/>
        </p:nvGrpSpPr>
        <p:grpSpPr>
          <a:xfrm>
            <a:off x="1127124" y="3767985"/>
            <a:ext cx="4866270" cy="2315512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C860E26-36BE-FDC5-ECC7-1C5E3DA6E036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DFA2300-DE4F-914F-DCFE-23A7E73C3B3F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noFill/>
                <a:latin typeface="Calibri" panose="020F0502020204030204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450A97DD-CFDA-08B0-7778-E87DEDAB5169}"/>
              </a:ext>
            </a:extLst>
          </p:cNvPr>
          <p:cNvGrpSpPr/>
          <p:nvPr/>
        </p:nvGrpSpPr>
        <p:grpSpPr>
          <a:xfrm>
            <a:off x="6198605" y="3767985"/>
            <a:ext cx="4866270" cy="2315512"/>
            <a:chOff x="6198605" y="3767985"/>
            <a:chExt cx="4866270" cy="2315512"/>
          </a:xfrm>
          <a:solidFill>
            <a:schemeClr val="accent1"/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9DEBEA1-1D53-6D7E-29AA-0ADD62015C92}"/>
                </a:ext>
              </a:extLst>
            </p:cNvPr>
            <p:cNvSpPr/>
            <p:nvPr/>
          </p:nvSpPr>
          <p:spPr>
            <a:xfrm>
              <a:off x="6198605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A531C34-4532-A407-9053-8AE9FE8C105B}"/>
                </a:ext>
              </a:extLst>
            </p:cNvPr>
            <p:cNvSpPr/>
            <p:nvPr/>
          </p:nvSpPr>
          <p:spPr>
            <a:xfrm>
              <a:off x="6198605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08313B-4B24-C0C4-A6D2-B91A77BB9727}"/>
              </a:ext>
            </a:extLst>
          </p:cNvPr>
          <p:cNvSpPr/>
          <p:nvPr/>
        </p:nvSpPr>
        <p:spPr>
          <a:xfrm>
            <a:off x="1127125" y="2181886"/>
            <a:ext cx="3218538" cy="1367074"/>
          </a:xfrm>
          <a:prstGeom prst="roundRect">
            <a:avLst>
              <a:gd name="adj" fmla="val 8458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D98489-ABD4-73F7-5DCD-396A91B87866}"/>
              </a:ext>
            </a:extLst>
          </p:cNvPr>
          <p:cNvSpPr txBox="1"/>
          <p:nvPr/>
        </p:nvSpPr>
        <p:spPr>
          <a:xfrm>
            <a:off x="1484289" y="2506612"/>
            <a:ext cx="1197444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400" dirty="0"/>
              <a:t>\350K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4614B5-09CC-FA41-ECD9-AE3C295C49E7}"/>
              </a:ext>
            </a:extLst>
          </p:cNvPr>
          <p:cNvSpPr txBox="1"/>
          <p:nvPr/>
        </p:nvSpPr>
        <p:spPr>
          <a:xfrm>
            <a:off x="1484289" y="3008791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7DF337-070D-5F01-1884-681313C8FC13}"/>
              </a:ext>
            </a:extLst>
          </p:cNvPr>
          <p:cNvSpPr/>
          <p:nvPr/>
        </p:nvSpPr>
        <p:spPr>
          <a:xfrm>
            <a:off x="4486731" y="2181886"/>
            <a:ext cx="3218538" cy="1367074"/>
          </a:xfrm>
          <a:prstGeom prst="roundRect">
            <a:avLst>
              <a:gd name="adj" fmla="val 8458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FF5CF-2216-EE2A-7F87-365B16A50D64}"/>
              </a:ext>
            </a:extLst>
          </p:cNvPr>
          <p:cNvSpPr txBox="1"/>
          <p:nvPr/>
        </p:nvSpPr>
        <p:spPr>
          <a:xfrm>
            <a:off x="4843895" y="2506612"/>
            <a:ext cx="1030731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400" dirty="0"/>
              <a:t>+594K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2E894D-F322-4082-FD0A-091598E2AD0D}"/>
              </a:ext>
            </a:extLst>
          </p:cNvPr>
          <p:cNvSpPr txBox="1"/>
          <p:nvPr/>
        </p:nvSpPr>
        <p:spPr>
          <a:xfrm>
            <a:off x="4843895" y="3008791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7763FE-CB97-BDB2-6919-8C29E35C0501}"/>
              </a:ext>
            </a:extLst>
          </p:cNvPr>
          <p:cNvSpPr/>
          <p:nvPr/>
        </p:nvSpPr>
        <p:spPr>
          <a:xfrm>
            <a:off x="7846337" y="2181886"/>
            <a:ext cx="3218538" cy="1367074"/>
          </a:xfrm>
          <a:prstGeom prst="roundRect">
            <a:avLst>
              <a:gd name="adj" fmla="val 8458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A4F6D7-F18E-D54E-973A-4E95B02E0669}"/>
              </a:ext>
            </a:extLst>
          </p:cNvPr>
          <p:cNvSpPr txBox="1"/>
          <p:nvPr/>
        </p:nvSpPr>
        <p:spPr>
          <a:xfrm>
            <a:off x="8203501" y="2506612"/>
            <a:ext cx="902491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400" dirty="0"/>
              <a:t>280%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ADE53E-0B22-1656-08B4-A4531ED8561B}"/>
              </a:ext>
            </a:extLst>
          </p:cNvPr>
          <p:cNvSpPr txBox="1"/>
          <p:nvPr/>
        </p:nvSpPr>
        <p:spPr>
          <a:xfrm>
            <a:off x="8203501" y="3008791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4E57E5-E23E-0B0D-2CA8-5909B5F6C944}"/>
              </a:ext>
            </a:extLst>
          </p:cNvPr>
          <p:cNvSpPr txBox="1"/>
          <p:nvPr/>
        </p:nvSpPr>
        <p:spPr>
          <a:xfrm>
            <a:off x="1482744" y="4423505"/>
            <a:ext cx="17536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제목을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04275A-3D13-E3EC-631D-51CD41F7408A}"/>
              </a:ext>
            </a:extLst>
          </p:cNvPr>
          <p:cNvSpPr txBox="1"/>
          <p:nvPr/>
        </p:nvSpPr>
        <p:spPr>
          <a:xfrm>
            <a:off x="1482744" y="4781774"/>
            <a:ext cx="3162875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47" name="그래픽 46" descr="조리개 단색으로 채워진">
            <a:extLst>
              <a:ext uri="{FF2B5EF4-FFF2-40B4-BE49-F238E27FC236}">
                <a16:creationId xmlns:a16="http://schemas.microsoft.com/office/drawing/2014/main" id="{1FC7649B-B428-7C1D-08C9-104073FBE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694" y="4606701"/>
            <a:ext cx="638080" cy="63808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44D922E1-DC2F-F34D-A556-1E7EF2006FD0}"/>
              </a:ext>
            </a:extLst>
          </p:cNvPr>
          <p:cNvSpPr txBox="1"/>
          <p:nvPr/>
        </p:nvSpPr>
        <p:spPr>
          <a:xfrm>
            <a:off x="6554225" y="4423505"/>
            <a:ext cx="17536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제목을 입력하세요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17C9E58-E036-57DD-7E16-0C27D90203B2}"/>
              </a:ext>
            </a:extLst>
          </p:cNvPr>
          <p:cNvSpPr txBox="1"/>
          <p:nvPr/>
        </p:nvSpPr>
        <p:spPr>
          <a:xfrm>
            <a:off x="6554225" y="4781774"/>
            <a:ext cx="3162875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155" name="그래픽 154">
            <a:extLst>
              <a:ext uri="{FF2B5EF4-FFF2-40B4-BE49-F238E27FC236}">
                <a16:creationId xmlns:a16="http://schemas.microsoft.com/office/drawing/2014/main" id="{77515DA6-DEAE-A370-C3D0-859E4DA1A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071175" y="4606701"/>
            <a:ext cx="638080" cy="63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8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21304D4-A6A2-3614-F17D-D672D43B6222}"/>
              </a:ext>
            </a:extLst>
          </p:cNvPr>
          <p:cNvSpPr/>
          <p:nvPr/>
        </p:nvSpPr>
        <p:spPr>
          <a:xfrm>
            <a:off x="1871663" y="2213524"/>
            <a:ext cx="1114425" cy="1114425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BDC5CA4-5E34-57FF-D479-E650591B71DE}"/>
              </a:ext>
            </a:extLst>
          </p:cNvPr>
          <p:cNvSpPr/>
          <p:nvPr/>
        </p:nvSpPr>
        <p:spPr>
          <a:xfrm>
            <a:off x="4538662" y="2213524"/>
            <a:ext cx="5781675" cy="1114425"/>
          </a:xfrm>
          <a:prstGeom prst="roundRect">
            <a:avLst>
              <a:gd name="adj" fmla="val 9829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953EC5-D361-7FE4-49EF-2667D4E37761}"/>
              </a:ext>
            </a:extLst>
          </p:cNvPr>
          <p:cNvGrpSpPr/>
          <p:nvPr/>
        </p:nvGrpSpPr>
        <p:grpSpPr>
          <a:xfrm>
            <a:off x="3594924" y="2588234"/>
            <a:ext cx="334903" cy="365004"/>
            <a:chOff x="3302793" y="2757488"/>
            <a:chExt cx="334903" cy="36500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F421BF9-219D-DA81-5355-384C396DEDAA}"/>
                </a:ext>
              </a:extLst>
            </p:cNvPr>
            <p:cNvGrpSpPr/>
            <p:nvPr/>
          </p:nvGrpSpPr>
          <p:grpSpPr>
            <a:xfrm>
              <a:off x="3302793" y="2757488"/>
              <a:ext cx="182503" cy="365004"/>
              <a:chOff x="3295649" y="2638425"/>
              <a:chExt cx="290850" cy="581698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35CC5F8-9555-B53B-CB38-D95C85C5C41B}"/>
                  </a:ext>
                </a:extLst>
              </p:cNvPr>
              <p:cNvCxnSpPr/>
              <p:nvPr/>
            </p:nvCxnSpPr>
            <p:spPr>
              <a:xfrm>
                <a:off x="3295650" y="2638425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B8E55F9-BFEE-458F-8FD9-ECD8F4A19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49" y="2929274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C650FC3-1900-EC2B-D5A2-A366E8756B34}"/>
                </a:ext>
              </a:extLst>
            </p:cNvPr>
            <p:cNvGrpSpPr/>
            <p:nvPr/>
          </p:nvGrpSpPr>
          <p:grpSpPr>
            <a:xfrm>
              <a:off x="3378993" y="2757488"/>
              <a:ext cx="182503" cy="365004"/>
              <a:chOff x="3295649" y="2638425"/>
              <a:chExt cx="290850" cy="581698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72C5ABFA-6F56-C8C2-2368-81EE1ED305E3}"/>
                  </a:ext>
                </a:extLst>
              </p:cNvPr>
              <p:cNvCxnSpPr/>
              <p:nvPr/>
            </p:nvCxnSpPr>
            <p:spPr>
              <a:xfrm>
                <a:off x="3295650" y="2638425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66DD278E-931F-41BA-08F4-4E14693637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49" y="2929274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508D09C-8528-CB15-4A9E-9BF2BB33814C}"/>
                </a:ext>
              </a:extLst>
            </p:cNvPr>
            <p:cNvGrpSpPr/>
            <p:nvPr/>
          </p:nvGrpSpPr>
          <p:grpSpPr>
            <a:xfrm>
              <a:off x="3455193" y="2757488"/>
              <a:ext cx="182503" cy="365004"/>
              <a:chOff x="3295649" y="2638425"/>
              <a:chExt cx="290850" cy="581698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A02D11A-65E6-617B-FA4F-8AF0BC158625}"/>
                  </a:ext>
                </a:extLst>
              </p:cNvPr>
              <p:cNvCxnSpPr/>
              <p:nvPr/>
            </p:nvCxnSpPr>
            <p:spPr>
              <a:xfrm>
                <a:off x="3295650" y="2638425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00121F5-1176-6105-32BB-C15E7460FB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49" y="2929274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DB229DBA-4620-5AAE-E7AE-93486D3FD679}"/>
              </a:ext>
            </a:extLst>
          </p:cNvPr>
          <p:cNvSpPr txBox="1"/>
          <p:nvPr/>
        </p:nvSpPr>
        <p:spPr>
          <a:xfrm>
            <a:off x="2142739" y="2665732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1A864A-96F0-F412-15EE-44E239C4BD0E}"/>
              </a:ext>
            </a:extLst>
          </p:cNvPr>
          <p:cNvSpPr txBox="1"/>
          <p:nvPr/>
        </p:nvSpPr>
        <p:spPr>
          <a:xfrm>
            <a:off x="5037941" y="2446588"/>
            <a:ext cx="188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적절한 제목을 입력하세요</a:t>
            </a:r>
            <a:endParaRPr lang="en-US" altLang="ko-KR" sz="1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441AF3-A29F-D418-B420-375714E1EAA3}"/>
              </a:ext>
            </a:extLst>
          </p:cNvPr>
          <p:cNvSpPr txBox="1"/>
          <p:nvPr/>
        </p:nvSpPr>
        <p:spPr>
          <a:xfrm>
            <a:off x="5037942" y="2721081"/>
            <a:ext cx="4653726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21DA157-1E5E-A398-B5F6-58E53C77098C}"/>
              </a:ext>
            </a:extLst>
          </p:cNvPr>
          <p:cNvGrpSpPr/>
          <p:nvPr/>
        </p:nvGrpSpPr>
        <p:grpSpPr>
          <a:xfrm>
            <a:off x="3594924" y="3968887"/>
            <a:ext cx="334903" cy="365004"/>
            <a:chOff x="3302793" y="2757488"/>
            <a:chExt cx="334903" cy="365004"/>
          </a:xfrm>
        </p:grpSpPr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33C5ABAF-5FEA-FA09-904C-93B97F0F59C2}"/>
                </a:ext>
              </a:extLst>
            </p:cNvPr>
            <p:cNvGrpSpPr/>
            <p:nvPr/>
          </p:nvGrpSpPr>
          <p:grpSpPr>
            <a:xfrm>
              <a:off x="3302793" y="2757488"/>
              <a:ext cx="182503" cy="365004"/>
              <a:chOff x="3295649" y="2638425"/>
              <a:chExt cx="290850" cy="581698"/>
            </a:xfrm>
          </p:grpSpPr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E255870E-9D3A-671E-E9B0-EF771FA174DE}"/>
                  </a:ext>
                </a:extLst>
              </p:cNvPr>
              <p:cNvCxnSpPr/>
              <p:nvPr/>
            </p:nvCxnSpPr>
            <p:spPr>
              <a:xfrm>
                <a:off x="3295650" y="2638425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A973D1B3-8F01-140C-9085-1B73F6E458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49" y="2929274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1C93970-3507-5898-A4C5-FBA4A9814094}"/>
                </a:ext>
              </a:extLst>
            </p:cNvPr>
            <p:cNvGrpSpPr/>
            <p:nvPr/>
          </p:nvGrpSpPr>
          <p:grpSpPr>
            <a:xfrm>
              <a:off x="3378993" y="2757488"/>
              <a:ext cx="182503" cy="365004"/>
              <a:chOff x="3295649" y="2638425"/>
              <a:chExt cx="290850" cy="581698"/>
            </a:xfrm>
          </p:grpSpPr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46AC59C4-5155-4E01-B17F-07DFDF8905AD}"/>
                  </a:ext>
                </a:extLst>
              </p:cNvPr>
              <p:cNvCxnSpPr/>
              <p:nvPr/>
            </p:nvCxnSpPr>
            <p:spPr>
              <a:xfrm>
                <a:off x="3295650" y="2638425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46A2F494-673D-C3BE-EB00-D81E814B4C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49" y="2929274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B7022465-1710-8021-3995-CEF08D4B975B}"/>
                </a:ext>
              </a:extLst>
            </p:cNvPr>
            <p:cNvGrpSpPr/>
            <p:nvPr/>
          </p:nvGrpSpPr>
          <p:grpSpPr>
            <a:xfrm>
              <a:off x="3455193" y="2757488"/>
              <a:ext cx="182503" cy="365004"/>
              <a:chOff x="3295649" y="2638425"/>
              <a:chExt cx="290850" cy="58169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E1BED2AE-9C05-0254-06B9-7916B684EBA3}"/>
                  </a:ext>
                </a:extLst>
              </p:cNvPr>
              <p:cNvCxnSpPr/>
              <p:nvPr/>
            </p:nvCxnSpPr>
            <p:spPr>
              <a:xfrm>
                <a:off x="3295650" y="2638425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26208680-5E2E-EBEC-B405-EF828D0CC7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49" y="2929274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타원 148">
            <a:extLst>
              <a:ext uri="{FF2B5EF4-FFF2-40B4-BE49-F238E27FC236}">
                <a16:creationId xmlns:a16="http://schemas.microsoft.com/office/drawing/2014/main" id="{BDEF2F7D-93F4-9CF7-A5AF-082683DDA38E}"/>
              </a:ext>
            </a:extLst>
          </p:cNvPr>
          <p:cNvSpPr/>
          <p:nvPr/>
        </p:nvSpPr>
        <p:spPr>
          <a:xfrm>
            <a:off x="1871663" y="4974830"/>
            <a:ext cx="1114425" cy="1114425"/>
          </a:xfrm>
          <a:prstGeom prst="ellipse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3AC3241B-819A-0B5B-D690-3416C1C01B25}"/>
              </a:ext>
            </a:extLst>
          </p:cNvPr>
          <p:cNvSpPr/>
          <p:nvPr/>
        </p:nvSpPr>
        <p:spPr>
          <a:xfrm>
            <a:off x="4538662" y="4974830"/>
            <a:ext cx="5781675" cy="1114425"/>
          </a:xfrm>
          <a:prstGeom prst="roundRect">
            <a:avLst>
              <a:gd name="adj" fmla="val 9829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185FEF58-DBE7-4E70-9510-9ED04DD5840F}"/>
              </a:ext>
            </a:extLst>
          </p:cNvPr>
          <p:cNvGrpSpPr/>
          <p:nvPr/>
        </p:nvGrpSpPr>
        <p:grpSpPr>
          <a:xfrm>
            <a:off x="3594924" y="5349540"/>
            <a:ext cx="334903" cy="365004"/>
            <a:chOff x="3302793" y="2757488"/>
            <a:chExt cx="334903" cy="365004"/>
          </a:xfrm>
        </p:grpSpPr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FB97364A-3B83-C2CA-F853-AADF22FF8F45}"/>
                </a:ext>
              </a:extLst>
            </p:cNvPr>
            <p:cNvGrpSpPr/>
            <p:nvPr/>
          </p:nvGrpSpPr>
          <p:grpSpPr>
            <a:xfrm>
              <a:off x="3302793" y="2757488"/>
              <a:ext cx="182503" cy="365004"/>
              <a:chOff x="3295649" y="2638425"/>
              <a:chExt cx="290850" cy="581698"/>
            </a:xfrm>
          </p:grpSpPr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28D8A211-4CD5-F907-365B-101BE7C20A7B}"/>
                  </a:ext>
                </a:extLst>
              </p:cNvPr>
              <p:cNvCxnSpPr/>
              <p:nvPr/>
            </p:nvCxnSpPr>
            <p:spPr>
              <a:xfrm>
                <a:off x="3295650" y="2638425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67F7B034-211C-001B-5018-1C54EF3F57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49" y="2929274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2EE050C9-48B2-B4C1-2956-567B506CB79E}"/>
                </a:ext>
              </a:extLst>
            </p:cNvPr>
            <p:cNvGrpSpPr/>
            <p:nvPr/>
          </p:nvGrpSpPr>
          <p:grpSpPr>
            <a:xfrm>
              <a:off x="3378993" y="2757488"/>
              <a:ext cx="182503" cy="365004"/>
              <a:chOff x="3295649" y="2638425"/>
              <a:chExt cx="290850" cy="581698"/>
            </a:xfrm>
          </p:grpSpPr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32585F0D-3E2D-0092-D105-E19BBC4F5758}"/>
                  </a:ext>
                </a:extLst>
              </p:cNvPr>
              <p:cNvCxnSpPr/>
              <p:nvPr/>
            </p:nvCxnSpPr>
            <p:spPr>
              <a:xfrm>
                <a:off x="3295650" y="2638425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72382986-9E37-0BE8-3B2D-A19FE0F70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49" y="2929274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F5859B0E-71E9-A28F-6E15-23A194782181}"/>
                </a:ext>
              </a:extLst>
            </p:cNvPr>
            <p:cNvGrpSpPr/>
            <p:nvPr/>
          </p:nvGrpSpPr>
          <p:grpSpPr>
            <a:xfrm>
              <a:off x="3455193" y="2757488"/>
              <a:ext cx="182503" cy="365004"/>
              <a:chOff x="3295649" y="2638425"/>
              <a:chExt cx="290850" cy="581698"/>
            </a:xfrm>
          </p:grpSpPr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3F2E072B-5008-1AAA-1836-9943232C2F5C}"/>
                  </a:ext>
                </a:extLst>
              </p:cNvPr>
              <p:cNvCxnSpPr/>
              <p:nvPr/>
            </p:nvCxnSpPr>
            <p:spPr>
              <a:xfrm>
                <a:off x="3295650" y="2638425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6A8143CD-F516-B0F1-E7EE-D1E277A2FB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649" y="2929274"/>
                <a:ext cx="290849" cy="290849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6F7788F9-CA1B-D14D-5D73-A9B1661EEFC7}"/>
              </a:ext>
            </a:extLst>
          </p:cNvPr>
          <p:cNvSpPr txBox="1"/>
          <p:nvPr/>
        </p:nvSpPr>
        <p:spPr>
          <a:xfrm>
            <a:off x="2142739" y="5427038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943659D-DC1E-71A2-0406-E427994A780A}"/>
              </a:ext>
            </a:extLst>
          </p:cNvPr>
          <p:cNvSpPr txBox="1"/>
          <p:nvPr/>
        </p:nvSpPr>
        <p:spPr>
          <a:xfrm>
            <a:off x="5037941" y="5207894"/>
            <a:ext cx="188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적절한 제목을 입력하세요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AB32DDF-1D95-4F46-2D4A-47E4C93CDFD1}"/>
              </a:ext>
            </a:extLst>
          </p:cNvPr>
          <p:cNvSpPr txBox="1"/>
          <p:nvPr/>
        </p:nvSpPr>
        <p:spPr>
          <a:xfrm>
            <a:off x="5037942" y="5482387"/>
            <a:ext cx="4653726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10520B9E-BC68-5883-985D-63D3EA96F2BF}"/>
              </a:ext>
            </a:extLst>
          </p:cNvPr>
          <p:cNvGrpSpPr/>
          <p:nvPr/>
        </p:nvGrpSpPr>
        <p:grpSpPr>
          <a:xfrm>
            <a:off x="1871663" y="3594177"/>
            <a:ext cx="1114425" cy="1114425"/>
            <a:chOff x="1871663" y="3594177"/>
            <a:chExt cx="1114425" cy="1114425"/>
          </a:xfrm>
          <a:solidFill>
            <a:schemeClr val="accent1"/>
          </a:solidFill>
        </p:grpSpPr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FE87A198-8810-3E73-44FE-9FF0B2D833AA}"/>
                </a:ext>
              </a:extLst>
            </p:cNvPr>
            <p:cNvSpPr/>
            <p:nvPr/>
          </p:nvSpPr>
          <p:spPr>
            <a:xfrm>
              <a:off x="1871663" y="3594177"/>
              <a:ext cx="1114425" cy="111442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1558C82E-B166-C89A-E8EA-484A7DD0E9E1}"/>
                </a:ext>
              </a:extLst>
            </p:cNvPr>
            <p:cNvSpPr/>
            <p:nvPr/>
          </p:nvSpPr>
          <p:spPr>
            <a:xfrm>
              <a:off x="1871663" y="3594177"/>
              <a:ext cx="1114425" cy="111442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noFill/>
                <a:latin typeface="Calibri" panose="020F0502020204030204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996CB3B7-8210-7059-DF37-763B2851AD10}"/>
              </a:ext>
            </a:extLst>
          </p:cNvPr>
          <p:cNvGrpSpPr/>
          <p:nvPr/>
        </p:nvGrpSpPr>
        <p:grpSpPr>
          <a:xfrm>
            <a:off x="4538662" y="3594177"/>
            <a:ext cx="5781675" cy="1114425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56788731-74C7-2B49-4455-92D287C6C47B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E7EBABFA-E4DE-5EDD-F1E4-9F5B56CF954E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noFill/>
                <a:latin typeface="Calibri" panose="020F0502020204030204"/>
              </a:endParaRP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C646D10B-FA13-D41B-8E87-F468A3CDF9B1}"/>
              </a:ext>
            </a:extLst>
          </p:cNvPr>
          <p:cNvSpPr txBox="1"/>
          <p:nvPr/>
        </p:nvSpPr>
        <p:spPr>
          <a:xfrm>
            <a:off x="5037940" y="3827241"/>
            <a:ext cx="188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적절한 제목을 입력하세요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66D0FF2-9AB5-BFC6-95A7-F08D254B7C8F}"/>
              </a:ext>
            </a:extLst>
          </p:cNvPr>
          <p:cNvSpPr txBox="1"/>
          <p:nvPr/>
        </p:nvSpPr>
        <p:spPr>
          <a:xfrm>
            <a:off x="5037942" y="4101734"/>
            <a:ext cx="4653726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10DE63F-48B4-CB05-1602-2AADF46DAAA5}"/>
              </a:ext>
            </a:extLst>
          </p:cNvPr>
          <p:cNvSpPr txBox="1"/>
          <p:nvPr/>
        </p:nvSpPr>
        <p:spPr>
          <a:xfrm>
            <a:off x="2142739" y="4046385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4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1617412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0174EC7C-4F14-62E7-1487-E8BC64C47D71}"/>
              </a:ext>
            </a:extLst>
          </p:cNvPr>
          <p:cNvSpPr/>
          <p:nvPr/>
        </p:nvSpPr>
        <p:spPr>
          <a:xfrm>
            <a:off x="1339032" y="2390115"/>
            <a:ext cx="9507588" cy="3268300"/>
          </a:xfrm>
          <a:custGeom>
            <a:avLst/>
            <a:gdLst>
              <a:gd name="connsiteX0" fmla="*/ 1634151 w 9507588"/>
              <a:gd name="connsiteY0" fmla="*/ 0 h 3268300"/>
              <a:gd name="connsiteX1" fmla="*/ 3259865 w 9507588"/>
              <a:gd name="connsiteY1" fmla="*/ 1467069 h 3268300"/>
              <a:gd name="connsiteX2" fmla="*/ 3268302 w 9507588"/>
              <a:gd name="connsiteY2" fmla="*/ 1634150 h 3268300"/>
              <a:gd name="connsiteX3" fmla="*/ 3268611 w 9507588"/>
              <a:gd name="connsiteY3" fmla="*/ 1634150 h 3268300"/>
              <a:gd name="connsiteX4" fmla="*/ 3276279 w 9507588"/>
              <a:gd name="connsiteY4" fmla="*/ 1786000 h 3268300"/>
              <a:gd name="connsiteX5" fmla="*/ 4753792 w 9507588"/>
              <a:gd name="connsiteY5" fmla="*/ 3119330 h 3268300"/>
              <a:gd name="connsiteX6" fmla="*/ 6231305 w 9507588"/>
              <a:gd name="connsiteY6" fmla="*/ 1786000 h 3268300"/>
              <a:gd name="connsiteX7" fmla="*/ 6238973 w 9507588"/>
              <a:gd name="connsiteY7" fmla="*/ 1634150 h 3268300"/>
              <a:gd name="connsiteX8" fmla="*/ 6239286 w 9507588"/>
              <a:gd name="connsiteY8" fmla="*/ 1634150 h 3268300"/>
              <a:gd name="connsiteX9" fmla="*/ 6247723 w 9507588"/>
              <a:gd name="connsiteY9" fmla="*/ 1467069 h 3268300"/>
              <a:gd name="connsiteX10" fmla="*/ 7873437 w 9507588"/>
              <a:gd name="connsiteY10" fmla="*/ 0 h 3268300"/>
              <a:gd name="connsiteX11" fmla="*/ 9499151 w 9507588"/>
              <a:gd name="connsiteY11" fmla="*/ 1467069 h 3268300"/>
              <a:gd name="connsiteX12" fmla="*/ 9507588 w 9507588"/>
              <a:gd name="connsiteY12" fmla="*/ 1634150 h 3268300"/>
              <a:gd name="connsiteX13" fmla="*/ 9358617 w 9507588"/>
              <a:gd name="connsiteY13" fmla="*/ 1634150 h 3268300"/>
              <a:gd name="connsiteX14" fmla="*/ 9350949 w 9507588"/>
              <a:gd name="connsiteY14" fmla="*/ 1482300 h 3268300"/>
              <a:gd name="connsiteX15" fmla="*/ 7873436 w 9507588"/>
              <a:gd name="connsiteY15" fmla="*/ 148970 h 3268300"/>
              <a:gd name="connsiteX16" fmla="*/ 6395923 w 9507588"/>
              <a:gd name="connsiteY16" fmla="*/ 1482300 h 3268300"/>
              <a:gd name="connsiteX17" fmla="*/ 6388255 w 9507588"/>
              <a:gd name="connsiteY17" fmla="*/ 1634150 h 3268300"/>
              <a:gd name="connsiteX18" fmla="*/ 6387944 w 9507588"/>
              <a:gd name="connsiteY18" fmla="*/ 1634150 h 3268300"/>
              <a:gd name="connsiteX19" fmla="*/ 6379507 w 9507588"/>
              <a:gd name="connsiteY19" fmla="*/ 1801231 h 3268300"/>
              <a:gd name="connsiteX20" fmla="*/ 4753793 w 9507588"/>
              <a:gd name="connsiteY20" fmla="*/ 3268300 h 3268300"/>
              <a:gd name="connsiteX21" fmla="*/ 3128079 w 9507588"/>
              <a:gd name="connsiteY21" fmla="*/ 1801231 h 3268300"/>
              <a:gd name="connsiteX22" fmla="*/ 3119642 w 9507588"/>
              <a:gd name="connsiteY22" fmla="*/ 1634150 h 3268300"/>
              <a:gd name="connsiteX23" fmla="*/ 3119331 w 9507588"/>
              <a:gd name="connsiteY23" fmla="*/ 1634150 h 3268300"/>
              <a:gd name="connsiteX24" fmla="*/ 3111663 w 9507588"/>
              <a:gd name="connsiteY24" fmla="*/ 1482300 h 3268300"/>
              <a:gd name="connsiteX25" fmla="*/ 1634150 w 9507588"/>
              <a:gd name="connsiteY25" fmla="*/ 148970 h 3268300"/>
              <a:gd name="connsiteX26" fmla="*/ 156637 w 9507588"/>
              <a:gd name="connsiteY26" fmla="*/ 1482300 h 3268300"/>
              <a:gd name="connsiteX27" fmla="*/ 148969 w 9507588"/>
              <a:gd name="connsiteY27" fmla="*/ 1634150 h 3268300"/>
              <a:gd name="connsiteX28" fmla="*/ 0 w 9507588"/>
              <a:gd name="connsiteY28" fmla="*/ 1634150 h 3268300"/>
              <a:gd name="connsiteX29" fmla="*/ 8437 w 9507588"/>
              <a:gd name="connsiteY29" fmla="*/ 1467069 h 3268300"/>
              <a:gd name="connsiteX30" fmla="*/ 1634151 w 9507588"/>
              <a:gd name="connsiteY30" fmla="*/ 0 h 32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507588" h="3268300">
                <a:moveTo>
                  <a:pt x="1634151" y="0"/>
                </a:moveTo>
                <a:cubicBezTo>
                  <a:pt x="2480261" y="0"/>
                  <a:pt x="3176180" y="643038"/>
                  <a:pt x="3259865" y="1467069"/>
                </a:cubicBezTo>
                <a:lnTo>
                  <a:pt x="3268302" y="1634150"/>
                </a:lnTo>
                <a:lnTo>
                  <a:pt x="3268611" y="1634150"/>
                </a:lnTo>
                <a:lnTo>
                  <a:pt x="3276279" y="1786000"/>
                </a:lnTo>
                <a:cubicBezTo>
                  <a:pt x="3352335" y="2534912"/>
                  <a:pt x="3984814" y="3119330"/>
                  <a:pt x="4753792" y="3119330"/>
                </a:cubicBezTo>
                <a:cubicBezTo>
                  <a:pt x="5522770" y="3119330"/>
                  <a:pt x="6155249" y="2534912"/>
                  <a:pt x="6231305" y="1786000"/>
                </a:cubicBezTo>
                <a:lnTo>
                  <a:pt x="6238973" y="1634150"/>
                </a:lnTo>
                <a:lnTo>
                  <a:pt x="6239286" y="1634150"/>
                </a:lnTo>
                <a:lnTo>
                  <a:pt x="6247723" y="1467069"/>
                </a:lnTo>
                <a:cubicBezTo>
                  <a:pt x="6331408" y="643038"/>
                  <a:pt x="7027327" y="0"/>
                  <a:pt x="7873437" y="0"/>
                </a:cubicBezTo>
                <a:cubicBezTo>
                  <a:pt x="8719547" y="0"/>
                  <a:pt x="9415466" y="643038"/>
                  <a:pt x="9499151" y="1467069"/>
                </a:cubicBezTo>
                <a:lnTo>
                  <a:pt x="9507588" y="1634150"/>
                </a:lnTo>
                <a:lnTo>
                  <a:pt x="9358617" y="1634150"/>
                </a:lnTo>
                <a:lnTo>
                  <a:pt x="9350949" y="1482300"/>
                </a:lnTo>
                <a:cubicBezTo>
                  <a:pt x="9274893" y="733388"/>
                  <a:pt x="8642414" y="148970"/>
                  <a:pt x="7873436" y="148970"/>
                </a:cubicBezTo>
                <a:cubicBezTo>
                  <a:pt x="7104458" y="148970"/>
                  <a:pt x="6471979" y="733388"/>
                  <a:pt x="6395923" y="1482300"/>
                </a:cubicBezTo>
                <a:lnTo>
                  <a:pt x="6388255" y="1634150"/>
                </a:lnTo>
                <a:lnTo>
                  <a:pt x="6387944" y="1634150"/>
                </a:lnTo>
                <a:lnTo>
                  <a:pt x="6379507" y="1801231"/>
                </a:lnTo>
                <a:cubicBezTo>
                  <a:pt x="6295822" y="2625262"/>
                  <a:pt x="5599903" y="3268300"/>
                  <a:pt x="4753793" y="3268300"/>
                </a:cubicBezTo>
                <a:cubicBezTo>
                  <a:pt x="3907683" y="3268300"/>
                  <a:pt x="3211764" y="2625262"/>
                  <a:pt x="3128079" y="1801231"/>
                </a:cubicBezTo>
                <a:lnTo>
                  <a:pt x="3119642" y="1634150"/>
                </a:lnTo>
                <a:lnTo>
                  <a:pt x="3119331" y="1634150"/>
                </a:lnTo>
                <a:lnTo>
                  <a:pt x="3111663" y="1482300"/>
                </a:lnTo>
                <a:cubicBezTo>
                  <a:pt x="3035607" y="733388"/>
                  <a:pt x="2403128" y="148970"/>
                  <a:pt x="1634150" y="148970"/>
                </a:cubicBezTo>
                <a:cubicBezTo>
                  <a:pt x="865172" y="148970"/>
                  <a:pt x="232693" y="733388"/>
                  <a:pt x="156637" y="1482300"/>
                </a:cubicBezTo>
                <a:lnTo>
                  <a:pt x="148969" y="1634150"/>
                </a:lnTo>
                <a:lnTo>
                  <a:pt x="0" y="1634150"/>
                </a:lnTo>
                <a:lnTo>
                  <a:pt x="8437" y="1467069"/>
                </a:lnTo>
                <a:cubicBezTo>
                  <a:pt x="92122" y="643038"/>
                  <a:pt x="788041" y="0"/>
                  <a:pt x="1634151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87338B5-9C87-871B-24E3-185FFDA5219B}"/>
              </a:ext>
            </a:extLst>
          </p:cNvPr>
          <p:cNvGrpSpPr/>
          <p:nvPr/>
        </p:nvGrpSpPr>
        <p:grpSpPr>
          <a:xfrm>
            <a:off x="4730747" y="2652667"/>
            <a:ext cx="2743200" cy="2743198"/>
            <a:chOff x="1601584" y="2652667"/>
            <a:chExt cx="2743200" cy="2743198"/>
          </a:xfrm>
          <a:solidFill>
            <a:schemeClr val="accent1"/>
          </a:solidFill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E900A84-229B-69E0-8B92-F3692C0F7B58}"/>
                </a:ext>
              </a:extLst>
            </p:cNvPr>
            <p:cNvSpPr/>
            <p:nvPr/>
          </p:nvSpPr>
          <p:spPr>
            <a:xfrm>
              <a:off x="1601584" y="2652667"/>
              <a:ext cx="2743200" cy="274319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C87CEAE-5C1F-7D4E-609D-41BE37F4D65B}"/>
                </a:ext>
              </a:extLst>
            </p:cNvPr>
            <p:cNvSpPr/>
            <p:nvPr/>
          </p:nvSpPr>
          <p:spPr>
            <a:xfrm>
              <a:off x="1601584" y="2652667"/>
              <a:ext cx="2743200" cy="274319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2CD6D1A-8FDF-422A-015A-5867FF652EDD}"/>
              </a:ext>
            </a:extLst>
          </p:cNvPr>
          <p:cNvGrpSpPr/>
          <p:nvPr/>
        </p:nvGrpSpPr>
        <p:grpSpPr>
          <a:xfrm>
            <a:off x="7847216" y="2652667"/>
            <a:ext cx="2743200" cy="2743198"/>
            <a:chOff x="1601584" y="2652667"/>
            <a:chExt cx="2743200" cy="2743198"/>
          </a:xfrm>
          <a:solidFill>
            <a:schemeClr val="accent1"/>
          </a:solidFill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C4972BF-D30B-A74C-A70E-63AE8BDD95B1}"/>
                </a:ext>
              </a:extLst>
            </p:cNvPr>
            <p:cNvSpPr/>
            <p:nvPr/>
          </p:nvSpPr>
          <p:spPr>
            <a:xfrm>
              <a:off x="1601584" y="2652667"/>
              <a:ext cx="2743200" cy="274319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7726136-2AB7-7656-B22C-20F80AAD9065}"/>
                </a:ext>
              </a:extLst>
            </p:cNvPr>
            <p:cNvSpPr/>
            <p:nvPr/>
          </p:nvSpPr>
          <p:spPr>
            <a:xfrm>
              <a:off x="1601584" y="2652667"/>
              <a:ext cx="2743200" cy="274319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399716A-772F-F60B-5DF7-2690309A24F3}"/>
              </a:ext>
            </a:extLst>
          </p:cNvPr>
          <p:cNvGrpSpPr/>
          <p:nvPr/>
        </p:nvGrpSpPr>
        <p:grpSpPr>
          <a:xfrm>
            <a:off x="1601584" y="2652667"/>
            <a:ext cx="2743200" cy="2743198"/>
            <a:chOff x="1601584" y="2652667"/>
            <a:chExt cx="2743200" cy="2743198"/>
          </a:xfrm>
          <a:solidFill>
            <a:schemeClr val="accent1"/>
          </a:solidFill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05ED826-8E5E-5EA4-F9F9-0385BB73DB67}"/>
                </a:ext>
              </a:extLst>
            </p:cNvPr>
            <p:cNvSpPr/>
            <p:nvPr/>
          </p:nvSpPr>
          <p:spPr>
            <a:xfrm>
              <a:off x="1601584" y="2652667"/>
              <a:ext cx="2743200" cy="274319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2BD10D7-F65B-B85E-207B-9F2DA3DA3654}"/>
                </a:ext>
              </a:extLst>
            </p:cNvPr>
            <p:cNvSpPr/>
            <p:nvPr/>
          </p:nvSpPr>
          <p:spPr>
            <a:xfrm>
              <a:off x="1601584" y="2652667"/>
              <a:ext cx="2743200" cy="274319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97A60E3-5B89-2B59-7C57-DE6FB5BF05BC}"/>
              </a:ext>
            </a:extLst>
          </p:cNvPr>
          <p:cNvSpPr txBox="1"/>
          <p:nvPr/>
        </p:nvSpPr>
        <p:spPr>
          <a:xfrm>
            <a:off x="2470643" y="319992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28B5B7-46A6-E52F-7A37-021E457B2DE6}"/>
              </a:ext>
            </a:extLst>
          </p:cNvPr>
          <p:cNvSpPr txBox="1"/>
          <p:nvPr/>
        </p:nvSpPr>
        <p:spPr>
          <a:xfrm>
            <a:off x="1956645" y="3557513"/>
            <a:ext cx="203307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129" name="그래픽 128">
            <a:extLst>
              <a:ext uri="{FF2B5EF4-FFF2-40B4-BE49-F238E27FC236}">
                <a16:creationId xmlns:a16="http://schemas.microsoft.com/office/drawing/2014/main" id="{4F632E4D-6168-0664-6E37-F8EB96ADEA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89410" y="4460032"/>
            <a:ext cx="567548" cy="567548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16666EAF-023A-1093-9979-9663477DB465}"/>
              </a:ext>
            </a:extLst>
          </p:cNvPr>
          <p:cNvSpPr txBox="1"/>
          <p:nvPr/>
        </p:nvSpPr>
        <p:spPr>
          <a:xfrm>
            <a:off x="5593460" y="319992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4582F61-04AF-5C2C-F6C2-B41069EB08C1}"/>
              </a:ext>
            </a:extLst>
          </p:cNvPr>
          <p:cNvSpPr txBox="1"/>
          <p:nvPr/>
        </p:nvSpPr>
        <p:spPr>
          <a:xfrm>
            <a:off x="5079462" y="3557513"/>
            <a:ext cx="203307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154" name="그래픽 153">
            <a:extLst>
              <a:ext uri="{FF2B5EF4-FFF2-40B4-BE49-F238E27FC236}">
                <a16:creationId xmlns:a16="http://schemas.microsoft.com/office/drawing/2014/main" id="{D8ECDAA8-9B9D-2E3A-2906-E05F6A813A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12227" y="4460032"/>
            <a:ext cx="567548" cy="567548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496EDDB2-CDE6-E720-F918-3C7B45857D10}"/>
              </a:ext>
            </a:extLst>
          </p:cNvPr>
          <p:cNvSpPr txBox="1"/>
          <p:nvPr/>
        </p:nvSpPr>
        <p:spPr>
          <a:xfrm>
            <a:off x="8709929" y="319992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94F936D-7168-2D53-C27F-734627E9EA86}"/>
              </a:ext>
            </a:extLst>
          </p:cNvPr>
          <p:cNvSpPr txBox="1"/>
          <p:nvPr/>
        </p:nvSpPr>
        <p:spPr>
          <a:xfrm>
            <a:off x="8195931" y="3557513"/>
            <a:ext cx="203307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169" name="그래픽 168">
            <a:extLst>
              <a:ext uri="{FF2B5EF4-FFF2-40B4-BE49-F238E27FC236}">
                <a16:creationId xmlns:a16="http://schemas.microsoft.com/office/drawing/2014/main" id="{AA11BC63-A872-05D4-37A0-68CE0EF7BA0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928696" y="4460032"/>
            <a:ext cx="567548" cy="5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8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5627285" y="4704755"/>
            <a:ext cx="371193" cy="927304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A669EB-5AD4-5E35-E50A-C2D71053CD22}"/>
              </a:ext>
            </a:extLst>
          </p:cNvPr>
          <p:cNvSpPr txBox="1"/>
          <p:nvPr/>
        </p:nvSpPr>
        <p:spPr>
          <a:xfrm>
            <a:off x="5526746" y="5872636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9ACD9CE-5AEA-4D5A-6A1B-F80A3B5C6343}"/>
              </a:ext>
            </a:extLst>
          </p:cNvPr>
          <p:cNvGrpSpPr/>
          <p:nvPr/>
        </p:nvGrpSpPr>
        <p:grpSpPr>
          <a:xfrm>
            <a:off x="6586953" y="4184351"/>
            <a:ext cx="371193" cy="1447701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0B63608-6E28-E396-4327-7E9E5A2EA380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208659C-3383-3FE3-38B1-C6438E0A38AC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8A14DC0-6671-9657-1622-EFB783AD2D8A}"/>
              </a:ext>
            </a:extLst>
          </p:cNvPr>
          <p:cNvSpPr txBox="1"/>
          <p:nvPr/>
        </p:nvSpPr>
        <p:spPr>
          <a:xfrm>
            <a:off x="6486414" y="5872636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FF189BB-9F98-A4B5-78FD-4AC4A0ABE472}"/>
              </a:ext>
            </a:extLst>
          </p:cNvPr>
          <p:cNvGrpSpPr/>
          <p:nvPr/>
        </p:nvGrpSpPr>
        <p:grpSpPr>
          <a:xfrm>
            <a:off x="7546621" y="4317484"/>
            <a:ext cx="371193" cy="1314577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00485FD-43E1-14D9-7DD6-B63A71799617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CD79221-20A0-16BE-12D4-8AEA9B207A7A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01FDE97-F430-F233-F516-760CFE1103F1}"/>
              </a:ext>
            </a:extLst>
          </p:cNvPr>
          <p:cNvSpPr txBox="1"/>
          <p:nvPr/>
        </p:nvSpPr>
        <p:spPr>
          <a:xfrm>
            <a:off x="7446082" y="5872636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127FBB4-0750-51C5-3A76-1021D69F673A}"/>
              </a:ext>
            </a:extLst>
          </p:cNvPr>
          <p:cNvGrpSpPr/>
          <p:nvPr/>
        </p:nvGrpSpPr>
        <p:grpSpPr>
          <a:xfrm>
            <a:off x="8506289" y="3874880"/>
            <a:ext cx="371193" cy="1757175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5574C31-B31B-2525-A750-38E30A83A3E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3D8032B4-CCFE-CAB1-0C08-C4DE6F8631BA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0267C1A-7036-BC15-8C61-BF0AF7189006}"/>
              </a:ext>
            </a:extLst>
          </p:cNvPr>
          <p:cNvSpPr txBox="1"/>
          <p:nvPr/>
        </p:nvSpPr>
        <p:spPr>
          <a:xfrm>
            <a:off x="8405750" y="5872636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A7E41DF-06C7-E5A6-E2F7-2E1F1C76956D}"/>
              </a:ext>
            </a:extLst>
          </p:cNvPr>
          <p:cNvGrpSpPr/>
          <p:nvPr/>
        </p:nvGrpSpPr>
        <p:grpSpPr>
          <a:xfrm>
            <a:off x="9465957" y="3715825"/>
            <a:ext cx="371193" cy="1916234"/>
            <a:chOff x="4538662" y="3594178"/>
            <a:chExt cx="5781675" cy="1114425"/>
          </a:xfrm>
          <a:solidFill>
            <a:schemeClr val="accent1"/>
          </a:solidFill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FB3FBBCE-EFF3-539E-2252-A6F891BAAC4C}"/>
                </a:ext>
              </a:extLst>
            </p:cNvPr>
            <p:cNvSpPr/>
            <p:nvPr/>
          </p:nvSpPr>
          <p:spPr>
            <a:xfrm>
              <a:off x="4538662" y="3594178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B482E0CE-B68F-8182-348D-E5C1455098A9}"/>
                </a:ext>
              </a:extLst>
            </p:cNvPr>
            <p:cNvSpPr/>
            <p:nvPr/>
          </p:nvSpPr>
          <p:spPr>
            <a:xfrm>
              <a:off x="4538662" y="3594178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9FB2253-51B4-AB0A-9DBA-C452CD49EF26}"/>
              </a:ext>
            </a:extLst>
          </p:cNvPr>
          <p:cNvSpPr txBox="1"/>
          <p:nvPr/>
        </p:nvSpPr>
        <p:spPr>
          <a:xfrm>
            <a:off x="9365418" y="5872636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7492BEA-0F2B-1869-D336-D29F69E6D0EE}"/>
              </a:ext>
            </a:extLst>
          </p:cNvPr>
          <p:cNvGrpSpPr/>
          <p:nvPr/>
        </p:nvGrpSpPr>
        <p:grpSpPr>
          <a:xfrm>
            <a:off x="10425625" y="2262880"/>
            <a:ext cx="371193" cy="3369178"/>
            <a:chOff x="10425625" y="2262880"/>
            <a:chExt cx="371193" cy="3369178"/>
          </a:xfrm>
          <a:solidFill>
            <a:schemeClr val="accent3"/>
          </a:solidFill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15603691-B4EB-51D2-D5FE-5DAE0CA1B1FA}"/>
                </a:ext>
              </a:extLst>
            </p:cNvPr>
            <p:cNvSpPr/>
            <p:nvPr/>
          </p:nvSpPr>
          <p:spPr>
            <a:xfrm>
              <a:off x="10425625" y="2262880"/>
              <a:ext cx="371193" cy="3369178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905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4221704F-A7A2-EBD6-23AE-CAEED20C3F26}"/>
                </a:ext>
              </a:extLst>
            </p:cNvPr>
            <p:cNvSpPr/>
            <p:nvPr/>
          </p:nvSpPr>
          <p:spPr>
            <a:xfrm>
              <a:off x="10425625" y="2262880"/>
              <a:ext cx="371193" cy="3369178"/>
            </a:xfrm>
            <a:prstGeom prst="roundRect">
              <a:avLst>
                <a:gd name="adj" fmla="val 9829"/>
              </a:avLst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905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BBB5A69-C935-AC97-0289-02C8098FA151}"/>
              </a:ext>
            </a:extLst>
          </p:cNvPr>
          <p:cNvSpPr txBox="1"/>
          <p:nvPr/>
        </p:nvSpPr>
        <p:spPr>
          <a:xfrm>
            <a:off x="10325086" y="5872636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86A6E43-A1C8-C18C-4A59-DDE3CEDA6EBB}"/>
              </a:ext>
            </a:extLst>
          </p:cNvPr>
          <p:cNvSpPr txBox="1"/>
          <p:nvPr/>
        </p:nvSpPr>
        <p:spPr>
          <a:xfrm>
            <a:off x="10309055" y="1732361"/>
            <a:ext cx="60433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394</a:t>
            </a:r>
            <a:endParaRPr lang="ko-KR" altLang="en-US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D5B90-86C0-0B9A-B2F7-EA236AD86E3C}"/>
              </a:ext>
            </a:extLst>
          </p:cNvPr>
          <p:cNvSpPr txBox="1"/>
          <p:nvPr/>
        </p:nvSpPr>
        <p:spPr>
          <a:xfrm>
            <a:off x="1136650" y="4627584"/>
            <a:ext cx="17536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제목을 입력하세요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2E14DC-3732-1E95-64C2-38243898A803}"/>
              </a:ext>
            </a:extLst>
          </p:cNvPr>
          <p:cNvSpPr txBox="1"/>
          <p:nvPr/>
        </p:nvSpPr>
        <p:spPr>
          <a:xfrm>
            <a:off x="1136650" y="4985853"/>
            <a:ext cx="3162875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55997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B2152-CCEE-9DED-3F0F-4F73EB65559C}"/>
              </a:ext>
            </a:extLst>
          </p:cNvPr>
          <p:cNvSpPr txBox="1"/>
          <p:nvPr/>
        </p:nvSpPr>
        <p:spPr>
          <a:xfrm>
            <a:off x="3411895" y="1657067"/>
            <a:ext cx="536821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0E4D5F-B449-F195-9515-D8C5D04D2BF8}"/>
              </a:ext>
            </a:extLst>
          </p:cNvPr>
          <p:cNvGrpSpPr/>
          <p:nvPr/>
        </p:nvGrpSpPr>
        <p:grpSpPr>
          <a:xfrm>
            <a:off x="1127125" y="3067049"/>
            <a:ext cx="1892300" cy="2725832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7AD24BF-7CA2-FE2B-0D0B-BE6BAC0E9F6F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F9404F6-542A-34C6-7965-AF336E9C332C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45B53B-723B-8086-ACDB-461C33A90FE0}"/>
              </a:ext>
            </a:extLst>
          </p:cNvPr>
          <p:cNvGrpSpPr/>
          <p:nvPr/>
        </p:nvGrpSpPr>
        <p:grpSpPr>
          <a:xfrm>
            <a:off x="1767245" y="2776537"/>
            <a:ext cx="1473200" cy="581025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1C2EE39-2D6C-669B-39F8-F01EFFB1D311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846C0ED-148C-D891-91EA-D44795A9E59D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BDE7EA-163F-BA7C-B86F-706E902D49F9}"/>
              </a:ext>
            </a:extLst>
          </p:cNvPr>
          <p:cNvGrpSpPr/>
          <p:nvPr/>
        </p:nvGrpSpPr>
        <p:grpSpPr>
          <a:xfrm>
            <a:off x="3735269" y="3067047"/>
            <a:ext cx="1892300" cy="2725831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4DE8767-2052-5444-CEB1-3413112478CB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7EE0BA1-1D1E-FFEA-D495-943B260AEF63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B25E1F-33D8-2ECC-9187-A417DCB9B843}"/>
              </a:ext>
            </a:extLst>
          </p:cNvPr>
          <p:cNvGrpSpPr/>
          <p:nvPr/>
        </p:nvGrpSpPr>
        <p:grpSpPr>
          <a:xfrm>
            <a:off x="4376685" y="5502369"/>
            <a:ext cx="1473200" cy="581025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DBCAA2F-3AE3-51A9-345B-0C3E911E9F73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C6164E4-640F-6576-5EF5-140423F44CA4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E30EB9D-3C77-547C-C199-5A54414DDE62}"/>
              </a:ext>
            </a:extLst>
          </p:cNvPr>
          <p:cNvGrpSpPr/>
          <p:nvPr/>
        </p:nvGrpSpPr>
        <p:grpSpPr>
          <a:xfrm>
            <a:off x="1369166" y="3682573"/>
            <a:ext cx="1248675" cy="1815601"/>
            <a:chOff x="1369166" y="3558748"/>
            <a:chExt cx="1248675" cy="181560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FADE76-3EB2-3456-0F54-9AF96F16C9ED}"/>
                </a:ext>
              </a:extLst>
            </p:cNvPr>
            <p:cNvSpPr txBox="1"/>
            <p:nvPr/>
          </p:nvSpPr>
          <p:spPr>
            <a:xfrm>
              <a:off x="1767245" y="3558748"/>
              <a:ext cx="850596" cy="1754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디자인 관련 내용을 제공해드리고 있습니다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F6857E-7CF8-E9D3-55A1-05AD875F60B9}"/>
                </a:ext>
              </a:extLst>
            </p:cNvPr>
            <p:cNvSpPr txBox="1"/>
            <p:nvPr/>
          </p:nvSpPr>
          <p:spPr>
            <a:xfrm>
              <a:off x="1369166" y="4900373"/>
              <a:ext cx="163506" cy="4739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B458A1E-5382-7A69-112A-0E1681EECFEC}"/>
              </a:ext>
            </a:extLst>
          </p:cNvPr>
          <p:cNvSpPr txBox="1"/>
          <p:nvPr/>
        </p:nvSpPr>
        <p:spPr>
          <a:xfrm>
            <a:off x="4383697" y="3415873"/>
            <a:ext cx="850596" cy="1754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ED8A44-6E64-C808-5364-24C05BDEEAD4}"/>
              </a:ext>
            </a:extLst>
          </p:cNvPr>
          <p:cNvSpPr txBox="1"/>
          <p:nvPr/>
        </p:nvSpPr>
        <p:spPr>
          <a:xfrm>
            <a:off x="3951153" y="3384123"/>
            <a:ext cx="232436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47E6C-4CFA-2794-FAE4-F455B18D96E3}"/>
              </a:ext>
            </a:extLst>
          </p:cNvPr>
          <p:cNvSpPr txBox="1"/>
          <p:nvPr/>
        </p:nvSpPr>
        <p:spPr>
          <a:xfrm>
            <a:off x="2001304" y="294393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BC85F5-EF5D-3B61-19AA-07B5D9647655}"/>
              </a:ext>
            </a:extLst>
          </p:cNvPr>
          <p:cNvSpPr txBox="1"/>
          <p:nvPr/>
        </p:nvSpPr>
        <p:spPr>
          <a:xfrm>
            <a:off x="4610744" y="566977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7CA426B-4675-FCCE-1FFD-D20034066F2A}"/>
              </a:ext>
            </a:extLst>
          </p:cNvPr>
          <p:cNvGrpSpPr/>
          <p:nvPr/>
        </p:nvGrpSpPr>
        <p:grpSpPr>
          <a:xfrm>
            <a:off x="6343413" y="3067049"/>
            <a:ext cx="1892300" cy="2725832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45718930-52D3-E75D-B8AB-C4C7C43D62BA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BC3FC22B-9391-AE52-336D-E386793C562A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B65EA25-1941-6E12-4541-48AE1482479A}"/>
              </a:ext>
            </a:extLst>
          </p:cNvPr>
          <p:cNvGrpSpPr/>
          <p:nvPr/>
        </p:nvGrpSpPr>
        <p:grpSpPr>
          <a:xfrm>
            <a:off x="6982235" y="2776537"/>
            <a:ext cx="1473200" cy="581025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6A6FC8D-2047-750E-9046-A0F020614317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74E5DC38-5798-1FE1-A46C-2CC34A33C915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9A4E767-71A4-5419-9765-2BC4A82B789D}"/>
              </a:ext>
            </a:extLst>
          </p:cNvPr>
          <p:cNvGrpSpPr/>
          <p:nvPr/>
        </p:nvGrpSpPr>
        <p:grpSpPr>
          <a:xfrm>
            <a:off x="8951555" y="3067048"/>
            <a:ext cx="1892300" cy="2725831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1D7805EE-23A4-686A-53F2-CDD6E6E41083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:a16="http://schemas.microsoft.com/office/drawing/2014/main" id="{5F5D8596-6C59-DFA1-D3ED-D356694A629E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6514415-BD77-F3E0-C5F1-803DA43AB9A9}"/>
              </a:ext>
            </a:extLst>
          </p:cNvPr>
          <p:cNvGrpSpPr/>
          <p:nvPr/>
        </p:nvGrpSpPr>
        <p:grpSpPr>
          <a:xfrm>
            <a:off x="9591675" y="5502369"/>
            <a:ext cx="1473200" cy="581025"/>
            <a:chOff x="1127124" y="3767985"/>
            <a:chExt cx="4866270" cy="2315512"/>
          </a:xfrm>
          <a:solidFill>
            <a:schemeClr val="accent1"/>
          </a:solidFill>
        </p:grpSpPr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BC056884-BC29-E669-84E9-D3D1ACC89AEA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8561FB1B-A10E-450E-2572-6D65ABC59768}"/>
                </a:ext>
              </a:extLst>
            </p:cNvPr>
            <p:cNvSpPr/>
            <p:nvPr/>
          </p:nvSpPr>
          <p:spPr>
            <a:xfrm>
              <a:off x="1127124" y="3767985"/>
              <a:ext cx="4866270" cy="2315512"/>
            </a:xfrm>
            <a:prstGeom prst="roundRect">
              <a:avLst>
                <a:gd name="adj" fmla="val 8458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80F0ADF-25E4-7C4A-201D-1554C2F61AC3}"/>
              </a:ext>
            </a:extLst>
          </p:cNvPr>
          <p:cNvSpPr txBox="1"/>
          <p:nvPr/>
        </p:nvSpPr>
        <p:spPr>
          <a:xfrm>
            <a:off x="6982235" y="3682573"/>
            <a:ext cx="850596" cy="1754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A6F9C5C-211E-1E97-8E4C-7BB9ED8F82EC}"/>
              </a:ext>
            </a:extLst>
          </p:cNvPr>
          <p:cNvSpPr txBox="1"/>
          <p:nvPr/>
        </p:nvSpPr>
        <p:spPr>
          <a:xfrm>
            <a:off x="6548088" y="5024198"/>
            <a:ext cx="235642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8E5D85-1DE6-73AE-64B3-0E938A057BCB}"/>
              </a:ext>
            </a:extLst>
          </p:cNvPr>
          <p:cNvSpPr txBox="1"/>
          <p:nvPr/>
        </p:nvSpPr>
        <p:spPr>
          <a:xfrm>
            <a:off x="9598687" y="3415873"/>
            <a:ext cx="850596" cy="1754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CE57193-E7A4-E94F-877E-51B1474FBA08}"/>
              </a:ext>
            </a:extLst>
          </p:cNvPr>
          <p:cNvSpPr txBox="1"/>
          <p:nvPr/>
        </p:nvSpPr>
        <p:spPr>
          <a:xfrm>
            <a:off x="9162136" y="3384123"/>
            <a:ext cx="240451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26F667-3F1A-1047-8D08-47BED72229D5}"/>
              </a:ext>
            </a:extLst>
          </p:cNvPr>
          <p:cNvSpPr txBox="1"/>
          <p:nvPr/>
        </p:nvSpPr>
        <p:spPr>
          <a:xfrm>
            <a:off x="7216294" y="294393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C2874F5-AA86-2264-3AB3-AA6023E1F5FA}"/>
              </a:ext>
            </a:extLst>
          </p:cNvPr>
          <p:cNvSpPr txBox="1"/>
          <p:nvPr/>
        </p:nvSpPr>
        <p:spPr>
          <a:xfrm>
            <a:off x="9825734" y="566977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13035F8B-AD1D-8B47-1122-6C3D6DF1EC6D}"/>
              </a:ext>
            </a:extLst>
          </p:cNvPr>
          <p:cNvGrpSpPr/>
          <p:nvPr/>
        </p:nvGrpSpPr>
        <p:grpSpPr>
          <a:xfrm>
            <a:off x="3247634" y="4252876"/>
            <a:ext cx="259426" cy="354181"/>
            <a:chOff x="1683945" y="1869368"/>
            <a:chExt cx="259426" cy="354181"/>
          </a:xfrm>
        </p:grpSpPr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id="{AF80B04C-D032-B12D-198B-967C19588722}"/>
                </a:ext>
              </a:extLst>
            </p:cNvPr>
            <p:cNvGrpSpPr/>
            <p:nvPr/>
          </p:nvGrpSpPr>
          <p:grpSpPr>
            <a:xfrm>
              <a:off x="16839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C339133F-5360-91EB-A9BB-DE58850C3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5F067141-1F94-3B52-76CF-93031CA050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17F43674-BCB0-0204-1953-2C8DB08017AA}"/>
                </a:ext>
              </a:extLst>
            </p:cNvPr>
            <p:cNvGrpSpPr/>
            <p:nvPr/>
          </p:nvGrpSpPr>
          <p:grpSpPr>
            <a:xfrm>
              <a:off x="17672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481A413D-6F40-0CCD-25D0-20DCCEEACF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7F006740-25DC-2580-5091-ED6B5E032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9D73EC-DEF9-B009-AE20-07D7B2F4284F}"/>
              </a:ext>
            </a:extLst>
          </p:cNvPr>
          <p:cNvGrpSpPr/>
          <p:nvPr/>
        </p:nvGrpSpPr>
        <p:grpSpPr>
          <a:xfrm>
            <a:off x="5855778" y="4252876"/>
            <a:ext cx="259426" cy="354181"/>
            <a:chOff x="1683945" y="1869368"/>
            <a:chExt cx="259426" cy="354181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3BA9B1FF-85F6-D7CB-9507-4A2DF07DAD44}"/>
                </a:ext>
              </a:extLst>
            </p:cNvPr>
            <p:cNvGrpSpPr/>
            <p:nvPr/>
          </p:nvGrpSpPr>
          <p:grpSpPr>
            <a:xfrm>
              <a:off x="16839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611AFD8C-577A-192A-4C37-17C2FE8638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9043A4B7-F75E-2869-B59A-A0A6DAE310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603CBD81-297A-BB86-953F-7841CB352B3E}"/>
                </a:ext>
              </a:extLst>
            </p:cNvPr>
            <p:cNvGrpSpPr/>
            <p:nvPr/>
          </p:nvGrpSpPr>
          <p:grpSpPr>
            <a:xfrm>
              <a:off x="17672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8EE4DCE1-0914-A208-DBB7-6C4927112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5E649E34-7406-0A2C-FADF-FD2DA0F0BF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9B86720-6F74-C1C3-2245-6BB5A430990E}"/>
              </a:ext>
            </a:extLst>
          </p:cNvPr>
          <p:cNvGrpSpPr/>
          <p:nvPr/>
        </p:nvGrpSpPr>
        <p:grpSpPr>
          <a:xfrm>
            <a:off x="8463922" y="4252876"/>
            <a:ext cx="259426" cy="354181"/>
            <a:chOff x="1683945" y="1869368"/>
            <a:chExt cx="259426" cy="354181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DCF230C-8F19-1CE5-87CE-F2A8A553870D}"/>
                </a:ext>
              </a:extLst>
            </p:cNvPr>
            <p:cNvGrpSpPr/>
            <p:nvPr/>
          </p:nvGrpSpPr>
          <p:grpSpPr>
            <a:xfrm>
              <a:off x="16839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0C11A64A-AA84-BC88-2296-01AD24B03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EBED211F-8300-81D8-CB2A-9A93BE7AEB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A8DDFCBC-3C58-9AF0-FAC9-D921A2807F8A}"/>
                </a:ext>
              </a:extLst>
            </p:cNvPr>
            <p:cNvGrpSpPr/>
            <p:nvPr/>
          </p:nvGrpSpPr>
          <p:grpSpPr>
            <a:xfrm>
              <a:off x="1767245" y="1869368"/>
              <a:ext cx="176126" cy="354181"/>
              <a:chOff x="1683945" y="1869368"/>
              <a:chExt cx="176126" cy="354181"/>
            </a:xfrm>
          </p:grpSpPr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525B883A-E502-0A34-F06D-4EE94C4C8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945" y="1869368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0ED23D59-0B77-86D1-A40E-DF226D488B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83945" y="2047423"/>
                <a:ext cx="176126" cy="176126"/>
              </a:xfrm>
              <a:prstGeom prst="line">
                <a:avLst/>
              </a:prstGeom>
              <a:ln w="28575" cap="rnd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429480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D5B90-86C0-0B9A-B2F7-EA236AD86E3C}"/>
              </a:ext>
            </a:extLst>
          </p:cNvPr>
          <p:cNvSpPr txBox="1"/>
          <p:nvPr/>
        </p:nvSpPr>
        <p:spPr>
          <a:xfrm>
            <a:off x="1136650" y="4870522"/>
            <a:ext cx="17536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제목을 입력하세요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2E14DC-3732-1E95-64C2-38243898A803}"/>
              </a:ext>
            </a:extLst>
          </p:cNvPr>
          <p:cNvSpPr txBox="1"/>
          <p:nvPr/>
        </p:nvSpPr>
        <p:spPr>
          <a:xfrm>
            <a:off x="1136651" y="5228791"/>
            <a:ext cx="2750306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BA96AC-5598-8D1B-02FB-40C6F60699AA}"/>
              </a:ext>
            </a:extLst>
          </p:cNvPr>
          <p:cNvGrpSpPr/>
          <p:nvPr/>
        </p:nvGrpSpPr>
        <p:grpSpPr>
          <a:xfrm>
            <a:off x="5120292" y="736599"/>
            <a:ext cx="2750305" cy="2504544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C118F36-F35A-C949-5F5B-F51FECDB1A68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29CE5D2-B445-6F3B-6383-74FB54E4BB36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9DCB80-ECAF-6A68-627C-7A3A6086F10B}"/>
              </a:ext>
            </a:extLst>
          </p:cNvPr>
          <p:cNvGrpSpPr/>
          <p:nvPr/>
        </p:nvGrpSpPr>
        <p:grpSpPr>
          <a:xfrm>
            <a:off x="8286939" y="736599"/>
            <a:ext cx="2750305" cy="2504544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9752300A-168F-6632-1AF9-32689F0A0CCF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5574038-2BAD-F766-533F-1BB49F0EDB23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5D5B941-AB40-C86E-864F-2C0B39769146}"/>
              </a:ext>
            </a:extLst>
          </p:cNvPr>
          <p:cNvGrpSpPr/>
          <p:nvPr/>
        </p:nvGrpSpPr>
        <p:grpSpPr>
          <a:xfrm>
            <a:off x="5120292" y="3624802"/>
            <a:ext cx="2750305" cy="2504545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9360ED58-640E-E5FB-2DBB-82C1340792A5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031E18B-9BDF-BD64-7C96-01703705E82D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8EAFF6-460C-7064-D14C-0C4945A484FB}"/>
              </a:ext>
            </a:extLst>
          </p:cNvPr>
          <p:cNvSpPr/>
          <p:nvPr/>
        </p:nvSpPr>
        <p:spPr>
          <a:xfrm>
            <a:off x="8286939" y="3624796"/>
            <a:ext cx="2750305" cy="2504542"/>
          </a:xfrm>
          <a:prstGeom prst="roundRect">
            <a:avLst>
              <a:gd name="adj" fmla="val 9829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3E4C5-27FB-B749-AE15-1CD753E93036}"/>
              </a:ext>
            </a:extLst>
          </p:cNvPr>
          <p:cNvSpPr txBox="1"/>
          <p:nvPr/>
        </p:nvSpPr>
        <p:spPr>
          <a:xfrm>
            <a:off x="6121105" y="1043436"/>
            <a:ext cx="13769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3E9AB2-2C68-3C8B-DC95-61D6FED1B26E}"/>
              </a:ext>
            </a:extLst>
          </p:cNvPr>
          <p:cNvSpPr txBox="1"/>
          <p:nvPr/>
        </p:nvSpPr>
        <p:spPr>
          <a:xfrm>
            <a:off x="6121105" y="1398812"/>
            <a:ext cx="1536391" cy="1532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28" name="그래픽 27" descr="조리개 단색으로 채워진">
            <a:extLst>
              <a:ext uri="{FF2B5EF4-FFF2-40B4-BE49-F238E27FC236}">
                <a16:creationId xmlns:a16="http://schemas.microsoft.com/office/drawing/2014/main" id="{980F137C-D070-117E-A14C-63242EF9A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3393" y="1519048"/>
            <a:ext cx="646068" cy="64606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1CCC61-3B76-9180-4C94-DDE9CA083B09}"/>
              </a:ext>
            </a:extLst>
          </p:cNvPr>
          <p:cNvSpPr txBox="1"/>
          <p:nvPr/>
        </p:nvSpPr>
        <p:spPr>
          <a:xfrm>
            <a:off x="9287752" y="1043436"/>
            <a:ext cx="13769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9F64EF-4476-6E85-767D-B736F8EA988F}"/>
              </a:ext>
            </a:extLst>
          </p:cNvPr>
          <p:cNvSpPr txBox="1"/>
          <p:nvPr/>
        </p:nvSpPr>
        <p:spPr>
          <a:xfrm>
            <a:off x="9287752" y="1398812"/>
            <a:ext cx="1536391" cy="1532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2539356A-B0E8-E22E-53D9-C6076A7E0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00042" y="1519048"/>
            <a:ext cx="646064" cy="64606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F333C55-9D13-C551-C454-1796365869D6}"/>
              </a:ext>
            </a:extLst>
          </p:cNvPr>
          <p:cNvSpPr txBox="1"/>
          <p:nvPr/>
        </p:nvSpPr>
        <p:spPr>
          <a:xfrm>
            <a:off x="6121105" y="3931633"/>
            <a:ext cx="13769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054224-C8EF-3A37-3919-98375D4C8643}"/>
              </a:ext>
            </a:extLst>
          </p:cNvPr>
          <p:cNvSpPr txBox="1"/>
          <p:nvPr/>
        </p:nvSpPr>
        <p:spPr>
          <a:xfrm>
            <a:off x="6121105" y="4289902"/>
            <a:ext cx="1536391" cy="1532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5E410AEE-C33C-F8D8-56DF-8D7AE1D90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333395" y="4407245"/>
            <a:ext cx="646064" cy="64606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1B91F45-9EA3-11F5-D7E5-9D5333551D07}"/>
              </a:ext>
            </a:extLst>
          </p:cNvPr>
          <p:cNvSpPr txBox="1"/>
          <p:nvPr/>
        </p:nvSpPr>
        <p:spPr>
          <a:xfrm>
            <a:off x="8700800" y="4699336"/>
            <a:ext cx="1922583" cy="1089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50" name="그래픽 49">
            <a:extLst>
              <a:ext uri="{FF2B5EF4-FFF2-40B4-BE49-F238E27FC236}">
                <a16:creationId xmlns:a16="http://schemas.microsoft.com/office/drawing/2014/main" id="{4368405E-BBE6-CE26-8C38-0487F0E6B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646481" y="3965398"/>
            <a:ext cx="646064" cy="6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331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사람, 인간의 얼굴, 블레이저, 의류이(가) 표시된 사진&#10;&#10;자동 생성된 설명">
            <a:extLst>
              <a:ext uri="{FF2B5EF4-FFF2-40B4-BE49-F238E27FC236}">
                <a16:creationId xmlns:a16="http://schemas.microsoft.com/office/drawing/2014/main" id="{B32F028B-9A2F-EC12-C17D-1E7E5C5CFE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2" b="15383"/>
          <a:stretch/>
        </p:blipFill>
        <p:spPr>
          <a:xfrm>
            <a:off x="3139343" y="225746"/>
            <a:ext cx="5768884" cy="6632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2330009"/>
            <a:ext cx="5065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en-US" altLang="ko-KR" dirty="0"/>
              <a:t>OTD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2600519"/>
            <a:ext cx="2031005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dirty="0"/>
              <a:t>TEAM</a:t>
            </a:r>
          </a:p>
          <a:p>
            <a:r>
              <a:rPr lang="en-US" altLang="ko-KR" dirty="0"/>
              <a:t>MEMBERS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2E14DC-3732-1E95-64C2-38243898A803}"/>
              </a:ext>
            </a:extLst>
          </p:cNvPr>
          <p:cNvSpPr txBox="1"/>
          <p:nvPr/>
        </p:nvSpPr>
        <p:spPr>
          <a:xfrm>
            <a:off x="1136651" y="3861718"/>
            <a:ext cx="2031005" cy="1311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대한민국 가요계 역사 상 전례 없는 최상위급 대중적 인기를 얻으며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2010</a:t>
            </a: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년대 중후반부터 전설적인 대기록들로 해외 음악 시장을 강타하고 있는 세계적인 </a:t>
            </a:r>
            <a:r>
              <a:rPr kumimoji="0" lang="ko-KR" altLang="en-US" sz="1200" b="0" i="0" u="none" strike="noStrike" kern="1200" cap="none" spc="-50" normalizeH="0" baseline="0" noProof="0" dirty="0" err="1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보이그룹이다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rgbClr val="7F7F7F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E22744-DB4A-AE8B-89B3-0BDA1B29E459}"/>
              </a:ext>
            </a:extLst>
          </p:cNvPr>
          <p:cNvGrpSpPr/>
          <p:nvPr/>
        </p:nvGrpSpPr>
        <p:grpSpPr>
          <a:xfrm>
            <a:off x="5971606" y="3781655"/>
            <a:ext cx="5056871" cy="2347684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6281BC5-D25B-D036-4266-F1AB98A021AD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18125B6-B3BC-65CF-2B08-9485BBFF905A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A8C0214-5B9D-D0A6-3B02-D9E785E12368}"/>
              </a:ext>
            </a:extLst>
          </p:cNvPr>
          <p:cNvSpPr txBox="1"/>
          <p:nvPr/>
        </p:nvSpPr>
        <p:spPr>
          <a:xfrm>
            <a:off x="8495148" y="2453119"/>
            <a:ext cx="205665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GIL</a:t>
            </a:r>
            <a:r>
              <a:rPr lang="ko-KR" altLang="en-US" dirty="0"/>
              <a:t> </a:t>
            </a:r>
            <a:r>
              <a:rPr lang="en-US" altLang="ko-KR" dirty="0"/>
              <a:t>DONG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57B36D-B4A9-AA43-0B03-F0FE17375A39}"/>
              </a:ext>
            </a:extLst>
          </p:cNvPr>
          <p:cNvSpPr txBox="1"/>
          <p:nvPr/>
        </p:nvSpPr>
        <p:spPr>
          <a:xfrm>
            <a:off x="9116309" y="2985043"/>
            <a:ext cx="8143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리드 보컬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9748D-3C3F-57FD-770B-337C13C44ABD}"/>
              </a:ext>
            </a:extLst>
          </p:cNvPr>
          <p:cNvSpPr txBox="1"/>
          <p:nvPr/>
        </p:nvSpPr>
        <p:spPr>
          <a:xfrm>
            <a:off x="6479280" y="4152940"/>
            <a:ext cx="3815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외모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7496AFB-EEC8-6540-F934-912AAB0B241D}"/>
              </a:ext>
            </a:extLst>
          </p:cNvPr>
          <p:cNvSpPr/>
          <p:nvPr/>
        </p:nvSpPr>
        <p:spPr>
          <a:xfrm>
            <a:off x="7101328" y="4152940"/>
            <a:ext cx="3419475" cy="2033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006E2A9-C416-5841-7701-AAE321251FC3}"/>
              </a:ext>
            </a:extLst>
          </p:cNvPr>
          <p:cNvSpPr/>
          <p:nvPr/>
        </p:nvSpPr>
        <p:spPr>
          <a:xfrm rot="5400000">
            <a:off x="8599891" y="2786078"/>
            <a:ext cx="124146" cy="293712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bIns="2592000" rtlCol="0" anchor="ctr"/>
          <a:lstStyle/>
          <a:p>
            <a:pPr algn="ctr"/>
            <a:r>
              <a:rPr lang="en-US" altLang="ko-KR" sz="700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90%</a:t>
            </a:r>
            <a:endParaRPr lang="ko-KR" altLang="en-US" sz="7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4415F5-26B4-7B92-30E1-6D490B329672}"/>
              </a:ext>
            </a:extLst>
          </p:cNvPr>
          <p:cNvSpPr txBox="1"/>
          <p:nvPr/>
        </p:nvSpPr>
        <p:spPr>
          <a:xfrm>
            <a:off x="6479280" y="4554899"/>
            <a:ext cx="3815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작사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7B0563F-E988-FD72-5B16-C79F54471BFE}"/>
              </a:ext>
            </a:extLst>
          </p:cNvPr>
          <p:cNvSpPr/>
          <p:nvPr/>
        </p:nvSpPr>
        <p:spPr>
          <a:xfrm>
            <a:off x="7101328" y="4554899"/>
            <a:ext cx="3419475" cy="2033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E7883D3-E6FE-781A-CE3B-2BD87A18974D}"/>
              </a:ext>
            </a:extLst>
          </p:cNvPr>
          <p:cNvSpPr/>
          <p:nvPr/>
        </p:nvSpPr>
        <p:spPr>
          <a:xfrm rot="5400000">
            <a:off x="8599891" y="3188037"/>
            <a:ext cx="124146" cy="293712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bIns="2592000" rtlCol="0" anchor="ctr"/>
          <a:lstStyle/>
          <a:p>
            <a:pPr algn="ctr"/>
            <a:r>
              <a:rPr lang="en-US" altLang="ko-KR" sz="700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90%</a:t>
            </a:r>
            <a:endParaRPr lang="ko-KR" altLang="en-US" sz="7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5B5704-2DE5-ED74-7738-28B60450FD7A}"/>
              </a:ext>
            </a:extLst>
          </p:cNvPr>
          <p:cNvSpPr txBox="1"/>
          <p:nvPr/>
        </p:nvSpPr>
        <p:spPr>
          <a:xfrm>
            <a:off x="6479280" y="4956858"/>
            <a:ext cx="3815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작곡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A346B19-69E2-7B39-A3B4-3B5F960C1BE3}"/>
              </a:ext>
            </a:extLst>
          </p:cNvPr>
          <p:cNvSpPr/>
          <p:nvPr/>
        </p:nvSpPr>
        <p:spPr>
          <a:xfrm>
            <a:off x="7101328" y="4956858"/>
            <a:ext cx="3419475" cy="20339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B34284ED-6821-07EA-ADB9-61AA1C3DB795}"/>
              </a:ext>
            </a:extLst>
          </p:cNvPr>
          <p:cNvSpPr/>
          <p:nvPr/>
        </p:nvSpPr>
        <p:spPr>
          <a:xfrm rot="5400000">
            <a:off x="8599891" y="3589996"/>
            <a:ext cx="124146" cy="293712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bIns="2592000" rtlCol="0" anchor="ctr"/>
          <a:lstStyle/>
          <a:p>
            <a:pPr algn="ctr"/>
            <a:r>
              <a:rPr lang="en-US" altLang="ko-KR" sz="700" dirty="0">
                <a:solidFill>
                  <a:schemeClr val="l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90%</a:t>
            </a:r>
            <a:endParaRPr lang="ko-KR" altLang="en-US" sz="700" dirty="0">
              <a:solidFill>
                <a:schemeClr val="l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11BB10B-E862-E290-7420-92622ECE0BD8}"/>
              </a:ext>
            </a:extLst>
          </p:cNvPr>
          <p:cNvSpPr/>
          <p:nvPr/>
        </p:nvSpPr>
        <p:spPr>
          <a:xfrm rot="5400000">
            <a:off x="6885760" y="5055046"/>
            <a:ext cx="291942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#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동안페이스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924F837-1BFE-7A8B-F140-B1F97828E60C}"/>
              </a:ext>
            </a:extLst>
          </p:cNvPr>
          <p:cNvSpPr/>
          <p:nvPr/>
        </p:nvSpPr>
        <p:spPr>
          <a:xfrm rot="5400000">
            <a:off x="8354071" y="5055047"/>
            <a:ext cx="291940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#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PROMISE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C77DD6C3-FAEC-B14B-421E-DC905C72CAE2}"/>
              </a:ext>
            </a:extLst>
          </p:cNvPr>
          <p:cNvSpPr/>
          <p:nvPr/>
        </p:nvSpPr>
        <p:spPr>
          <a:xfrm rot="5400000">
            <a:off x="9822381" y="5055049"/>
            <a:ext cx="291942" cy="110490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#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" panose="02000503000000020004" pitchFamily="2" charset="-127"/>
              </a:rPr>
              <a:t>만등돌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8402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89E914-7E2E-539B-8EB8-4E2755F6465D}"/>
              </a:ext>
            </a:extLst>
          </p:cNvPr>
          <p:cNvGrpSpPr/>
          <p:nvPr/>
        </p:nvGrpSpPr>
        <p:grpSpPr>
          <a:xfrm>
            <a:off x="2195434" y="3273253"/>
            <a:ext cx="625568" cy="625568"/>
            <a:chOff x="2195434" y="3155558"/>
            <a:chExt cx="625568" cy="625568"/>
          </a:xfrm>
          <a:solidFill>
            <a:schemeClr val="accent1"/>
          </a:solidFill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2EA6CA9-BE66-6A5D-BA48-7FABE2D37261}"/>
                </a:ext>
              </a:extLst>
            </p:cNvPr>
            <p:cNvGrpSpPr/>
            <p:nvPr/>
          </p:nvGrpSpPr>
          <p:grpSpPr>
            <a:xfrm>
              <a:off x="2195434" y="3155558"/>
              <a:ext cx="625568" cy="625568"/>
              <a:chOff x="1601584" y="2652667"/>
              <a:chExt cx="2743200" cy="2743198"/>
            </a:xfrm>
            <a:grpFill/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DEF3511-75D6-8226-A1F9-1B12C78BCC00}"/>
                  </a:ext>
                </a:extLst>
              </p:cNvPr>
              <p:cNvSpPr/>
              <p:nvPr/>
            </p:nvSpPr>
            <p:spPr>
              <a:xfrm>
                <a:off x="1601584" y="2652667"/>
                <a:ext cx="2743200" cy="2743198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68BD73A-6122-9018-9A15-82DBFBF75B8A}"/>
                  </a:ext>
                </a:extLst>
              </p:cNvPr>
              <p:cNvSpPr/>
              <p:nvPr/>
            </p:nvSpPr>
            <p:spPr>
              <a:xfrm>
                <a:off x="1601584" y="2652668"/>
                <a:ext cx="2743200" cy="274319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379E06-2B87-6BBC-8964-92B2C7E73F14}"/>
                </a:ext>
              </a:extLst>
            </p:cNvPr>
            <p:cNvSpPr txBox="1"/>
            <p:nvPr/>
          </p:nvSpPr>
          <p:spPr>
            <a:xfrm>
              <a:off x="2367955" y="3323979"/>
              <a:ext cx="280526" cy="307777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0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01</a:t>
              </a:r>
              <a:endPara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9E332B-2CA8-F416-A6F5-4BD5D1EB0744}"/>
              </a:ext>
            </a:extLst>
          </p:cNvPr>
          <p:cNvGrpSpPr/>
          <p:nvPr/>
        </p:nvGrpSpPr>
        <p:grpSpPr>
          <a:xfrm>
            <a:off x="4603656" y="3853333"/>
            <a:ext cx="625568" cy="625568"/>
            <a:chOff x="2195434" y="3155558"/>
            <a:chExt cx="625568" cy="625568"/>
          </a:xfrm>
          <a:solidFill>
            <a:schemeClr val="accent1"/>
          </a:solidFill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D08E75E-E17A-EB5E-37AD-209E6AEE7B87}"/>
                </a:ext>
              </a:extLst>
            </p:cNvPr>
            <p:cNvGrpSpPr/>
            <p:nvPr/>
          </p:nvGrpSpPr>
          <p:grpSpPr>
            <a:xfrm>
              <a:off x="2195434" y="3155558"/>
              <a:ext cx="625568" cy="625568"/>
              <a:chOff x="1601584" y="2652668"/>
              <a:chExt cx="2743200" cy="2743197"/>
            </a:xfrm>
            <a:grpFill/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BC36E540-A671-647A-EB37-CB2E48075E60}"/>
                  </a:ext>
                </a:extLst>
              </p:cNvPr>
              <p:cNvSpPr/>
              <p:nvPr/>
            </p:nvSpPr>
            <p:spPr>
              <a:xfrm>
                <a:off x="1601584" y="2652668"/>
                <a:ext cx="2743200" cy="274319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DB2EE1C-D091-CCF4-C978-F8B45E33645D}"/>
                  </a:ext>
                </a:extLst>
              </p:cNvPr>
              <p:cNvSpPr/>
              <p:nvPr/>
            </p:nvSpPr>
            <p:spPr>
              <a:xfrm>
                <a:off x="1601584" y="2652668"/>
                <a:ext cx="2743200" cy="274319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38DC9-BD0E-45EC-C582-EE8F9F78EE03}"/>
                </a:ext>
              </a:extLst>
            </p:cNvPr>
            <p:cNvSpPr txBox="1"/>
            <p:nvPr/>
          </p:nvSpPr>
          <p:spPr>
            <a:xfrm>
              <a:off x="2341506" y="3323979"/>
              <a:ext cx="333425" cy="307777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0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02</a:t>
              </a:r>
              <a:endPara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7D57E43-BDD9-DEBE-707D-150F08731B91}"/>
              </a:ext>
            </a:extLst>
          </p:cNvPr>
          <p:cNvGrpSpPr/>
          <p:nvPr/>
        </p:nvGrpSpPr>
        <p:grpSpPr>
          <a:xfrm>
            <a:off x="6969487" y="3273253"/>
            <a:ext cx="625568" cy="625568"/>
            <a:chOff x="2195434" y="3155558"/>
            <a:chExt cx="625568" cy="625568"/>
          </a:xfrm>
          <a:solidFill>
            <a:schemeClr val="accent1"/>
          </a:solidFill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71D932A-E827-C949-EFF5-B1E81CE1CD65}"/>
                </a:ext>
              </a:extLst>
            </p:cNvPr>
            <p:cNvGrpSpPr/>
            <p:nvPr/>
          </p:nvGrpSpPr>
          <p:grpSpPr>
            <a:xfrm>
              <a:off x="2195434" y="3155558"/>
              <a:ext cx="625568" cy="625568"/>
              <a:chOff x="1601584" y="2652668"/>
              <a:chExt cx="2743200" cy="2743197"/>
            </a:xfrm>
            <a:grpFill/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00E214F7-5CAA-0EBE-5AB4-C4C17191B1DF}"/>
                  </a:ext>
                </a:extLst>
              </p:cNvPr>
              <p:cNvSpPr/>
              <p:nvPr/>
            </p:nvSpPr>
            <p:spPr>
              <a:xfrm>
                <a:off x="1601584" y="2652668"/>
                <a:ext cx="2743200" cy="274319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6F3506F3-33EA-1545-A431-6E8D3805CB42}"/>
                  </a:ext>
                </a:extLst>
              </p:cNvPr>
              <p:cNvSpPr/>
              <p:nvPr/>
            </p:nvSpPr>
            <p:spPr>
              <a:xfrm>
                <a:off x="1601584" y="2652668"/>
                <a:ext cx="2743200" cy="274319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76B9E5-A4BD-84A5-E6AF-2CDC9BB6EAE8}"/>
                </a:ext>
              </a:extLst>
            </p:cNvPr>
            <p:cNvSpPr txBox="1"/>
            <p:nvPr/>
          </p:nvSpPr>
          <p:spPr>
            <a:xfrm>
              <a:off x="2341506" y="3323979"/>
              <a:ext cx="333425" cy="307777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0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</a:t>
              </a:r>
              <a:endPara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6FBF173-2813-81A5-E225-C6F42F619929}"/>
              </a:ext>
            </a:extLst>
          </p:cNvPr>
          <p:cNvGrpSpPr/>
          <p:nvPr/>
        </p:nvGrpSpPr>
        <p:grpSpPr>
          <a:xfrm>
            <a:off x="9396759" y="3853333"/>
            <a:ext cx="625568" cy="625568"/>
            <a:chOff x="2195434" y="3155558"/>
            <a:chExt cx="625568" cy="625568"/>
          </a:xfrm>
          <a:solidFill>
            <a:schemeClr val="accent1"/>
          </a:solidFill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D52FA3D-AF69-63F3-BFB4-09122087430E}"/>
                </a:ext>
              </a:extLst>
            </p:cNvPr>
            <p:cNvGrpSpPr/>
            <p:nvPr/>
          </p:nvGrpSpPr>
          <p:grpSpPr>
            <a:xfrm>
              <a:off x="2195434" y="3155558"/>
              <a:ext cx="625568" cy="625568"/>
              <a:chOff x="1601584" y="2652668"/>
              <a:chExt cx="2743200" cy="2743197"/>
            </a:xfrm>
            <a:grpFill/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3F32646D-7AF3-C059-BB91-324AF45AA9B3}"/>
                  </a:ext>
                </a:extLst>
              </p:cNvPr>
              <p:cNvSpPr/>
              <p:nvPr/>
            </p:nvSpPr>
            <p:spPr>
              <a:xfrm>
                <a:off x="1601584" y="2652668"/>
                <a:ext cx="2743200" cy="274319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tx1">
                    <a:alpha val="12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F3E69BA6-A419-5C02-8849-9B41BA48A9DA}"/>
                  </a:ext>
                </a:extLst>
              </p:cNvPr>
              <p:cNvSpPr/>
              <p:nvPr/>
            </p:nvSpPr>
            <p:spPr>
              <a:xfrm>
                <a:off x="1601584" y="2652668"/>
                <a:ext cx="2743200" cy="2743197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bg1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ko-KR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DD2036-80C1-6AE1-C4C9-587D61082D7D}"/>
                </a:ext>
              </a:extLst>
            </p:cNvPr>
            <p:cNvSpPr txBox="1"/>
            <p:nvPr/>
          </p:nvSpPr>
          <p:spPr>
            <a:xfrm>
              <a:off x="2338300" y="3323979"/>
              <a:ext cx="339837" cy="307777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20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</a:t>
              </a:r>
              <a:endPara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BC091C3-38BD-8E08-D63D-85B3462D8242}"/>
              </a:ext>
            </a:extLst>
          </p:cNvPr>
          <p:cNvSpPr txBox="1"/>
          <p:nvPr/>
        </p:nvSpPr>
        <p:spPr>
          <a:xfrm>
            <a:off x="2017347" y="434055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5ED250-8EAD-E9BF-237B-175BE5B1209A}"/>
              </a:ext>
            </a:extLst>
          </p:cNvPr>
          <p:cNvSpPr txBox="1"/>
          <p:nvPr/>
        </p:nvSpPr>
        <p:spPr>
          <a:xfrm>
            <a:off x="1503349" y="4698146"/>
            <a:ext cx="203307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ABE0C9-B598-7A17-7A56-25882FF31013}"/>
              </a:ext>
            </a:extLst>
          </p:cNvPr>
          <p:cNvSpPr txBox="1"/>
          <p:nvPr/>
        </p:nvSpPr>
        <p:spPr>
          <a:xfrm>
            <a:off x="6810450" y="434055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40A7C6-00B0-70F9-AFEC-96843C7E3102}"/>
              </a:ext>
            </a:extLst>
          </p:cNvPr>
          <p:cNvSpPr txBox="1"/>
          <p:nvPr/>
        </p:nvSpPr>
        <p:spPr>
          <a:xfrm>
            <a:off x="6296452" y="4698146"/>
            <a:ext cx="203307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4DF7809-D681-81AA-6F56-BA42A50E2983}"/>
              </a:ext>
            </a:extLst>
          </p:cNvPr>
          <p:cNvSpPr txBox="1"/>
          <p:nvPr/>
        </p:nvSpPr>
        <p:spPr>
          <a:xfrm>
            <a:off x="4411247" y="249745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B0A5385-B2F5-4CC5-63B0-33EE291565FF}"/>
              </a:ext>
            </a:extLst>
          </p:cNvPr>
          <p:cNvSpPr txBox="1"/>
          <p:nvPr/>
        </p:nvSpPr>
        <p:spPr>
          <a:xfrm>
            <a:off x="3897249" y="2855046"/>
            <a:ext cx="203307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B5D3250-806F-99D1-03DF-1B640A8980E5}"/>
              </a:ext>
            </a:extLst>
          </p:cNvPr>
          <p:cNvSpPr txBox="1"/>
          <p:nvPr/>
        </p:nvSpPr>
        <p:spPr>
          <a:xfrm>
            <a:off x="9119500" y="249745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4D6C508-FF00-4BC8-DDC2-9ADFD83B1960}"/>
              </a:ext>
            </a:extLst>
          </p:cNvPr>
          <p:cNvSpPr txBox="1"/>
          <p:nvPr/>
        </p:nvSpPr>
        <p:spPr>
          <a:xfrm>
            <a:off x="8605502" y="2855046"/>
            <a:ext cx="203307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1CD27CF6-97D8-1167-DBEE-86290A185BE3}"/>
              </a:ext>
            </a:extLst>
          </p:cNvPr>
          <p:cNvSpPr/>
          <p:nvPr/>
        </p:nvSpPr>
        <p:spPr>
          <a:xfrm rot="18900000" flipV="1">
            <a:off x="2582154" y="358085"/>
            <a:ext cx="7043016" cy="7036217"/>
          </a:xfrm>
          <a:custGeom>
            <a:avLst/>
            <a:gdLst>
              <a:gd name="connsiteX0" fmla="*/ 1948511 w 6977433"/>
              <a:gd name="connsiteY0" fmla="*/ 6970697 h 6970697"/>
              <a:gd name="connsiteX1" fmla="*/ 1948511 w 6977433"/>
              <a:gd name="connsiteY1" fmla="*/ 5028922 h 6970697"/>
              <a:gd name="connsiteX2" fmla="*/ 1949336 w 6977433"/>
              <a:gd name="connsiteY2" fmla="*/ 5028097 h 6970697"/>
              <a:gd name="connsiteX3" fmla="*/ 1949336 w 6977433"/>
              <a:gd name="connsiteY3" fmla="*/ 3619931 h 6970697"/>
              <a:gd name="connsiteX4" fmla="*/ 3350766 w 6977433"/>
              <a:gd name="connsiteY4" fmla="*/ 3619931 h 6970697"/>
              <a:gd name="connsiteX5" fmla="*/ 3350674 w 6977433"/>
              <a:gd name="connsiteY5" fmla="*/ 3620023 h 6970697"/>
              <a:gd name="connsiteX6" fmla="*/ 5299185 w 6977433"/>
              <a:gd name="connsiteY6" fmla="*/ 3620023 h 6970697"/>
              <a:gd name="connsiteX7" fmla="*/ 5299185 w 6977433"/>
              <a:gd name="connsiteY7" fmla="*/ 1671512 h 6970697"/>
              <a:gd name="connsiteX8" fmla="*/ 5299096 w 6977433"/>
              <a:gd name="connsiteY8" fmla="*/ 1671601 h 6970697"/>
              <a:gd name="connsiteX9" fmla="*/ 5299096 w 6977433"/>
              <a:gd name="connsiteY9" fmla="*/ 270171 h 6970697"/>
              <a:gd name="connsiteX10" fmla="*/ 6707262 w 6977433"/>
              <a:gd name="connsiteY10" fmla="*/ 270171 h 6970697"/>
              <a:gd name="connsiteX11" fmla="*/ 6977433 w 6977433"/>
              <a:gd name="connsiteY11" fmla="*/ 0 h 6970697"/>
              <a:gd name="connsiteX12" fmla="*/ 5028922 w 6977433"/>
              <a:gd name="connsiteY12" fmla="*/ 0 h 6970697"/>
              <a:gd name="connsiteX13" fmla="*/ 5028922 w 6977433"/>
              <a:gd name="connsiteY13" fmla="*/ 1948511 h 6970697"/>
              <a:gd name="connsiteX14" fmla="*/ 5029014 w 6977433"/>
              <a:gd name="connsiteY14" fmla="*/ 1948419 h 6970697"/>
              <a:gd name="connsiteX15" fmla="*/ 5029014 w 6977433"/>
              <a:gd name="connsiteY15" fmla="*/ 3349849 h 6970697"/>
              <a:gd name="connsiteX16" fmla="*/ 3627584 w 6977433"/>
              <a:gd name="connsiteY16" fmla="*/ 3349849 h 6970697"/>
              <a:gd name="connsiteX17" fmla="*/ 3627673 w 6977433"/>
              <a:gd name="connsiteY17" fmla="*/ 3349760 h 6970697"/>
              <a:gd name="connsiteX18" fmla="*/ 1679162 w 6977433"/>
              <a:gd name="connsiteY18" fmla="*/ 3349760 h 6970697"/>
              <a:gd name="connsiteX19" fmla="*/ 1679162 w 6977433"/>
              <a:gd name="connsiteY19" fmla="*/ 5291535 h 6970697"/>
              <a:gd name="connsiteX20" fmla="*/ 1678340 w 6977433"/>
              <a:gd name="connsiteY20" fmla="*/ 5292357 h 6970697"/>
              <a:gd name="connsiteX21" fmla="*/ 1678340 w 6977433"/>
              <a:gd name="connsiteY21" fmla="*/ 6700523 h 6970697"/>
              <a:gd name="connsiteX22" fmla="*/ 270174 w 6977433"/>
              <a:gd name="connsiteY22" fmla="*/ 6700523 h 6970697"/>
              <a:gd name="connsiteX23" fmla="*/ 0 w 6977433"/>
              <a:gd name="connsiteY23" fmla="*/ 6970697 h 6970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77433" h="6970697">
                <a:moveTo>
                  <a:pt x="1948511" y="6970697"/>
                </a:moveTo>
                <a:lnTo>
                  <a:pt x="1948511" y="5028922"/>
                </a:lnTo>
                <a:lnTo>
                  <a:pt x="1949336" y="5028097"/>
                </a:lnTo>
                <a:lnTo>
                  <a:pt x="1949336" y="3619931"/>
                </a:lnTo>
                <a:lnTo>
                  <a:pt x="3350766" y="3619931"/>
                </a:lnTo>
                <a:lnTo>
                  <a:pt x="3350674" y="3620023"/>
                </a:lnTo>
                <a:lnTo>
                  <a:pt x="5299185" y="3620023"/>
                </a:lnTo>
                <a:lnTo>
                  <a:pt x="5299185" y="1671512"/>
                </a:lnTo>
                <a:lnTo>
                  <a:pt x="5299096" y="1671601"/>
                </a:lnTo>
                <a:lnTo>
                  <a:pt x="5299096" y="270171"/>
                </a:lnTo>
                <a:lnTo>
                  <a:pt x="6707262" y="270171"/>
                </a:lnTo>
                <a:lnTo>
                  <a:pt x="6977433" y="0"/>
                </a:lnTo>
                <a:lnTo>
                  <a:pt x="5028922" y="0"/>
                </a:lnTo>
                <a:lnTo>
                  <a:pt x="5028922" y="1948511"/>
                </a:lnTo>
                <a:lnTo>
                  <a:pt x="5029014" y="1948419"/>
                </a:lnTo>
                <a:lnTo>
                  <a:pt x="5029014" y="3349849"/>
                </a:lnTo>
                <a:lnTo>
                  <a:pt x="3627584" y="3349849"/>
                </a:lnTo>
                <a:lnTo>
                  <a:pt x="3627673" y="3349760"/>
                </a:lnTo>
                <a:lnTo>
                  <a:pt x="1679162" y="3349760"/>
                </a:lnTo>
                <a:lnTo>
                  <a:pt x="1679162" y="5291535"/>
                </a:lnTo>
                <a:lnTo>
                  <a:pt x="1678340" y="5292357"/>
                </a:lnTo>
                <a:lnTo>
                  <a:pt x="1678340" y="6700523"/>
                </a:lnTo>
                <a:lnTo>
                  <a:pt x="270174" y="6700523"/>
                </a:lnTo>
                <a:lnTo>
                  <a:pt x="0" y="6970697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73515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흑백, 하늘, 도시 지역이(가) 표시된 사진&#10;&#10;자동 생성된 설명">
            <a:extLst>
              <a:ext uri="{FF2B5EF4-FFF2-40B4-BE49-F238E27FC236}">
                <a16:creationId xmlns:a16="http://schemas.microsoft.com/office/drawing/2014/main" id="{B57D5C5F-A9CB-C695-8AC0-ED637E9E28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" t="28300" r="12046" b="7232"/>
          <a:stretch>
            <a:fillRect/>
          </a:stretch>
        </p:blipFill>
        <p:spPr>
          <a:xfrm>
            <a:off x="1127125" y="2524125"/>
            <a:ext cx="8359775" cy="3597276"/>
          </a:xfrm>
          <a:custGeom>
            <a:avLst/>
            <a:gdLst>
              <a:gd name="connsiteX0" fmla="*/ 0 w 8359775"/>
              <a:gd name="connsiteY0" fmla="*/ 0 h 3597276"/>
              <a:gd name="connsiteX1" fmla="*/ 8359775 w 8359775"/>
              <a:gd name="connsiteY1" fmla="*/ 0 h 3597276"/>
              <a:gd name="connsiteX2" fmla="*/ 8359775 w 8359775"/>
              <a:gd name="connsiteY2" fmla="*/ 3597276 h 3597276"/>
              <a:gd name="connsiteX3" fmla="*/ 0 w 8359775"/>
              <a:gd name="connsiteY3" fmla="*/ 3597276 h 35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59775" h="3597276">
                <a:moveTo>
                  <a:pt x="0" y="0"/>
                </a:moveTo>
                <a:lnTo>
                  <a:pt x="8359775" y="0"/>
                </a:lnTo>
                <a:lnTo>
                  <a:pt x="8359775" y="3597276"/>
                </a:lnTo>
                <a:lnTo>
                  <a:pt x="0" y="3597276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9537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지구온난화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218556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그린란드에서</a:t>
            </a:r>
            <a:endParaRPr lang="en-US" altLang="ko-KR" dirty="0"/>
          </a:p>
          <a:p>
            <a:r>
              <a:rPr lang="ko-KR" altLang="en-US" dirty="0"/>
              <a:t>녹은 빙하의 양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CAECD5-EE55-6AE5-9FC9-DBBA858F0850}"/>
              </a:ext>
            </a:extLst>
          </p:cNvPr>
          <p:cNvGrpSpPr/>
          <p:nvPr/>
        </p:nvGrpSpPr>
        <p:grpSpPr>
          <a:xfrm>
            <a:off x="8756530" y="3312681"/>
            <a:ext cx="2149695" cy="2326111"/>
            <a:chOff x="4538662" y="3594177"/>
            <a:chExt cx="5781675" cy="1125486"/>
          </a:xfrm>
          <a:solidFill>
            <a:schemeClr val="accent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3B70FD2-2F1E-BBF5-D020-109249246B7C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68CCAA7-75AB-17E4-7EEE-EA05602C39FD}"/>
                </a:ext>
              </a:extLst>
            </p:cNvPr>
            <p:cNvSpPr/>
            <p:nvPr/>
          </p:nvSpPr>
          <p:spPr>
            <a:xfrm>
              <a:off x="4538662" y="3605238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73E0BB-A074-DBB7-A531-9B859C88D44E}"/>
              </a:ext>
            </a:extLst>
          </p:cNvPr>
          <p:cNvSpPr txBox="1"/>
          <p:nvPr/>
        </p:nvSpPr>
        <p:spPr>
          <a:xfrm>
            <a:off x="4972051" y="1056820"/>
            <a:ext cx="451484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덴마크 기상연구소는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2021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일부터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27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일까지 그린란드에서 녹은 빙하의 양을 분석하였다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일간 녹은 얼음의 양이 총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184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억톤이었다고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하였다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그리고 이중에 약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26%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85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억톤은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27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하루 사이에 녹은 것으로  추정했습니다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58A5D4-6A40-C15E-0552-003926B3B7E2}"/>
              </a:ext>
            </a:extLst>
          </p:cNvPr>
          <p:cNvGrpSpPr/>
          <p:nvPr/>
        </p:nvGrpSpPr>
        <p:grpSpPr>
          <a:xfrm>
            <a:off x="9074791" y="3734959"/>
            <a:ext cx="1501769" cy="1458709"/>
            <a:chOff x="8632831" y="3415264"/>
            <a:chExt cx="1501769" cy="145870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D5F297-C65B-CBE1-C815-8DFEBE224798}"/>
                </a:ext>
              </a:extLst>
            </p:cNvPr>
            <p:cNvSpPr txBox="1"/>
            <p:nvPr/>
          </p:nvSpPr>
          <p:spPr>
            <a:xfrm>
              <a:off x="8632831" y="3415264"/>
              <a:ext cx="553037" cy="3046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en-US" altLang="ko-KR" sz="1800" dirty="0"/>
                <a:t>2021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F0A769-782D-2817-C4F6-12E51D054BF3}"/>
                </a:ext>
              </a:extLst>
            </p:cNvPr>
            <p:cNvSpPr txBox="1"/>
            <p:nvPr/>
          </p:nvSpPr>
          <p:spPr>
            <a:xfrm>
              <a:off x="8632831" y="3808645"/>
              <a:ext cx="14603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07.25 – 07.27</a:t>
              </a:r>
              <a:endPara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4B6AE6-173D-B7C3-9737-3117945CA6F0}"/>
                </a:ext>
              </a:extLst>
            </p:cNvPr>
            <p:cNvSpPr txBox="1"/>
            <p:nvPr/>
          </p:nvSpPr>
          <p:spPr>
            <a:xfrm>
              <a:off x="8632832" y="4227770"/>
              <a:ext cx="1501768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일간 그린란드에서 녹은 빙하의 양을 분석한 결과 총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184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억톤이라고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함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71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7">
            <a:extLst>
              <a:ext uri="{FF2B5EF4-FFF2-40B4-BE49-F238E27FC236}">
                <a16:creationId xmlns:a16="http://schemas.microsoft.com/office/drawing/2014/main" id="{C9C8F5FD-3294-4EEE-8469-8D6F8C182ED8}"/>
              </a:ext>
            </a:extLst>
          </p:cNvPr>
          <p:cNvSpPr>
            <a:spLocks/>
          </p:cNvSpPr>
          <p:nvPr/>
        </p:nvSpPr>
        <p:spPr bwMode="auto">
          <a:xfrm>
            <a:off x="2952750" y="4824984"/>
            <a:ext cx="6286500" cy="57150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2B0852-BB9E-42E1-A2C2-E48FF5E058D0}"/>
              </a:ext>
            </a:extLst>
          </p:cNvPr>
          <p:cNvGrpSpPr/>
          <p:nvPr/>
        </p:nvGrpSpPr>
        <p:grpSpPr>
          <a:xfrm>
            <a:off x="2952750" y="1936750"/>
            <a:ext cx="6286500" cy="2133600"/>
            <a:chOff x="2952750" y="1936750"/>
            <a:chExt cx="6286500" cy="2133600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E187F7-62ED-4440-A6B6-45EF7BED7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5E134F0-AB78-42B1-8278-27C3E3716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750" y="1936750"/>
              <a:ext cx="6286500" cy="2133600"/>
            </a:xfrm>
            <a:prstGeom prst="roundRect">
              <a:avLst>
                <a:gd name="adj" fmla="val 4394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3F1E1F-1B86-4FCE-9F64-62EBCAE5936D}"/>
              </a:ext>
            </a:extLst>
          </p:cNvPr>
          <p:cNvSpPr txBox="1"/>
          <p:nvPr/>
        </p:nvSpPr>
        <p:spPr>
          <a:xfrm>
            <a:off x="4283805" y="2394153"/>
            <a:ext cx="3624390" cy="12187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3600" spc="-150" dirty="0"/>
              <a:t>미스터 피피티 </a:t>
            </a:r>
            <a:endParaRPr lang="en-US" altLang="ko-KR" sz="3600" spc="-150" dirty="0"/>
          </a:p>
          <a:p>
            <a:pPr algn="ctr"/>
            <a:r>
              <a:rPr lang="ko-KR" altLang="en-US" sz="3600" spc="-150" dirty="0"/>
              <a:t>파워포인트 템플릿</a:t>
            </a:r>
            <a:endParaRPr lang="en-US" altLang="ko-KR" sz="3600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10289-6F2E-4A44-8E46-08328FE8365A}"/>
              </a:ext>
            </a:extLst>
          </p:cNvPr>
          <p:cNvSpPr txBox="1"/>
          <p:nvPr/>
        </p:nvSpPr>
        <p:spPr>
          <a:xfrm>
            <a:off x="5016378" y="1238346"/>
            <a:ext cx="21592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NEUMORPHISM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B2231-4631-49A5-8620-7918511F5282}"/>
              </a:ext>
            </a:extLst>
          </p:cNvPr>
          <p:cNvSpPr txBox="1"/>
          <p:nvPr/>
        </p:nvSpPr>
        <p:spPr>
          <a:xfrm>
            <a:off x="4874512" y="5015056"/>
            <a:ext cx="24429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신경과학과 </a:t>
            </a:r>
            <a:r>
              <a:rPr lang="ko-KR" altLang="en-US" dirty="0" err="1"/>
              <a:t>ㅣ</a:t>
            </a:r>
            <a:r>
              <a:rPr lang="ko-KR" altLang="en-US" dirty="0"/>
              <a:t> 미스터 피피티</a:t>
            </a:r>
          </a:p>
        </p:txBody>
      </p:sp>
    </p:spTree>
    <p:extLst>
      <p:ext uri="{BB962C8B-B14F-4D97-AF65-F5344CB8AC3E}">
        <p14:creationId xmlns:p14="http://schemas.microsoft.com/office/powerpoint/2010/main" val="429367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021881E0-0E7B-C2B2-7E71-A168D5EAEC28}"/>
              </a:ext>
            </a:extLst>
          </p:cNvPr>
          <p:cNvSpPr/>
          <p:nvPr/>
        </p:nvSpPr>
        <p:spPr>
          <a:xfrm rot="10800000">
            <a:off x="6271298" y="2309107"/>
            <a:ext cx="4038214" cy="3846961"/>
          </a:xfrm>
          <a:custGeom>
            <a:avLst/>
            <a:gdLst>
              <a:gd name="connsiteX0" fmla="*/ 3951910 w 4388424"/>
              <a:gd name="connsiteY0" fmla="*/ 0 h 4180584"/>
              <a:gd name="connsiteX1" fmla="*/ 4387828 w 4388424"/>
              <a:gd name="connsiteY1" fmla="*/ 435918 h 4180584"/>
              <a:gd name="connsiteX2" fmla="*/ 4388424 w 4388424"/>
              <a:gd name="connsiteY2" fmla="*/ 435918 h 4180584"/>
              <a:gd name="connsiteX3" fmla="*/ 4388424 w 4388424"/>
              <a:gd name="connsiteY3" fmla="*/ 678669 h 4180584"/>
              <a:gd name="connsiteX4" fmla="*/ 1903208 w 4388424"/>
              <a:gd name="connsiteY4" fmla="*/ 678669 h 4180584"/>
              <a:gd name="connsiteX5" fmla="*/ 273626 w 4388424"/>
              <a:gd name="connsiteY5" fmla="*/ 2308251 h 4180584"/>
              <a:gd name="connsiteX6" fmla="*/ 1903208 w 4388424"/>
              <a:gd name="connsiteY6" fmla="*/ 3937833 h 4180584"/>
              <a:gd name="connsiteX7" fmla="*/ 4388424 w 4388424"/>
              <a:gd name="connsiteY7" fmla="*/ 3937833 h 4180584"/>
              <a:gd name="connsiteX8" fmla="*/ 4388424 w 4388424"/>
              <a:gd name="connsiteY8" fmla="*/ 4180584 h 4180584"/>
              <a:gd name="connsiteX9" fmla="*/ 1872333 w 4388424"/>
              <a:gd name="connsiteY9" fmla="*/ 4180584 h 4180584"/>
              <a:gd name="connsiteX10" fmla="*/ 0 w 4388424"/>
              <a:gd name="connsiteY10" fmla="*/ 2308251 h 4180584"/>
              <a:gd name="connsiteX11" fmla="*/ 1872333 w 4388424"/>
              <a:gd name="connsiteY11" fmla="*/ 435918 h 4180584"/>
              <a:gd name="connsiteX12" fmla="*/ 4051967 w 4388424"/>
              <a:gd name="connsiteY12" fmla="*/ 435918 h 4180584"/>
              <a:gd name="connsiteX13" fmla="*/ 3783979 w 4388424"/>
              <a:gd name="connsiteY13" fmla="*/ 167930 h 41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8424" h="4180584">
                <a:moveTo>
                  <a:pt x="3951910" y="0"/>
                </a:moveTo>
                <a:lnTo>
                  <a:pt x="4387828" y="435918"/>
                </a:lnTo>
                <a:lnTo>
                  <a:pt x="4388424" y="435918"/>
                </a:lnTo>
                <a:lnTo>
                  <a:pt x="4388424" y="678669"/>
                </a:lnTo>
                <a:lnTo>
                  <a:pt x="1903208" y="678669"/>
                </a:lnTo>
                <a:cubicBezTo>
                  <a:pt x="1003215" y="678669"/>
                  <a:pt x="273626" y="1408258"/>
                  <a:pt x="273626" y="2308251"/>
                </a:cubicBezTo>
                <a:cubicBezTo>
                  <a:pt x="273626" y="3208244"/>
                  <a:pt x="1003215" y="3937833"/>
                  <a:pt x="1903208" y="3937833"/>
                </a:cubicBezTo>
                <a:lnTo>
                  <a:pt x="4388424" y="3937833"/>
                </a:lnTo>
                <a:lnTo>
                  <a:pt x="4388424" y="4180584"/>
                </a:lnTo>
                <a:lnTo>
                  <a:pt x="1872333" y="4180584"/>
                </a:lnTo>
                <a:cubicBezTo>
                  <a:pt x="838272" y="4180584"/>
                  <a:pt x="0" y="3342312"/>
                  <a:pt x="0" y="2308251"/>
                </a:cubicBezTo>
                <a:cubicBezTo>
                  <a:pt x="0" y="1274190"/>
                  <a:pt x="838272" y="435918"/>
                  <a:pt x="1872333" y="435918"/>
                </a:cubicBezTo>
                <a:lnTo>
                  <a:pt x="4051967" y="435918"/>
                </a:lnTo>
                <a:lnTo>
                  <a:pt x="3783979" y="16793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1359F197-CDAB-CFD5-6BE7-F9E83A845316}"/>
              </a:ext>
            </a:extLst>
          </p:cNvPr>
          <p:cNvSpPr/>
          <p:nvPr/>
        </p:nvSpPr>
        <p:spPr>
          <a:xfrm>
            <a:off x="1882488" y="1907977"/>
            <a:ext cx="4038214" cy="3846961"/>
          </a:xfrm>
          <a:custGeom>
            <a:avLst/>
            <a:gdLst>
              <a:gd name="connsiteX0" fmla="*/ 3951910 w 4388424"/>
              <a:gd name="connsiteY0" fmla="*/ 0 h 4180584"/>
              <a:gd name="connsiteX1" fmla="*/ 4387828 w 4388424"/>
              <a:gd name="connsiteY1" fmla="*/ 435918 h 4180584"/>
              <a:gd name="connsiteX2" fmla="*/ 4388424 w 4388424"/>
              <a:gd name="connsiteY2" fmla="*/ 435918 h 4180584"/>
              <a:gd name="connsiteX3" fmla="*/ 4388424 w 4388424"/>
              <a:gd name="connsiteY3" fmla="*/ 678669 h 4180584"/>
              <a:gd name="connsiteX4" fmla="*/ 1903208 w 4388424"/>
              <a:gd name="connsiteY4" fmla="*/ 678669 h 4180584"/>
              <a:gd name="connsiteX5" fmla="*/ 273626 w 4388424"/>
              <a:gd name="connsiteY5" fmla="*/ 2308251 h 4180584"/>
              <a:gd name="connsiteX6" fmla="*/ 1903208 w 4388424"/>
              <a:gd name="connsiteY6" fmla="*/ 3937833 h 4180584"/>
              <a:gd name="connsiteX7" fmla="*/ 4388424 w 4388424"/>
              <a:gd name="connsiteY7" fmla="*/ 3937833 h 4180584"/>
              <a:gd name="connsiteX8" fmla="*/ 4388424 w 4388424"/>
              <a:gd name="connsiteY8" fmla="*/ 4180584 h 4180584"/>
              <a:gd name="connsiteX9" fmla="*/ 1872333 w 4388424"/>
              <a:gd name="connsiteY9" fmla="*/ 4180584 h 4180584"/>
              <a:gd name="connsiteX10" fmla="*/ 0 w 4388424"/>
              <a:gd name="connsiteY10" fmla="*/ 2308251 h 4180584"/>
              <a:gd name="connsiteX11" fmla="*/ 1872333 w 4388424"/>
              <a:gd name="connsiteY11" fmla="*/ 435918 h 4180584"/>
              <a:gd name="connsiteX12" fmla="*/ 4051967 w 4388424"/>
              <a:gd name="connsiteY12" fmla="*/ 435918 h 4180584"/>
              <a:gd name="connsiteX13" fmla="*/ 3783979 w 4388424"/>
              <a:gd name="connsiteY13" fmla="*/ 167930 h 4180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8424" h="4180584">
                <a:moveTo>
                  <a:pt x="3951910" y="0"/>
                </a:moveTo>
                <a:lnTo>
                  <a:pt x="4387828" y="435918"/>
                </a:lnTo>
                <a:lnTo>
                  <a:pt x="4388424" y="435918"/>
                </a:lnTo>
                <a:lnTo>
                  <a:pt x="4388424" y="678669"/>
                </a:lnTo>
                <a:lnTo>
                  <a:pt x="1903208" y="678669"/>
                </a:lnTo>
                <a:cubicBezTo>
                  <a:pt x="1003215" y="678669"/>
                  <a:pt x="273626" y="1408258"/>
                  <a:pt x="273626" y="2308251"/>
                </a:cubicBezTo>
                <a:cubicBezTo>
                  <a:pt x="273626" y="3208244"/>
                  <a:pt x="1003215" y="3937833"/>
                  <a:pt x="1903208" y="3937833"/>
                </a:cubicBezTo>
                <a:lnTo>
                  <a:pt x="4388424" y="3937833"/>
                </a:lnTo>
                <a:lnTo>
                  <a:pt x="4388424" y="4180584"/>
                </a:lnTo>
                <a:lnTo>
                  <a:pt x="1872333" y="4180584"/>
                </a:lnTo>
                <a:cubicBezTo>
                  <a:pt x="838272" y="4180584"/>
                  <a:pt x="0" y="3342312"/>
                  <a:pt x="0" y="2308251"/>
                </a:cubicBezTo>
                <a:cubicBezTo>
                  <a:pt x="0" y="1274190"/>
                  <a:pt x="838272" y="435918"/>
                  <a:pt x="1872333" y="435918"/>
                </a:cubicBezTo>
                <a:lnTo>
                  <a:pt x="4051967" y="435918"/>
                </a:lnTo>
                <a:lnTo>
                  <a:pt x="3783979" y="167930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1B9353-701F-CBB4-407F-31796439607C}"/>
              </a:ext>
            </a:extLst>
          </p:cNvPr>
          <p:cNvGrpSpPr>
            <a:grpSpLocks/>
          </p:cNvGrpSpPr>
          <p:nvPr/>
        </p:nvGrpSpPr>
        <p:grpSpPr>
          <a:xfrm>
            <a:off x="2312632" y="2897910"/>
            <a:ext cx="2268238" cy="2268240"/>
            <a:chOff x="1871663" y="3594177"/>
            <a:chExt cx="1114425" cy="1114425"/>
          </a:xfrm>
          <a:solidFill>
            <a:schemeClr val="accent1"/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C31F38C-D118-40FF-3E40-46321CE9AAB5}"/>
                </a:ext>
              </a:extLst>
            </p:cNvPr>
            <p:cNvSpPr>
              <a:spLocks/>
            </p:cNvSpPr>
            <p:nvPr/>
          </p:nvSpPr>
          <p:spPr>
            <a:xfrm>
              <a:off x="1871663" y="3594177"/>
              <a:ext cx="1114425" cy="111442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6016ED2-3E8C-5A56-EF14-28ACDF36619D}"/>
                </a:ext>
              </a:extLst>
            </p:cNvPr>
            <p:cNvSpPr>
              <a:spLocks/>
            </p:cNvSpPr>
            <p:nvPr/>
          </p:nvSpPr>
          <p:spPr>
            <a:xfrm>
              <a:off x="1871663" y="3594177"/>
              <a:ext cx="1114425" cy="111442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961296-490D-056E-0BC8-3DC5750A8B22}"/>
              </a:ext>
            </a:extLst>
          </p:cNvPr>
          <p:cNvGrpSpPr>
            <a:grpSpLocks/>
          </p:cNvGrpSpPr>
          <p:nvPr/>
        </p:nvGrpSpPr>
        <p:grpSpPr>
          <a:xfrm>
            <a:off x="4961881" y="2897910"/>
            <a:ext cx="2268238" cy="2268240"/>
            <a:chOff x="1871663" y="3594177"/>
            <a:chExt cx="1114425" cy="1114425"/>
          </a:xfrm>
          <a:solidFill>
            <a:schemeClr val="accent1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9F3FBFD-FC3C-6ABA-DEE4-62613EF26A42}"/>
                </a:ext>
              </a:extLst>
            </p:cNvPr>
            <p:cNvSpPr>
              <a:spLocks/>
            </p:cNvSpPr>
            <p:nvPr/>
          </p:nvSpPr>
          <p:spPr>
            <a:xfrm>
              <a:off x="1871663" y="3594177"/>
              <a:ext cx="1114425" cy="111442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BFDC13-F1F4-287D-EFCB-9D229AEE5156}"/>
                </a:ext>
              </a:extLst>
            </p:cNvPr>
            <p:cNvSpPr>
              <a:spLocks/>
            </p:cNvSpPr>
            <p:nvPr/>
          </p:nvSpPr>
          <p:spPr>
            <a:xfrm>
              <a:off x="1871663" y="3594177"/>
              <a:ext cx="1114425" cy="111442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05EBE71-A403-516C-D8AA-9A65BA7F7390}"/>
              </a:ext>
            </a:extLst>
          </p:cNvPr>
          <p:cNvGrpSpPr>
            <a:grpSpLocks/>
          </p:cNvGrpSpPr>
          <p:nvPr/>
        </p:nvGrpSpPr>
        <p:grpSpPr>
          <a:xfrm>
            <a:off x="7611130" y="2897911"/>
            <a:ext cx="2268238" cy="2268240"/>
            <a:chOff x="1871663" y="3594177"/>
            <a:chExt cx="1114425" cy="1114425"/>
          </a:xfrm>
          <a:solidFill>
            <a:schemeClr val="accent1"/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5C35128-A43E-F85A-27E5-8CEC6555728B}"/>
                </a:ext>
              </a:extLst>
            </p:cNvPr>
            <p:cNvSpPr>
              <a:spLocks/>
            </p:cNvSpPr>
            <p:nvPr/>
          </p:nvSpPr>
          <p:spPr>
            <a:xfrm>
              <a:off x="1871663" y="3594177"/>
              <a:ext cx="1114425" cy="111442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183EAF5-F357-5629-D7A3-A4637E56386F}"/>
                </a:ext>
              </a:extLst>
            </p:cNvPr>
            <p:cNvSpPr>
              <a:spLocks/>
            </p:cNvSpPr>
            <p:nvPr/>
          </p:nvSpPr>
          <p:spPr>
            <a:xfrm>
              <a:off x="1871663" y="3594177"/>
              <a:ext cx="1114425" cy="111442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63D74664-63C9-8D76-D38B-70CAC52F1970}"/>
              </a:ext>
            </a:extLst>
          </p:cNvPr>
          <p:cNvSpPr txBox="1"/>
          <p:nvPr/>
        </p:nvSpPr>
        <p:spPr>
          <a:xfrm>
            <a:off x="2944209" y="3517892"/>
            <a:ext cx="10050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2A43F6-A93A-77EA-E719-25E14C3449BF}"/>
              </a:ext>
            </a:extLst>
          </p:cNvPr>
          <p:cNvSpPr txBox="1"/>
          <p:nvPr/>
        </p:nvSpPr>
        <p:spPr>
          <a:xfrm>
            <a:off x="2562803" y="3899952"/>
            <a:ext cx="176789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A81A13E-0A95-1313-8DE7-DC39D7DA376C}"/>
              </a:ext>
            </a:extLst>
          </p:cNvPr>
          <p:cNvSpPr txBox="1"/>
          <p:nvPr/>
        </p:nvSpPr>
        <p:spPr>
          <a:xfrm>
            <a:off x="5593458" y="3517892"/>
            <a:ext cx="10050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54805DB-F494-E778-2988-3E59CF4F6F72}"/>
              </a:ext>
            </a:extLst>
          </p:cNvPr>
          <p:cNvSpPr txBox="1"/>
          <p:nvPr/>
        </p:nvSpPr>
        <p:spPr>
          <a:xfrm>
            <a:off x="5212052" y="3899952"/>
            <a:ext cx="176789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6DA0B92-9A13-0211-1C50-8EFB2684E074}"/>
              </a:ext>
            </a:extLst>
          </p:cNvPr>
          <p:cNvSpPr txBox="1"/>
          <p:nvPr/>
        </p:nvSpPr>
        <p:spPr>
          <a:xfrm>
            <a:off x="8242707" y="3517892"/>
            <a:ext cx="10050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16DD08-8975-BFA4-C3C6-55C5FF617338}"/>
              </a:ext>
            </a:extLst>
          </p:cNvPr>
          <p:cNvSpPr txBox="1"/>
          <p:nvPr/>
        </p:nvSpPr>
        <p:spPr>
          <a:xfrm>
            <a:off x="7861301" y="3899952"/>
            <a:ext cx="176789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363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11002" y="736599"/>
            <a:ext cx="157735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시도별 합계출산율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074286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dirty="0"/>
              <a:t>4</a:t>
            </a:r>
            <a:r>
              <a:rPr lang="ko-KR" altLang="en-US" dirty="0"/>
              <a:t>대 도시</a:t>
            </a:r>
            <a:endParaRPr lang="en-US" altLang="ko-KR" dirty="0"/>
          </a:p>
          <a:p>
            <a:r>
              <a:rPr lang="en-US" altLang="ko-KR" dirty="0"/>
              <a:t>¼</a:t>
            </a:r>
            <a:r>
              <a:rPr lang="ko-KR" altLang="en-US" dirty="0"/>
              <a:t>분기 출산율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CCAECD5-EE55-6AE5-9FC9-DBBA858F0850}"/>
              </a:ext>
            </a:extLst>
          </p:cNvPr>
          <p:cNvGrpSpPr/>
          <p:nvPr/>
        </p:nvGrpSpPr>
        <p:grpSpPr>
          <a:xfrm>
            <a:off x="5961456" y="3032907"/>
            <a:ext cx="5103419" cy="1711561"/>
            <a:chOff x="4538662" y="3594177"/>
            <a:chExt cx="5781675" cy="1114425"/>
          </a:xfrm>
          <a:solidFill>
            <a:schemeClr val="accent1"/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3B70FD2-2F1E-BBF5-D020-109249246B7C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68CCAA7-75AB-17E4-7EEE-EA05602C39FD}"/>
                </a:ext>
              </a:extLst>
            </p:cNvPr>
            <p:cNvSpPr/>
            <p:nvPr/>
          </p:nvSpPr>
          <p:spPr>
            <a:xfrm>
              <a:off x="4538662" y="3594177"/>
              <a:ext cx="5781675" cy="1114425"/>
            </a:xfrm>
            <a:prstGeom prst="roundRect">
              <a:avLst>
                <a:gd name="adj" fmla="val 9829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D32FE5-C3B0-A88A-55F4-D06A0C0465F5}"/>
              </a:ext>
            </a:extLst>
          </p:cNvPr>
          <p:cNvSpPr txBox="1"/>
          <p:nvPr/>
        </p:nvSpPr>
        <p:spPr>
          <a:xfrm>
            <a:off x="6230545" y="1604638"/>
            <a:ext cx="67646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서울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21E733-95B1-9A58-5B21-DE9429A61853}"/>
              </a:ext>
            </a:extLst>
          </p:cNvPr>
          <p:cNvSpPr txBox="1"/>
          <p:nvPr/>
        </p:nvSpPr>
        <p:spPr>
          <a:xfrm>
            <a:off x="7045125" y="1742328"/>
            <a:ext cx="5546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0.62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3EF5D-4359-ED4B-F0DB-34426BFDAEBF}"/>
              </a:ext>
            </a:extLst>
          </p:cNvPr>
          <p:cNvSpPr txBox="1"/>
          <p:nvPr/>
        </p:nvSpPr>
        <p:spPr>
          <a:xfrm>
            <a:off x="6230545" y="2124249"/>
            <a:ext cx="451484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통계청이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발표한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'2023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인구동향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국내인구이동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자료에 따르면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부산 출생아 수는 전월보다는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 늘어난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1170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명에 그쳤다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1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분기 누계로는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3603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명으로 전년 누계 대비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7.2%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감소했다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66347-BC70-FCEE-FE02-2632C5B16EB9}"/>
              </a:ext>
            </a:extLst>
          </p:cNvPr>
          <p:cNvSpPr txBox="1"/>
          <p:nvPr/>
        </p:nvSpPr>
        <p:spPr>
          <a:xfrm>
            <a:off x="6230545" y="3305785"/>
            <a:ext cx="67646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부산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AD0DC-7C4C-4D5C-0F8E-831C180248E4}"/>
              </a:ext>
            </a:extLst>
          </p:cNvPr>
          <p:cNvSpPr txBox="1"/>
          <p:nvPr/>
        </p:nvSpPr>
        <p:spPr>
          <a:xfrm>
            <a:off x="7045125" y="3443475"/>
            <a:ext cx="5434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0.75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988AC-15B5-92DC-AB95-364F77433E44}"/>
              </a:ext>
            </a:extLst>
          </p:cNvPr>
          <p:cNvSpPr txBox="1"/>
          <p:nvPr/>
        </p:nvSpPr>
        <p:spPr>
          <a:xfrm>
            <a:off x="6230545" y="3825396"/>
            <a:ext cx="451484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통계청이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발표한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'2023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인구동향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국내인구이동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자료에 따르면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부산 출생아 수는 전월보다는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 늘어난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1170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명에 그쳤다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1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분기 누계로는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3603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명으로 전년 누계 대비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7.2%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감소했다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42E6E-5AB5-3F2C-A58C-B09803FA8130}"/>
              </a:ext>
            </a:extLst>
          </p:cNvPr>
          <p:cNvSpPr txBox="1"/>
          <p:nvPr/>
        </p:nvSpPr>
        <p:spPr>
          <a:xfrm>
            <a:off x="6230545" y="4900098"/>
            <a:ext cx="67646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대구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9D349-9D1A-989D-9DA9-C696C0709B4B}"/>
              </a:ext>
            </a:extLst>
          </p:cNvPr>
          <p:cNvSpPr txBox="1"/>
          <p:nvPr/>
        </p:nvSpPr>
        <p:spPr>
          <a:xfrm>
            <a:off x="7045125" y="5037788"/>
            <a:ext cx="5434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0.79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03765-ADA4-082C-8387-4033D4FFB13E}"/>
              </a:ext>
            </a:extLst>
          </p:cNvPr>
          <p:cNvSpPr txBox="1"/>
          <p:nvPr/>
        </p:nvSpPr>
        <p:spPr>
          <a:xfrm>
            <a:off x="6230545" y="5419709"/>
            <a:ext cx="451484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통계청이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발표한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'2023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년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인구동향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과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국내인구이동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'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자료에 따르면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월 부산 출생아 수는 전월보다는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 늘어난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1170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명에 그쳤다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1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분기 누계로는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3603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명으로 전년 누계 대비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7.2%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감소했다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00F04E06-3793-A33E-8088-180314878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002" y="2361931"/>
            <a:ext cx="4053025" cy="446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99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DF3F91-9DEB-8911-EFA7-0A1BD948490D}"/>
              </a:ext>
            </a:extLst>
          </p:cNvPr>
          <p:cNvGrpSpPr/>
          <p:nvPr/>
        </p:nvGrpSpPr>
        <p:grpSpPr>
          <a:xfrm>
            <a:off x="1605481" y="2233942"/>
            <a:ext cx="1195058" cy="11950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6" name="눈물 방울 5">
              <a:extLst>
                <a:ext uri="{FF2B5EF4-FFF2-40B4-BE49-F238E27FC236}">
                  <a16:creationId xmlns:a16="http://schemas.microsoft.com/office/drawing/2014/main" id="{6799846D-E014-1B3B-06AD-752DE9022F1C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9F261AEF-0CD7-E1AD-4B74-1E27A3AFB08A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01A73440-BD46-F5D3-D43E-5513F6EBDD07}"/>
              </a:ext>
            </a:extLst>
          </p:cNvPr>
          <p:cNvSpPr/>
          <p:nvPr/>
        </p:nvSpPr>
        <p:spPr>
          <a:xfrm>
            <a:off x="1814383" y="2442845"/>
            <a:ext cx="777256" cy="7772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DAE463-B099-CCD7-5821-BBEE38E967E6}"/>
              </a:ext>
            </a:extLst>
          </p:cNvPr>
          <p:cNvGrpSpPr/>
          <p:nvPr/>
        </p:nvGrpSpPr>
        <p:grpSpPr>
          <a:xfrm>
            <a:off x="3551976" y="2233942"/>
            <a:ext cx="1195058" cy="11950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22" name="눈물 방울 21">
              <a:extLst>
                <a:ext uri="{FF2B5EF4-FFF2-40B4-BE49-F238E27FC236}">
                  <a16:creationId xmlns:a16="http://schemas.microsoft.com/office/drawing/2014/main" id="{682F165B-8DD5-0CD8-8D29-89A4E5E51DC8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눈물 방울 25">
              <a:extLst>
                <a:ext uri="{FF2B5EF4-FFF2-40B4-BE49-F238E27FC236}">
                  <a16:creationId xmlns:a16="http://schemas.microsoft.com/office/drawing/2014/main" id="{0DAFE3B5-6446-C6A5-8724-9ECB73813F08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34F84CB1-E625-BC71-6F76-ECAC57FA7CD1}"/>
              </a:ext>
            </a:extLst>
          </p:cNvPr>
          <p:cNvSpPr/>
          <p:nvPr/>
        </p:nvSpPr>
        <p:spPr>
          <a:xfrm>
            <a:off x="3760878" y="2442845"/>
            <a:ext cx="777256" cy="7772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F2549AD-9094-CEA0-2260-E7C0B8794778}"/>
              </a:ext>
            </a:extLst>
          </p:cNvPr>
          <p:cNvGrpSpPr/>
          <p:nvPr/>
        </p:nvGrpSpPr>
        <p:grpSpPr>
          <a:xfrm>
            <a:off x="5498471" y="2233942"/>
            <a:ext cx="1195058" cy="11950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30" name="눈물 방울 29">
              <a:extLst>
                <a:ext uri="{FF2B5EF4-FFF2-40B4-BE49-F238E27FC236}">
                  <a16:creationId xmlns:a16="http://schemas.microsoft.com/office/drawing/2014/main" id="{E0FC7E8C-9774-23E4-9410-4A61DB4F5E70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눈물 방울 30">
              <a:extLst>
                <a:ext uri="{FF2B5EF4-FFF2-40B4-BE49-F238E27FC236}">
                  <a16:creationId xmlns:a16="http://schemas.microsoft.com/office/drawing/2014/main" id="{69A0BAAD-BEEB-ECDF-CEF8-1D601D87AA30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960B9442-ED9E-6759-4EE5-9440E384453E}"/>
              </a:ext>
            </a:extLst>
          </p:cNvPr>
          <p:cNvSpPr/>
          <p:nvPr/>
        </p:nvSpPr>
        <p:spPr>
          <a:xfrm>
            <a:off x="5707373" y="2442845"/>
            <a:ext cx="777256" cy="7772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C68A375-7AB7-D43F-94FF-CD87AABDC549}"/>
              </a:ext>
            </a:extLst>
          </p:cNvPr>
          <p:cNvGrpSpPr/>
          <p:nvPr/>
        </p:nvGrpSpPr>
        <p:grpSpPr>
          <a:xfrm>
            <a:off x="7444966" y="2233942"/>
            <a:ext cx="1195058" cy="11950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10017C03-D5A1-6C5E-800C-5E04859C0935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770E367D-9C1C-AC1D-3935-39E2104F4F02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2F737878-95E3-0EE6-2BA0-6F7F2B548F8D}"/>
              </a:ext>
            </a:extLst>
          </p:cNvPr>
          <p:cNvSpPr/>
          <p:nvPr/>
        </p:nvSpPr>
        <p:spPr>
          <a:xfrm>
            <a:off x="7653868" y="2442845"/>
            <a:ext cx="777256" cy="7772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60E8D8-9E9F-551A-9CBC-0F65A9888AA7}"/>
              </a:ext>
            </a:extLst>
          </p:cNvPr>
          <p:cNvGrpSpPr/>
          <p:nvPr/>
        </p:nvGrpSpPr>
        <p:grpSpPr>
          <a:xfrm>
            <a:off x="9391461" y="2233942"/>
            <a:ext cx="1195058" cy="1195058"/>
            <a:chOff x="1347468" y="4010684"/>
            <a:chExt cx="1195058" cy="1195058"/>
          </a:xfrm>
          <a:solidFill>
            <a:schemeClr val="accent1"/>
          </a:solidFill>
        </p:grpSpPr>
        <p:sp>
          <p:nvSpPr>
            <p:cNvPr id="40" name="눈물 방울 39">
              <a:extLst>
                <a:ext uri="{FF2B5EF4-FFF2-40B4-BE49-F238E27FC236}">
                  <a16:creationId xmlns:a16="http://schemas.microsoft.com/office/drawing/2014/main" id="{7A1177BC-3669-8D91-8BC7-E84674DA3E24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눈물 방울 40">
              <a:extLst>
                <a:ext uri="{FF2B5EF4-FFF2-40B4-BE49-F238E27FC236}">
                  <a16:creationId xmlns:a16="http://schemas.microsoft.com/office/drawing/2014/main" id="{6457976F-A8F0-332A-D2FB-8A995DE7FEBE}"/>
                </a:ext>
              </a:extLst>
            </p:cNvPr>
            <p:cNvSpPr/>
            <p:nvPr/>
          </p:nvSpPr>
          <p:spPr>
            <a:xfrm rot="8100000">
              <a:off x="1347468" y="4010684"/>
              <a:ext cx="1195058" cy="1195058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006CAFAA-F88A-2B23-C187-FBDE0DBA4D05}"/>
              </a:ext>
            </a:extLst>
          </p:cNvPr>
          <p:cNvSpPr/>
          <p:nvPr/>
        </p:nvSpPr>
        <p:spPr>
          <a:xfrm>
            <a:off x="9600363" y="2442845"/>
            <a:ext cx="777256" cy="7772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F54C5D0-7E76-FC24-9287-6454D5573734}"/>
              </a:ext>
            </a:extLst>
          </p:cNvPr>
          <p:cNvSpPr/>
          <p:nvPr/>
        </p:nvSpPr>
        <p:spPr>
          <a:xfrm flipV="1">
            <a:off x="1127125" y="4258365"/>
            <a:ext cx="9937750" cy="4572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0F2579-1AEB-47B2-BEAE-CD05D28590FF}"/>
              </a:ext>
            </a:extLst>
          </p:cNvPr>
          <p:cNvGrpSpPr/>
          <p:nvPr/>
        </p:nvGrpSpPr>
        <p:grpSpPr>
          <a:xfrm>
            <a:off x="2110495" y="4188708"/>
            <a:ext cx="185030" cy="185030"/>
            <a:chOff x="0" y="6229798"/>
            <a:chExt cx="599223" cy="599224"/>
          </a:xfrm>
          <a:solidFill>
            <a:schemeClr val="accent1"/>
          </a:solidFill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111EE55-D635-B14F-3BB4-08635DD9A079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798"/>
              <a:ext cx="599223" cy="59922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5F5AF5C-35B8-15FE-A51B-133DC5AC2AE6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798"/>
              <a:ext cx="599223" cy="59922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D1BFDBD-DA18-13B9-95AD-5043A2C4CFD3}"/>
              </a:ext>
            </a:extLst>
          </p:cNvPr>
          <p:cNvGrpSpPr/>
          <p:nvPr/>
        </p:nvGrpSpPr>
        <p:grpSpPr>
          <a:xfrm>
            <a:off x="4056990" y="4188704"/>
            <a:ext cx="185030" cy="185030"/>
            <a:chOff x="0" y="6229797"/>
            <a:chExt cx="599223" cy="599225"/>
          </a:xfrm>
          <a:solidFill>
            <a:schemeClr val="accent1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9A43E38-99B8-591E-41F8-8FA557765A43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800"/>
              <a:ext cx="599223" cy="599222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37FF213-E891-000C-78D0-F4B0B900949C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797"/>
              <a:ext cx="599223" cy="59922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D0F2128-DC52-8F13-E1DA-274CCE65B1F9}"/>
              </a:ext>
            </a:extLst>
          </p:cNvPr>
          <p:cNvGrpSpPr/>
          <p:nvPr/>
        </p:nvGrpSpPr>
        <p:grpSpPr>
          <a:xfrm>
            <a:off x="6003485" y="4188709"/>
            <a:ext cx="185030" cy="185030"/>
            <a:chOff x="0" y="6229798"/>
            <a:chExt cx="599223" cy="599224"/>
          </a:xfrm>
          <a:solidFill>
            <a:schemeClr val="accent1"/>
          </a:solidFill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8D413D3-E934-6BC3-D086-708678F36355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798"/>
              <a:ext cx="599223" cy="59922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2415F39-8070-DAAD-DD35-5B832079A484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798"/>
              <a:ext cx="599223" cy="59922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93DBF3D-2026-0F3D-BF9C-C7146196383E}"/>
              </a:ext>
            </a:extLst>
          </p:cNvPr>
          <p:cNvGrpSpPr/>
          <p:nvPr/>
        </p:nvGrpSpPr>
        <p:grpSpPr>
          <a:xfrm>
            <a:off x="7949980" y="4188707"/>
            <a:ext cx="185030" cy="185030"/>
            <a:chOff x="0" y="6229798"/>
            <a:chExt cx="599223" cy="599224"/>
          </a:xfrm>
          <a:solidFill>
            <a:schemeClr val="accent1"/>
          </a:solidFill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1C1CD625-AE72-E03B-004B-006B2ABAC70E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798"/>
              <a:ext cx="599223" cy="59922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2E60852-7D73-46CE-A04B-889D661EC403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798"/>
              <a:ext cx="599223" cy="59922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24D4F0-9144-0926-3C13-43B204C9B5E3}"/>
              </a:ext>
            </a:extLst>
          </p:cNvPr>
          <p:cNvGrpSpPr/>
          <p:nvPr/>
        </p:nvGrpSpPr>
        <p:grpSpPr>
          <a:xfrm>
            <a:off x="9896475" y="4188706"/>
            <a:ext cx="185030" cy="185030"/>
            <a:chOff x="0" y="6229798"/>
            <a:chExt cx="599223" cy="599224"/>
          </a:xfrm>
          <a:solidFill>
            <a:schemeClr val="accent1"/>
          </a:solidFill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6AAA38-2253-21C7-3DA8-74CD97CEEA76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798"/>
              <a:ext cx="599223" cy="59922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0747F2B0-ADD5-F7A3-4110-8572F3033252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0" y="6229798"/>
              <a:ext cx="599223" cy="59922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8E2FCCF-68EE-C4FF-8F65-7B56D158CDB8}"/>
              </a:ext>
            </a:extLst>
          </p:cNvPr>
          <p:cNvSpPr txBox="1"/>
          <p:nvPr/>
        </p:nvSpPr>
        <p:spPr>
          <a:xfrm>
            <a:off x="1938513" y="4630236"/>
            <a:ext cx="52899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2020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181A9B-7B9E-6A6F-796E-BEC192EACC42}"/>
              </a:ext>
            </a:extLst>
          </p:cNvPr>
          <p:cNvSpPr txBox="1"/>
          <p:nvPr/>
        </p:nvSpPr>
        <p:spPr>
          <a:xfrm>
            <a:off x="3909856" y="4630236"/>
            <a:ext cx="4792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DDAE4A-FB25-9B34-9D6F-56B027A1B1F1}"/>
              </a:ext>
            </a:extLst>
          </p:cNvPr>
          <p:cNvSpPr txBox="1"/>
          <p:nvPr/>
        </p:nvSpPr>
        <p:spPr>
          <a:xfrm>
            <a:off x="5835513" y="4630236"/>
            <a:ext cx="5209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E160A2-D5CE-1583-EC63-9101583D1DF5}"/>
              </a:ext>
            </a:extLst>
          </p:cNvPr>
          <p:cNvSpPr txBox="1"/>
          <p:nvPr/>
        </p:nvSpPr>
        <p:spPr>
          <a:xfrm>
            <a:off x="7782009" y="4630236"/>
            <a:ext cx="5209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2023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4D05238-E235-FB53-C30C-0F766B75A627}"/>
              </a:ext>
            </a:extLst>
          </p:cNvPr>
          <p:cNvSpPr txBox="1"/>
          <p:nvPr/>
        </p:nvSpPr>
        <p:spPr>
          <a:xfrm>
            <a:off x="9726101" y="4630236"/>
            <a:ext cx="5257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0" name="그래픽 129" descr="조리개 단색으로 채워진">
            <a:extLst>
              <a:ext uri="{FF2B5EF4-FFF2-40B4-BE49-F238E27FC236}">
                <a16:creationId xmlns:a16="http://schemas.microsoft.com/office/drawing/2014/main" id="{FC9B8C7F-38D1-509F-0F7A-61FDB525ED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099" y="2626561"/>
            <a:ext cx="409822" cy="409820"/>
          </a:xfrm>
          <a:prstGeom prst="rect">
            <a:avLst/>
          </a:prstGeom>
        </p:spPr>
      </p:pic>
      <p:pic>
        <p:nvPicPr>
          <p:cNvPr id="133" name="그래픽 132">
            <a:extLst>
              <a:ext uri="{FF2B5EF4-FFF2-40B4-BE49-F238E27FC236}">
                <a16:creationId xmlns:a16="http://schemas.microsoft.com/office/drawing/2014/main" id="{4C6DCCD8-08F1-675C-9682-9D5D76311D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44595" y="2626561"/>
            <a:ext cx="409820" cy="409820"/>
          </a:xfrm>
          <a:prstGeom prst="rect">
            <a:avLst/>
          </a:prstGeom>
        </p:spPr>
      </p:pic>
      <p:pic>
        <p:nvPicPr>
          <p:cNvPr id="134" name="그래픽 133">
            <a:extLst>
              <a:ext uri="{FF2B5EF4-FFF2-40B4-BE49-F238E27FC236}">
                <a16:creationId xmlns:a16="http://schemas.microsoft.com/office/drawing/2014/main" id="{2F6E3600-C15C-BF1C-D13C-B2FCB27CE71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91090" y="2626561"/>
            <a:ext cx="409820" cy="409820"/>
          </a:xfrm>
          <a:prstGeom prst="rect">
            <a:avLst/>
          </a:prstGeom>
        </p:spPr>
      </p:pic>
      <p:pic>
        <p:nvPicPr>
          <p:cNvPr id="135" name="그래픽 134">
            <a:extLst>
              <a:ext uri="{FF2B5EF4-FFF2-40B4-BE49-F238E27FC236}">
                <a16:creationId xmlns:a16="http://schemas.microsoft.com/office/drawing/2014/main" id="{375927E4-11FE-BC6F-CCFA-731E7B91E83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837585" y="2626561"/>
            <a:ext cx="409820" cy="409820"/>
          </a:xfrm>
          <a:prstGeom prst="rect">
            <a:avLst/>
          </a:prstGeom>
        </p:spPr>
      </p:pic>
      <p:pic>
        <p:nvPicPr>
          <p:cNvPr id="136" name="그래픽 135" descr="조리개 단색으로 채워진">
            <a:extLst>
              <a:ext uri="{FF2B5EF4-FFF2-40B4-BE49-F238E27FC236}">
                <a16:creationId xmlns:a16="http://schemas.microsoft.com/office/drawing/2014/main" id="{EBA67FE9-F89C-8470-FACC-7EF41D07FE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079" y="2626561"/>
            <a:ext cx="409822" cy="409820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071B3A8-B242-3C3F-B0F0-CAF1E723AA3B}"/>
              </a:ext>
            </a:extLst>
          </p:cNvPr>
          <p:cNvSpPr txBox="1"/>
          <p:nvPr/>
        </p:nvSpPr>
        <p:spPr>
          <a:xfrm>
            <a:off x="1483495" y="4994116"/>
            <a:ext cx="1439027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02D3738-64BD-5403-7490-E2298546679C}"/>
              </a:ext>
            </a:extLst>
          </p:cNvPr>
          <p:cNvSpPr txBox="1"/>
          <p:nvPr/>
        </p:nvSpPr>
        <p:spPr>
          <a:xfrm>
            <a:off x="3429991" y="4994116"/>
            <a:ext cx="1439027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CB04206-05FF-FAE9-1F08-08FCAD181535}"/>
              </a:ext>
            </a:extLst>
          </p:cNvPr>
          <p:cNvSpPr txBox="1"/>
          <p:nvPr/>
        </p:nvSpPr>
        <p:spPr>
          <a:xfrm>
            <a:off x="5376487" y="4994116"/>
            <a:ext cx="1439027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70B1608-67FC-6B9A-B125-36373B26976B}"/>
              </a:ext>
            </a:extLst>
          </p:cNvPr>
          <p:cNvSpPr txBox="1"/>
          <p:nvPr/>
        </p:nvSpPr>
        <p:spPr>
          <a:xfrm>
            <a:off x="7322983" y="4994116"/>
            <a:ext cx="1439027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830D81D-F46D-3C53-7AFD-A284D716421D}"/>
              </a:ext>
            </a:extLst>
          </p:cNvPr>
          <p:cNvSpPr txBox="1"/>
          <p:nvPr/>
        </p:nvSpPr>
        <p:spPr>
          <a:xfrm>
            <a:off x="9269479" y="4994116"/>
            <a:ext cx="1439027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933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162" name="자유형: 도형 161">
            <a:extLst>
              <a:ext uri="{FF2B5EF4-FFF2-40B4-BE49-F238E27FC236}">
                <a16:creationId xmlns:a16="http://schemas.microsoft.com/office/drawing/2014/main" id="{3C0A591D-C98D-F765-0CFC-F06EC7F25E2A}"/>
              </a:ext>
            </a:extLst>
          </p:cNvPr>
          <p:cNvSpPr/>
          <p:nvPr/>
        </p:nvSpPr>
        <p:spPr>
          <a:xfrm>
            <a:off x="4396350" y="3088098"/>
            <a:ext cx="3399302" cy="946331"/>
          </a:xfrm>
          <a:custGeom>
            <a:avLst/>
            <a:gdLst>
              <a:gd name="connsiteX0" fmla="*/ 0 w 3399302"/>
              <a:gd name="connsiteY0" fmla="*/ 0 h 946331"/>
              <a:gd name="connsiteX1" fmla="*/ 3399302 w 3399302"/>
              <a:gd name="connsiteY1" fmla="*/ 0 h 946331"/>
              <a:gd name="connsiteX2" fmla="*/ 2850430 w 3399302"/>
              <a:gd name="connsiteY2" fmla="*/ 946331 h 946331"/>
              <a:gd name="connsiteX3" fmla="*/ 548872 w 3399302"/>
              <a:gd name="connsiteY3" fmla="*/ 946331 h 946331"/>
              <a:gd name="connsiteX4" fmla="*/ 0 w 3399302"/>
              <a:gd name="connsiteY4" fmla="*/ 0 h 9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9302" h="946331">
                <a:moveTo>
                  <a:pt x="0" y="0"/>
                </a:moveTo>
                <a:lnTo>
                  <a:pt x="3399302" y="0"/>
                </a:lnTo>
                <a:lnTo>
                  <a:pt x="2850430" y="946331"/>
                </a:lnTo>
                <a:lnTo>
                  <a:pt x="548872" y="9463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noFill/>
              <a:latin typeface="Calibri" panose="020F0502020204030204"/>
            </a:endParaRPr>
          </a:p>
        </p:txBody>
      </p:sp>
      <p:sp>
        <p:nvSpPr>
          <p:cNvPr id="156" name="자유형: 도형 155">
            <a:extLst>
              <a:ext uri="{FF2B5EF4-FFF2-40B4-BE49-F238E27FC236}">
                <a16:creationId xmlns:a16="http://schemas.microsoft.com/office/drawing/2014/main" id="{08B7F635-12B9-1FBC-1B6F-9B3B24E607A0}"/>
              </a:ext>
            </a:extLst>
          </p:cNvPr>
          <p:cNvSpPr/>
          <p:nvPr/>
        </p:nvSpPr>
        <p:spPr>
          <a:xfrm>
            <a:off x="5547130" y="5192929"/>
            <a:ext cx="1097743" cy="946331"/>
          </a:xfrm>
          <a:custGeom>
            <a:avLst/>
            <a:gdLst>
              <a:gd name="connsiteX0" fmla="*/ 0 w 1097743"/>
              <a:gd name="connsiteY0" fmla="*/ 0 h 946331"/>
              <a:gd name="connsiteX1" fmla="*/ 1097743 w 1097743"/>
              <a:gd name="connsiteY1" fmla="*/ 0 h 946331"/>
              <a:gd name="connsiteX2" fmla="*/ 1089415 w 1097743"/>
              <a:gd name="connsiteY2" fmla="*/ 14359 h 946331"/>
              <a:gd name="connsiteX3" fmla="*/ 1089415 w 1097743"/>
              <a:gd name="connsiteY3" fmla="*/ 946331 h 946331"/>
              <a:gd name="connsiteX4" fmla="*/ 548871 w 1097743"/>
              <a:gd name="connsiteY4" fmla="*/ 946331 h 946331"/>
              <a:gd name="connsiteX5" fmla="*/ 8327 w 1097743"/>
              <a:gd name="connsiteY5" fmla="*/ 946331 h 946331"/>
              <a:gd name="connsiteX6" fmla="*/ 8327 w 1097743"/>
              <a:gd name="connsiteY6" fmla="*/ 14358 h 946331"/>
              <a:gd name="connsiteX7" fmla="*/ 0 w 1097743"/>
              <a:gd name="connsiteY7" fmla="*/ 0 h 9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7743" h="946331">
                <a:moveTo>
                  <a:pt x="0" y="0"/>
                </a:moveTo>
                <a:lnTo>
                  <a:pt x="1097743" y="0"/>
                </a:lnTo>
                <a:lnTo>
                  <a:pt x="1089415" y="14359"/>
                </a:lnTo>
                <a:lnTo>
                  <a:pt x="1089415" y="946331"/>
                </a:lnTo>
                <a:lnTo>
                  <a:pt x="548871" y="946331"/>
                </a:lnTo>
                <a:lnTo>
                  <a:pt x="8327" y="946331"/>
                </a:lnTo>
                <a:lnTo>
                  <a:pt x="8327" y="143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39700" dist="63500" dir="13200000">
              <a:schemeClr val="tx1">
                <a:alpha val="12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noFill/>
              <a:latin typeface="Calibri" panose="020F0502020204030204"/>
            </a:endParaRP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CCDDD51-E77A-ED60-9512-B9ADAE997541}"/>
              </a:ext>
            </a:extLst>
          </p:cNvPr>
          <p:cNvGrpSpPr/>
          <p:nvPr/>
        </p:nvGrpSpPr>
        <p:grpSpPr>
          <a:xfrm>
            <a:off x="3820961" y="2057947"/>
            <a:ext cx="4550081" cy="946331"/>
            <a:chOff x="3820961" y="2153197"/>
            <a:chExt cx="4550081" cy="946331"/>
          </a:xfrm>
          <a:solidFill>
            <a:schemeClr val="accent1"/>
          </a:solidFill>
        </p:grpSpPr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FD5FC85F-6CEF-B0C5-14C9-665DFFB6A2F3}"/>
                </a:ext>
              </a:extLst>
            </p:cNvPr>
            <p:cNvSpPr/>
            <p:nvPr/>
          </p:nvSpPr>
          <p:spPr>
            <a:xfrm>
              <a:off x="3820961" y="2153197"/>
              <a:ext cx="4550081" cy="946331"/>
            </a:xfrm>
            <a:custGeom>
              <a:avLst/>
              <a:gdLst>
                <a:gd name="connsiteX0" fmla="*/ 0 w 4550081"/>
                <a:gd name="connsiteY0" fmla="*/ 0 h 946331"/>
                <a:gd name="connsiteX1" fmla="*/ 4550081 w 4550081"/>
                <a:gd name="connsiteY1" fmla="*/ 0 h 946331"/>
                <a:gd name="connsiteX2" fmla="*/ 4001209 w 4550081"/>
                <a:gd name="connsiteY2" fmla="*/ 946331 h 946331"/>
                <a:gd name="connsiteX3" fmla="*/ 548872 w 4550081"/>
                <a:gd name="connsiteY3" fmla="*/ 946331 h 946331"/>
                <a:gd name="connsiteX4" fmla="*/ 0 w 4550081"/>
                <a:gd name="connsiteY4" fmla="*/ 0 h 9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0081" h="946331">
                  <a:moveTo>
                    <a:pt x="0" y="0"/>
                  </a:moveTo>
                  <a:lnTo>
                    <a:pt x="4550081" y="0"/>
                  </a:lnTo>
                  <a:lnTo>
                    <a:pt x="4001209" y="946331"/>
                  </a:lnTo>
                  <a:lnTo>
                    <a:pt x="548872" y="94633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D525C9FF-B247-A604-384D-8F2DDC2130CC}"/>
                </a:ext>
              </a:extLst>
            </p:cNvPr>
            <p:cNvSpPr/>
            <p:nvPr/>
          </p:nvSpPr>
          <p:spPr>
            <a:xfrm>
              <a:off x="3820961" y="2153197"/>
              <a:ext cx="4550081" cy="946331"/>
            </a:xfrm>
            <a:custGeom>
              <a:avLst/>
              <a:gdLst>
                <a:gd name="connsiteX0" fmla="*/ 0 w 4550081"/>
                <a:gd name="connsiteY0" fmla="*/ 0 h 946331"/>
                <a:gd name="connsiteX1" fmla="*/ 4550081 w 4550081"/>
                <a:gd name="connsiteY1" fmla="*/ 0 h 946331"/>
                <a:gd name="connsiteX2" fmla="*/ 4001209 w 4550081"/>
                <a:gd name="connsiteY2" fmla="*/ 946331 h 946331"/>
                <a:gd name="connsiteX3" fmla="*/ 548872 w 4550081"/>
                <a:gd name="connsiteY3" fmla="*/ 946331 h 946331"/>
                <a:gd name="connsiteX4" fmla="*/ 0 w 4550081"/>
                <a:gd name="connsiteY4" fmla="*/ 0 h 9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0081" h="946331">
                  <a:moveTo>
                    <a:pt x="0" y="0"/>
                  </a:moveTo>
                  <a:lnTo>
                    <a:pt x="4550081" y="0"/>
                  </a:lnTo>
                  <a:lnTo>
                    <a:pt x="4001209" y="946331"/>
                  </a:lnTo>
                  <a:lnTo>
                    <a:pt x="548872" y="94633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4A9198B-6B81-BD4C-FB10-ADA7A537F721}"/>
              </a:ext>
            </a:extLst>
          </p:cNvPr>
          <p:cNvGrpSpPr/>
          <p:nvPr/>
        </p:nvGrpSpPr>
        <p:grpSpPr>
          <a:xfrm>
            <a:off x="4971740" y="4145276"/>
            <a:ext cx="2248523" cy="946331"/>
            <a:chOff x="4971740" y="4137299"/>
            <a:chExt cx="2248523" cy="946331"/>
          </a:xfrm>
          <a:solidFill>
            <a:schemeClr val="accent1"/>
          </a:solidFill>
        </p:grpSpPr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D2FC5ADA-5956-8B8A-FF1D-258C6D91CEF8}"/>
                </a:ext>
              </a:extLst>
            </p:cNvPr>
            <p:cNvSpPr/>
            <p:nvPr/>
          </p:nvSpPr>
          <p:spPr>
            <a:xfrm>
              <a:off x="4971740" y="4137299"/>
              <a:ext cx="2248523" cy="946331"/>
            </a:xfrm>
            <a:custGeom>
              <a:avLst/>
              <a:gdLst>
                <a:gd name="connsiteX0" fmla="*/ 0 w 2248523"/>
                <a:gd name="connsiteY0" fmla="*/ 0 h 946331"/>
                <a:gd name="connsiteX1" fmla="*/ 2248523 w 2248523"/>
                <a:gd name="connsiteY1" fmla="*/ 0 h 946331"/>
                <a:gd name="connsiteX2" fmla="*/ 1699651 w 2248523"/>
                <a:gd name="connsiteY2" fmla="*/ 946331 h 946331"/>
                <a:gd name="connsiteX3" fmla="*/ 548872 w 2248523"/>
                <a:gd name="connsiteY3" fmla="*/ 946331 h 946331"/>
                <a:gd name="connsiteX4" fmla="*/ 0 w 2248523"/>
                <a:gd name="connsiteY4" fmla="*/ 0 h 9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523" h="946331">
                  <a:moveTo>
                    <a:pt x="0" y="0"/>
                  </a:moveTo>
                  <a:lnTo>
                    <a:pt x="2248523" y="0"/>
                  </a:lnTo>
                  <a:lnTo>
                    <a:pt x="1699651" y="946331"/>
                  </a:lnTo>
                  <a:lnTo>
                    <a:pt x="548872" y="94633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449D612-A7AE-4AC8-59D4-23728AAC79A6}"/>
                </a:ext>
              </a:extLst>
            </p:cNvPr>
            <p:cNvSpPr/>
            <p:nvPr/>
          </p:nvSpPr>
          <p:spPr>
            <a:xfrm>
              <a:off x="4971740" y="4137299"/>
              <a:ext cx="2248523" cy="946331"/>
            </a:xfrm>
            <a:custGeom>
              <a:avLst/>
              <a:gdLst>
                <a:gd name="connsiteX0" fmla="*/ 0 w 2248523"/>
                <a:gd name="connsiteY0" fmla="*/ 0 h 946331"/>
                <a:gd name="connsiteX1" fmla="*/ 2248523 w 2248523"/>
                <a:gd name="connsiteY1" fmla="*/ 0 h 946331"/>
                <a:gd name="connsiteX2" fmla="*/ 1699651 w 2248523"/>
                <a:gd name="connsiteY2" fmla="*/ 946331 h 946331"/>
                <a:gd name="connsiteX3" fmla="*/ 548872 w 2248523"/>
                <a:gd name="connsiteY3" fmla="*/ 946331 h 946331"/>
                <a:gd name="connsiteX4" fmla="*/ 0 w 2248523"/>
                <a:gd name="connsiteY4" fmla="*/ 0 h 9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8523" h="946331">
                  <a:moveTo>
                    <a:pt x="0" y="0"/>
                  </a:moveTo>
                  <a:lnTo>
                    <a:pt x="2248523" y="0"/>
                  </a:lnTo>
                  <a:lnTo>
                    <a:pt x="1699651" y="946331"/>
                  </a:lnTo>
                  <a:lnTo>
                    <a:pt x="548872" y="94633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noFill/>
                <a:latin typeface="Calibri" panose="020F0502020204030204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7526370F-3B4C-CB29-6FC8-03DEB4C6EB47}"/>
              </a:ext>
            </a:extLst>
          </p:cNvPr>
          <p:cNvSpPr txBox="1"/>
          <p:nvPr/>
        </p:nvSpPr>
        <p:spPr>
          <a:xfrm>
            <a:off x="5890816" y="2294124"/>
            <a:ext cx="410369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01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EE505B2-447F-6DE7-0357-6332CA088B4F}"/>
              </a:ext>
            </a:extLst>
          </p:cNvPr>
          <p:cNvSpPr txBox="1"/>
          <p:nvPr/>
        </p:nvSpPr>
        <p:spPr>
          <a:xfrm>
            <a:off x="5856351" y="3324275"/>
            <a:ext cx="479298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02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0202938-AD2F-47AB-BE36-0C00EDEA6544}"/>
              </a:ext>
            </a:extLst>
          </p:cNvPr>
          <p:cNvSpPr txBox="1"/>
          <p:nvPr/>
        </p:nvSpPr>
        <p:spPr>
          <a:xfrm>
            <a:off x="5854748" y="4373476"/>
            <a:ext cx="482504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03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6075775-A527-3D33-269B-214789DDE906}"/>
              </a:ext>
            </a:extLst>
          </p:cNvPr>
          <p:cNvSpPr txBox="1"/>
          <p:nvPr/>
        </p:nvSpPr>
        <p:spPr>
          <a:xfrm>
            <a:off x="5852344" y="5403627"/>
            <a:ext cx="48731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04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779FDC5-4F7B-E00B-E797-A42CAAF24AAD}"/>
              </a:ext>
            </a:extLst>
          </p:cNvPr>
          <p:cNvSpPr txBox="1"/>
          <p:nvPr/>
        </p:nvSpPr>
        <p:spPr>
          <a:xfrm>
            <a:off x="1506621" y="2139676"/>
            <a:ext cx="13769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C8BD67C-9C87-2E2B-B23E-3721418E1662}"/>
              </a:ext>
            </a:extLst>
          </p:cNvPr>
          <p:cNvSpPr txBox="1"/>
          <p:nvPr/>
        </p:nvSpPr>
        <p:spPr>
          <a:xfrm>
            <a:off x="1506622" y="2497945"/>
            <a:ext cx="2200274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0201F900-880D-3106-43DE-CD88CDF7C663}"/>
              </a:ext>
            </a:extLst>
          </p:cNvPr>
          <p:cNvGrpSpPr/>
          <p:nvPr/>
        </p:nvGrpSpPr>
        <p:grpSpPr>
          <a:xfrm>
            <a:off x="8146483" y="3169827"/>
            <a:ext cx="2200275" cy="782872"/>
            <a:chOff x="1344696" y="2186402"/>
            <a:chExt cx="2200275" cy="782872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DC121A55-D1BE-D716-BC62-EAFA028311E1}"/>
                </a:ext>
              </a:extLst>
            </p:cNvPr>
            <p:cNvSpPr txBox="1"/>
            <p:nvPr/>
          </p:nvSpPr>
          <p:spPr>
            <a:xfrm>
              <a:off x="1344696" y="2186402"/>
              <a:ext cx="137698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제목을 입력하세요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90C02DD-C001-C3B2-2752-C49A4F82884E}"/>
                </a:ext>
              </a:extLst>
            </p:cNvPr>
            <p:cNvSpPr txBox="1"/>
            <p:nvPr/>
          </p:nvSpPr>
          <p:spPr>
            <a:xfrm>
              <a:off x="1344697" y="2544671"/>
              <a:ext cx="2200274" cy="4246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디자인 관련 내용을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4D48513F-32D2-B216-D6DD-7648C19E5DDE}"/>
              </a:ext>
            </a:extLst>
          </p:cNvPr>
          <p:cNvGrpSpPr/>
          <p:nvPr/>
        </p:nvGrpSpPr>
        <p:grpSpPr>
          <a:xfrm>
            <a:off x="2486361" y="4227005"/>
            <a:ext cx="2200275" cy="782872"/>
            <a:chOff x="1344696" y="2186402"/>
            <a:chExt cx="2200275" cy="782872"/>
          </a:xfrm>
        </p:grpSpPr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9EE80E5-389C-412C-29FA-AE0C5E4C5E08}"/>
                </a:ext>
              </a:extLst>
            </p:cNvPr>
            <p:cNvSpPr txBox="1"/>
            <p:nvPr/>
          </p:nvSpPr>
          <p:spPr>
            <a:xfrm>
              <a:off x="1344696" y="2186402"/>
              <a:ext cx="137698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제목을 입력하세요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EA90D91-964B-9260-8F68-212AB4322D6D}"/>
                </a:ext>
              </a:extLst>
            </p:cNvPr>
            <p:cNvSpPr txBox="1"/>
            <p:nvPr/>
          </p:nvSpPr>
          <p:spPr>
            <a:xfrm>
              <a:off x="1344697" y="2544671"/>
              <a:ext cx="2200274" cy="4246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디자인 관련 내용을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AE817E96-B520-78F7-8A20-2195528915ED}"/>
              </a:ext>
            </a:extLst>
          </p:cNvPr>
          <p:cNvGrpSpPr/>
          <p:nvPr/>
        </p:nvGrpSpPr>
        <p:grpSpPr>
          <a:xfrm>
            <a:off x="7108258" y="5274658"/>
            <a:ext cx="2200275" cy="782872"/>
            <a:chOff x="1344696" y="2186402"/>
            <a:chExt cx="2200275" cy="782872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3C2F1D6-1CA6-E8AA-8A34-2AD88BB27183}"/>
                </a:ext>
              </a:extLst>
            </p:cNvPr>
            <p:cNvSpPr txBox="1"/>
            <p:nvPr/>
          </p:nvSpPr>
          <p:spPr>
            <a:xfrm>
              <a:off x="1344696" y="2186402"/>
              <a:ext cx="137698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제목을 입력하세요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ACA122D-A98F-DE91-BD6D-CCB23AAFAE3E}"/>
                </a:ext>
              </a:extLst>
            </p:cNvPr>
            <p:cNvSpPr txBox="1"/>
            <p:nvPr/>
          </p:nvSpPr>
          <p:spPr>
            <a:xfrm>
              <a:off x="1344697" y="2544671"/>
              <a:ext cx="2200274" cy="4246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 디자인 관련 내용을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499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4CBBE2-2640-45FC-8A10-AEE9EF0B330D}"/>
              </a:ext>
            </a:extLst>
          </p:cNvPr>
          <p:cNvGrpSpPr/>
          <p:nvPr/>
        </p:nvGrpSpPr>
        <p:grpSpPr>
          <a:xfrm>
            <a:off x="6511795" y="2293867"/>
            <a:ext cx="4072379" cy="3701580"/>
            <a:chOff x="5731497" y="2149311"/>
            <a:chExt cx="4072379" cy="3701580"/>
          </a:xfrm>
          <a:solidFill>
            <a:schemeClr val="accent1"/>
          </a:solidFill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E8E4875-B400-8301-B773-46415C07D491}"/>
                </a:ext>
              </a:extLst>
            </p:cNvPr>
            <p:cNvSpPr/>
            <p:nvPr/>
          </p:nvSpPr>
          <p:spPr>
            <a:xfrm>
              <a:off x="5731497" y="2149311"/>
              <a:ext cx="4072379" cy="370158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4C3D048-AC74-7338-5445-A65A686E630A}"/>
                </a:ext>
              </a:extLst>
            </p:cNvPr>
            <p:cNvSpPr/>
            <p:nvPr/>
          </p:nvSpPr>
          <p:spPr>
            <a:xfrm>
              <a:off x="5731497" y="2149311"/>
              <a:ext cx="4072379" cy="370158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90C8FC-510E-1CC6-3C7C-4CB219B1FA83}"/>
              </a:ext>
            </a:extLst>
          </p:cNvPr>
          <p:cNvSpPr txBox="1"/>
          <p:nvPr/>
        </p:nvSpPr>
        <p:spPr>
          <a:xfrm>
            <a:off x="1641200" y="2663255"/>
            <a:ext cx="188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적절한 제목을 입력하세요</a:t>
            </a:r>
            <a:endParaRPr lang="en-US" altLang="ko-KR" sz="1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F816E6-9D12-6E8C-09B1-79AF4F94A828}"/>
              </a:ext>
            </a:extLst>
          </p:cNvPr>
          <p:cNvSpPr txBox="1"/>
          <p:nvPr/>
        </p:nvSpPr>
        <p:spPr>
          <a:xfrm>
            <a:off x="1641201" y="2937748"/>
            <a:ext cx="2868479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C70997F-C565-EDB8-CCCE-0F85906E4A5C}"/>
              </a:ext>
            </a:extLst>
          </p:cNvPr>
          <p:cNvSpPr/>
          <p:nvPr/>
        </p:nvSpPr>
        <p:spPr>
          <a:xfrm>
            <a:off x="1607826" y="3523486"/>
            <a:ext cx="4191265" cy="424603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72B88B6-9428-D4CE-A5C3-9442DA1F6E19}"/>
              </a:ext>
            </a:extLst>
          </p:cNvPr>
          <p:cNvSpPr/>
          <p:nvPr/>
        </p:nvSpPr>
        <p:spPr>
          <a:xfrm>
            <a:off x="1677676" y="3582273"/>
            <a:ext cx="3397154" cy="307030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bIns="2592000" rtlCol="0" anchor="ctr"/>
          <a:lstStyle/>
          <a:p>
            <a:pPr algn="ctr"/>
            <a:endParaRPr lang="ko-KR" altLang="en-US" sz="7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FA1DEA-FF26-DEA9-E73E-ACF940D012A6}"/>
              </a:ext>
            </a:extLst>
          </p:cNvPr>
          <p:cNvSpPr txBox="1"/>
          <p:nvPr/>
        </p:nvSpPr>
        <p:spPr>
          <a:xfrm>
            <a:off x="4682318" y="3646918"/>
            <a:ext cx="296556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892381-61ED-9025-3F30-006341E744F9}"/>
              </a:ext>
            </a:extLst>
          </p:cNvPr>
          <p:cNvSpPr txBox="1"/>
          <p:nvPr/>
        </p:nvSpPr>
        <p:spPr>
          <a:xfrm>
            <a:off x="1641200" y="4341226"/>
            <a:ext cx="188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적절한 제목을 입력하세요</a:t>
            </a:r>
            <a:endParaRPr lang="en-US" altLang="ko-KR" sz="1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53E1FF-E45C-8DEB-9D94-969CB08657BB}"/>
              </a:ext>
            </a:extLst>
          </p:cNvPr>
          <p:cNvSpPr txBox="1"/>
          <p:nvPr/>
        </p:nvSpPr>
        <p:spPr>
          <a:xfrm>
            <a:off x="1641201" y="4615719"/>
            <a:ext cx="2868479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5464F33-52D5-E974-017E-ACF871EA549B}"/>
              </a:ext>
            </a:extLst>
          </p:cNvPr>
          <p:cNvSpPr/>
          <p:nvPr/>
        </p:nvSpPr>
        <p:spPr>
          <a:xfrm>
            <a:off x="1607826" y="5201457"/>
            <a:ext cx="4191265" cy="424603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D7FAB32-59D9-2742-598B-4461E4E68619}"/>
              </a:ext>
            </a:extLst>
          </p:cNvPr>
          <p:cNvSpPr/>
          <p:nvPr/>
        </p:nvSpPr>
        <p:spPr>
          <a:xfrm>
            <a:off x="1677676" y="5260244"/>
            <a:ext cx="1459224" cy="307030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bIns="2592000" rtlCol="0" anchor="ctr"/>
          <a:lstStyle/>
          <a:p>
            <a:pPr algn="ctr"/>
            <a:endParaRPr lang="ko-KR" altLang="en-US" sz="7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F47E28-FDA8-8729-5032-110857AC143E}"/>
              </a:ext>
            </a:extLst>
          </p:cNvPr>
          <p:cNvSpPr txBox="1"/>
          <p:nvPr/>
        </p:nvSpPr>
        <p:spPr>
          <a:xfrm>
            <a:off x="2747928" y="5324889"/>
            <a:ext cx="296556" cy="1777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r"/>
            <a:r>
              <a:rPr lang="en-US" altLang="ko-KR" sz="1050" dirty="0">
                <a:solidFill>
                  <a:schemeClr val="bg1"/>
                </a:solidFill>
              </a:rPr>
              <a:t>30%</a:t>
            </a:r>
          </a:p>
        </p:txBody>
      </p:sp>
      <p:pic>
        <p:nvPicPr>
          <p:cNvPr id="4" name="그림 3" descr="흑백, 야외, 하늘, 식물이(가) 표시된 사진&#10;&#10;자동 생성된 설명">
            <a:extLst>
              <a:ext uri="{FF2B5EF4-FFF2-40B4-BE49-F238E27FC236}">
                <a16:creationId xmlns:a16="http://schemas.microsoft.com/office/drawing/2014/main" id="{06713B6B-8E29-BE3C-B07E-F903D4CBE5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5" t="13130" r="24716" b="11199"/>
          <a:stretch>
            <a:fillRect/>
          </a:stretch>
        </p:blipFill>
        <p:spPr>
          <a:xfrm>
            <a:off x="6869909" y="2619375"/>
            <a:ext cx="3356150" cy="3050564"/>
          </a:xfrm>
          <a:custGeom>
            <a:avLst/>
            <a:gdLst>
              <a:gd name="connsiteX0" fmla="*/ 508438 w 3356150"/>
              <a:gd name="connsiteY0" fmla="*/ 0 h 3050564"/>
              <a:gd name="connsiteX1" fmla="*/ 2847712 w 3356150"/>
              <a:gd name="connsiteY1" fmla="*/ 0 h 3050564"/>
              <a:gd name="connsiteX2" fmla="*/ 3356150 w 3356150"/>
              <a:gd name="connsiteY2" fmla="*/ 508438 h 3050564"/>
              <a:gd name="connsiteX3" fmla="*/ 3356150 w 3356150"/>
              <a:gd name="connsiteY3" fmla="*/ 2542126 h 3050564"/>
              <a:gd name="connsiteX4" fmla="*/ 2847712 w 3356150"/>
              <a:gd name="connsiteY4" fmla="*/ 3050564 h 3050564"/>
              <a:gd name="connsiteX5" fmla="*/ 508438 w 3356150"/>
              <a:gd name="connsiteY5" fmla="*/ 3050564 h 3050564"/>
              <a:gd name="connsiteX6" fmla="*/ 0 w 3356150"/>
              <a:gd name="connsiteY6" fmla="*/ 2542126 h 3050564"/>
              <a:gd name="connsiteX7" fmla="*/ 0 w 3356150"/>
              <a:gd name="connsiteY7" fmla="*/ 508438 h 3050564"/>
              <a:gd name="connsiteX8" fmla="*/ 508438 w 3356150"/>
              <a:gd name="connsiteY8" fmla="*/ 0 h 305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150" h="3050564">
                <a:moveTo>
                  <a:pt x="508438" y="0"/>
                </a:moveTo>
                <a:lnTo>
                  <a:pt x="2847712" y="0"/>
                </a:lnTo>
                <a:cubicBezTo>
                  <a:pt x="3128515" y="0"/>
                  <a:pt x="3356150" y="227635"/>
                  <a:pt x="3356150" y="508438"/>
                </a:cubicBezTo>
                <a:lnTo>
                  <a:pt x="3356150" y="2542126"/>
                </a:lnTo>
                <a:cubicBezTo>
                  <a:pt x="3356150" y="2822929"/>
                  <a:pt x="3128515" y="3050564"/>
                  <a:pt x="2847712" y="3050564"/>
                </a:cubicBezTo>
                <a:lnTo>
                  <a:pt x="508438" y="3050564"/>
                </a:lnTo>
                <a:cubicBezTo>
                  <a:pt x="227635" y="3050564"/>
                  <a:pt x="0" y="2822929"/>
                  <a:pt x="0" y="2542126"/>
                </a:cubicBezTo>
                <a:lnTo>
                  <a:pt x="0" y="508438"/>
                </a:lnTo>
                <a:cubicBezTo>
                  <a:pt x="0" y="227635"/>
                  <a:pt x="227635" y="0"/>
                  <a:pt x="5084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79397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9568907-C17E-16DE-39C4-D336B28EF19D}"/>
              </a:ext>
            </a:extLst>
          </p:cNvPr>
          <p:cNvGrpSpPr/>
          <p:nvPr/>
        </p:nvGrpSpPr>
        <p:grpSpPr>
          <a:xfrm>
            <a:off x="5225593" y="3213685"/>
            <a:ext cx="1740816" cy="1740813"/>
            <a:chOff x="3855563" y="2620652"/>
            <a:chExt cx="1395167" cy="1395167"/>
          </a:xfrm>
          <a:solidFill>
            <a:schemeClr val="accent1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D72D8C8-3BBF-88BD-E218-F3ECC67D3AA8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A580735-80A4-235F-0BFD-E7D880D1D760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D36023-FF6A-F748-64E2-9A3F3D50F94A}"/>
              </a:ext>
            </a:extLst>
          </p:cNvPr>
          <p:cNvGrpSpPr/>
          <p:nvPr/>
        </p:nvGrpSpPr>
        <p:grpSpPr>
          <a:xfrm>
            <a:off x="3019397" y="3656423"/>
            <a:ext cx="855344" cy="855341"/>
            <a:chOff x="3855563" y="2620651"/>
            <a:chExt cx="1395167" cy="1395167"/>
          </a:xfrm>
          <a:solidFill>
            <a:schemeClr val="accent1"/>
          </a:solidFill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0BF212-6E5E-148A-AF09-AFD03728C890}"/>
                </a:ext>
              </a:extLst>
            </p:cNvPr>
            <p:cNvSpPr/>
            <p:nvPr/>
          </p:nvSpPr>
          <p:spPr>
            <a:xfrm>
              <a:off x="3855563" y="2620651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E652B56-0244-BCA1-8CA9-DF0C8B1DD5C7}"/>
                </a:ext>
              </a:extLst>
            </p:cNvPr>
            <p:cNvSpPr/>
            <p:nvPr/>
          </p:nvSpPr>
          <p:spPr>
            <a:xfrm>
              <a:off x="3855563" y="2620651"/>
              <a:ext cx="1395167" cy="139516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6" name="그래픽 45">
            <a:extLst>
              <a:ext uri="{FF2B5EF4-FFF2-40B4-BE49-F238E27FC236}">
                <a16:creationId xmlns:a16="http://schemas.microsoft.com/office/drawing/2014/main" id="{61978ECF-7517-7411-E817-369EA3B675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74628" y="3811655"/>
            <a:ext cx="544884" cy="544884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FC3F0E-5D0C-EFC7-FEC1-B1B7F49742C2}"/>
              </a:ext>
            </a:extLst>
          </p:cNvPr>
          <p:cNvGrpSpPr/>
          <p:nvPr/>
        </p:nvGrpSpPr>
        <p:grpSpPr>
          <a:xfrm>
            <a:off x="3694823" y="2399912"/>
            <a:ext cx="855344" cy="855341"/>
            <a:chOff x="3855563" y="2620652"/>
            <a:chExt cx="1395167" cy="1395167"/>
          </a:xfrm>
          <a:solidFill>
            <a:schemeClr val="accent1"/>
          </a:solidFill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C700C2F-84E6-3412-85A0-7B984A0D755C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122FFF2-DDA6-38BD-1C8E-439E40C5CF89}"/>
                </a:ext>
              </a:extLst>
            </p:cNvPr>
            <p:cNvSpPr/>
            <p:nvPr/>
          </p:nvSpPr>
          <p:spPr>
            <a:xfrm>
              <a:off x="3855563" y="2620652"/>
              <a:ext cx="1395167" cy="139516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3" name="그래픽 52" descr="아프리카 단색으로 채워진">
            <a:extLst>
              <a:ext uri="{FF2B5EF4-FFF2-40B4-BE49-F238E27FC236}">
                <a16:creationId xmlns:a16="http://schemas.microsoft.com/office/drawing/2014/main" id="{31C60E03-FA9D-37C7-F9B8-88F41F8832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0053" y="2555144"/>
            <a:ext cx="544886" cy="544884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55D2D4FD-6DCD-C95E-FB4B-F5D9B49BDAA6}"/>
              </a:ext>
            </a:extLst>
          </p:cNvPr>
          <p:cNvGrpSpPr/>
          <p:nvPr/>
        </p:nvGrpSpPr>
        <p:grpSpPr>
          <a:xfrm>
            <a:off x="3694823" y="4912934"/>
            <a:ext cx="855344" cy="855342"/>
            <a:chOff x="3855561" y="2620652"/>
            <a:chExt cx="1395169" cy="1395167"/>
          </a:xfrm>
          <a:solidFill>
            <a:schemeClr val="accent1"/>
          </a:solidFill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C2C916B-90C9-F3A6-55C5-057408A96561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7DC0921-539E-72BC-27BD-C0DCFF798DF2}"/>
                </a:ext>
              </a:extLst>
            </p:cNvPr>
            <p:cNvSpPr/>
            <p:nvPr/>
          </p:nvSpPr>
          <p:spPr>
            <a:xfrm>
              <a:off x="3855561" y="2620652"/>
              <a:ext cx="1395169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D714986-F4D2-3CE8-98BE-6D42465907A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50054" y="5068166"/>
            <a:ext cx="544884" cy="544884"/>
          </a:xfrm>
          <a:prstGeom prst="rect">
            <a:avLst/>
          </a:prstGeom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C0A3625-641D-C43D-D20F-5BED9D8A28FE}"/>
              </a:ext>
            </a:extLst>
          </p:cNvPr>
          <p:cNvCxnSpPr>
            <a:cxnSpLocks/>
          </p:cNvCxnSpPr>
          <p:nvPr/>
        </p:nvCxnSpPr>
        <p:spPr>
          <a:xfrm>
            <a:off x="4550167" y="3039962"/>
            <a:ext cx="518749" cy="430588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ED553254-96F6-F277-14A4-5E7A26E5ABC1}"/>
              </a:ext>
            </a:extLst>
          </p:cNvPr>
          <p:cNvCxnSpPr>
            <a:cxnSpLocks/>
          </p:cNvCxnSpPr>
          <p:nvPr/>
        </p:nvCxnSpPr>
        <p:spPr>
          <a:xfrm flipV="1">
            <a:off x="4550167" y="4739209"/>
            <a:ext cx="518749" cy="430588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8FB535D-0719-9511-B2DB-3C66665A1514}"/>
              </a:ext>
            </a:extLst>
          </p:cNvPr>
          <p:cNvCxnSpPr>
            <a:cxnSpLocks/>
          </p:cNvCxnSpPr>
          <p:nvPr/>
        </p:nvCxnSpPr>
        <p:spPr>
          <a:xfrm>
            <a:off x="3981450" y="4103300"/>
            <a:ext cx="91736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4612778-2F35-7601-BA2C-D647061F21DB}"/>
              </a:ext>
            </a:extLst>
          </p:cNvPr>
          <p:cNvSpPr txBox="1"/>
          <p:nvPr/>
        </p:nvSpPr>
        <p:spPr>
          <a:xfrm>
            <a:off x="2070089" y="2436149"/>
            <a:ext cx="1376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1DD9A5E-08DC-3469-73AD-98157307B556}"/>
              </a:ext>
            </a:extLst>
          </p:cNvPr>
          <p:cNvSpPr txBox="1"/>
          <p:nvPr/>
        </p:nvSpPr>
        <p:spPr>
          <a:xfrm>
            <a:off x="1755042" y="2794418"/>
            <a:ext cx="1692027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 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3CE3FE-CB4F-6B13-4831-EB52CD4B76C9}"/>
              </a:ext>
            </a:extLst>
          </p:cNvPr>
          <p:cNvSpPr txBox="1"/>
          <p:nvPr/>
        </p:nvSpPr>
        <p:spPr>
          <a:xfrm>
            <a:off x="2070089" y="4949171"/>
            <a:ext cx="1376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628486C-178D-F60B-F105-2DCF1933E0F4}"/>
              </a:ext>
            </a:extLst>
          </p:cNvPr>
          <p:cNvSpPr txBox="1"/>
          <p:nvPr/>
        </p:nvSpPr>
        <p:spPr>
          <a:xfrm>
            <a:off x="1755042" y="5307440"/>
            <a:ext cx="1692027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 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D6E9731-EB80-18E5-C8C7-075A40D891E5}"/>
              </a:ext>
            </a:extLst>
          </p:cNvPr>
          <p:cNvSpPr txBox="1"/>
          <p:nvPr/>
        </p:nvSpPr>
        <p:spPr>
          <a:xfrm>
            <a:off x="1394632" y="3692660"/>
            <a:ext cx="1376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5CE3B2A-0A35-C1EB-25E0-B196005A1037}"/>
              </a:ext>
            </a:extLst>
          </p:cNvPr>
          <p:cNvSpPr txBox="1"/>
          <p:nvPr/>
        </p:nvSpPr>
        <p:spPr>
          <a:xfrm>
            <a:off x="1079585" y="4050929"/>
            <a:ext cx="1692027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 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7B69337-634E-E860-59C3-03481FAF53CA}"/>
              </a:ext>
            </a:extLst>
          </p:cNvPr>
          <p:cNvGrpSpPr/>
          <p:nvPr/>
        </p:nvGrpSpPr>
        <p:grpSpPr>
          <a:xfrm flipH="1">
            <a:off x="8317258" y="3656429"/>
            <a:ext cx="855344" cy="855342"/>
            <a:chOff x="3855563" y="2620652"/>
            <a:chExt cx="1395167" cy="1395166"/>
          </a:xfrm>
          <a:solidFill>
            <a:schemeClr val="accent1"/>
          </a:solidFill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BD32BD8C-1925-92C2-CEF4-FAD12B5324D5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77E253D-0DCC-979E-FCA0-A578464D646E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5" name="그래픽 104">
            <a:extLst>
              <a:ext uri="{FF2B5EF4-FFF2-40B4-BE49-F238E27FC236}">
                <a16:creationId xmlns:a16="http://schemas.microsoft.com/office/drawing/2014/main" id="{E07DACE0-2EC8-CA2D-ACC1-95F8E4413F2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472487" y="3811655"/>
            <a:ext cx="544884" cy="544884"/>
          </a:xfrm>
          <a:prstGeom prst="rect">
            <a:avLst/>
          </a:prstGeom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26C5100-82A3-A6A1-2E77-56F08194E9EE}"/>
              </a:ext>
            </a:extLst>
          </p:cNvPr>
          <p:cNvGrpSpPr/>
          <p:nvPr/>
        </p:nvGrpSpPr>
        <p:grpSpPr>
          <a:xfrm flipH="1">
            <a:off x="7641832" y="2399917"/>
            <a:ext cx="855344" cy="855342"/>
            <a:chOff x="3855563" y="2620652"/>
            <a:chExt cx="1395167" cy="1395166"/>
          </a:xfrm>
          <a:solidFill>
            <a:schemeClr val="accent1"/>
          </a:solidFill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68BDBEE-B9B8-0731-DC00-EABCF8363CB6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06C0C471-08A6-04E3-5B0B-D4FEBA03868B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7" name="그래픽 106">
            <a:extLst>
              <a:ext uri="{FF2B5EF4-FFF2-40B4-BE49-F238E27FC236}">
                <a16:creationId xmlns:a16="http://schemas.microsoft.com/office/drawing/2014/main" id="{79072958-F977-E50D-BE0F-19AEF677F6A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797061" y="2555144"/>
            <a:ext cx="544884" cy="544884"/>
          </a:xfrm>
          <a:prstGeom prst="rect">
            <a:avLst/>
          </a:prstGeom>
        </p:spPr>
      </p:pic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43BA5BA-577C-7E2B-9C68-66AC9E43D2F6}"/>
              </a:ext>
            </a:extLst>
          </p:cNvPr>
          <p:cNvGrpSpPr/>
          <p:nvPr/>
        </p:nvGrpSpPr>
        <p:grpSpPr>
          <a:xfrm flipH="1">
            <a:off x="7641832" y="4912934"/>
            <a:ext cx="855344" cy="855341"/>
            <a:chOff x="3855563" y="2620652"/>
            <a:chExt cx="1395167" cy="1395166"/>
          </a:xfrm>
          <a:solidFill>
            <a:schemeClr val="accent1"/>
          </a:solidFill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57459939-0E77-1BC9-77DE-15D305CEC444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91FF63C-AEFA-BAB7-C553-91C06869707B}"/>
                </a:ext>
              </a:extLst>
            </p:cNvPr>
            <p:cNvSpPr/>
            <p:nvPr/>
          </p:nvSpPr>
          <p:spPr>
            <a:xfrm>
              <a:off x="3855563" y="2620652"/>
              <a:ext cx="1395167" cy="1395166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09" name="그래픽 108">
            <a:extLst>
              <a:ext uri="{FF2B5EF4-FFF2-40B4-BE49-F238E27FC236}">
                <a16:creationId xmlns:a16="http://schemas.microsoft.com/office/drawing/2014/main" id="{BFABBB69-347B-9F2A-E6D0-AD2300686A2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797061" y="5068166"/>
            <a:ext cx="544884" cy="544884"/>
          </a:xfrm>
          <a:prstGeom prst="rect">
            <a:avLst/>
          </a:prstGeom>
        </p:spPr>
      </p:pic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1BE742-C5EB-33DB-4F43-9B4A8BBC7207}"/>
              </a:ext>
            </a:extLst>
          </p:cNvPr>
          <p:cNvCxnSpPr>
            <a:cxnSpLocks/>
          </p:cNvCxnSpPr>
          <p:nvPr/>
        </p:nvCxnSpPr>
        <p:spPr>
          <a:xfrm flipH="1">
            <a:off x="7123083" y="3039962"/>
            <a:ext cx="518749" cy="430588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311E1E1D-2507-A902-FF28-B8B5ABFF13F7}"/>
              </a:ext>
            </a:extLst>
          </p:cNvPr>
          <p:cNvCxnSpPr>
            <a:cxnSpLocks/>
          </p:cNvCxnSpPr>
          <p:nvPr/>
        </p:nvCxnSpPr>
        <p:spPr>
          <a:xfrm flipH="1" flipV="1">
            <a:off x="7123083" y="4739209"/>
            <a:ext cx="518749" cy="430588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B71A8AB-DF88-C731-76A1-35FD43628093}"/>
              </a:ext>
            </a:extLst>
          </p:cNvPr>
          <p:cNvCxnSpPr>
            <a:cxnSpLocks/>
          </p:cNvCxnSpPr>
          <p:nvPr/>
        </p:nvCxnSpPr>
        <p:spPr>
          <a:xfrm flipH="1">
            <a:off x="7293188" y="4103300"/>
            <a:ext cx="91736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2FA51F77-C808-1CF6-0E18-43B8015D9908}"/>
              </a:ext>
            </a:extLst>
          </p:cNvPr>
          <p:cNvSpPr txBox="1"/>
          <p:nvPr/>
        </p:nvSpPr>
        <p:spPr>
          <a:xfrm flipH="1">
            <a:off x="8744930" y="2436149"/>
            <a:ext cx="1376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CBF050-85E5-0F62-2A6F-D3C2550B4A5D}"/>
              </a:ext>
            </a:extLst>
          </p:cNvPr>
          <p:cNvSpPr txBox="1"/>
          <p:nvPr/>
        </p:nvSpPr>
        <p:spPr>
          <a:xfrm flipH="1">
            <a:off x="8744930" y="2794418"/>
            <a:ext cx="1692027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 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7D5EBF8-F578-BFE4-CD69-F4016E38E387}"/>
              </a:ext>
            </a:extLst>
          </p:cNvPr>
          <p:cNvSpPr txBox="1"/>
          <p:nvPr/>
        </p:nvSpPr>
        <p:spPr>
          <a:xfrm flipH="1">
            <a:off x="8744930" y="4949171"/>
            <a:ext cx="1376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21326F7-D6E9-833D-75AB-C0320E801729}"/>
              </a:ext>
            </a:extLst>
          </p:cNvPr>
          <p:cNvSpPr txBox="1"/>
          <p:nvPr/>
        </p:nvSpPr>
        <p:spPr>
          <a:xfrm flipH="1">
            <a:off x="8744930" y="5307440"/>
            <a:ext cx="1692027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 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23B2030-825A-57E3-8265-6989D5C90318}"/>
              </a:ext>
            </a:extLst>
          </p:cNvPr>
          <p:cNvSpPr txBox="1"/>
          <p:nvPr/>
        </p:nvSpPr>
        <p:spPr>
          <a:xfrm flipH="1">
            <a:off x="9420387" y="3692660"/>
            <a:ext cx="13769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8B27AA-1CA6-55E4-A70B-6CCAD191C55C}"/>
              </a:ext>
            </a:extLst>
          </p:cNvPr>
          <p:cNvSpPr txBox="1"/>
          <p:nvPr/>
        </p:nvSpPr>
        <p:spPr>
          <a:xfrm flipH="1">
            <a:off x="9420387" y="4050929"/>
            <a:ext cx="1692027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 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5959617-013B-7801-5D9F-BD5420EE5D85}"/>
              </a:ext>
            </a:extLst>
          </p:cNvPr>
          <p:cNvSpPr txBox="1"/>
          <p:nvPr/>
        </p:nvSpPr>
        <p:spPr>
          <a:xfrm>
            <a:off x="5612696" y="3610120"/>
            <a:ext cx="966611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dirty="0"/>
              <a:t>KEY</a:t>
            </a:r>
          </a:p>
          <a:p>
            <a:pPr algn="ctr"/>
            <a:r>
              <a:rPr lang="en-US" altLang="ko-KR" dirty="0"/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7629756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8D02E70C-4FA3-0119-2D68-2A1C6083287D}"/>
              </a:ext>
            </a:extLst>
          </p:cNvPr>
          <p:cNvGrpSpPr/>
          <p:nvPr/>
        </p:nvGrpSpPr>
        <p:grpSpPr>
          <a:xfrm>
            <a:off x="6530568" y="965199"/>
            <a:ext cx="4530725" cy="4698569"/>
            <a:chOff x="6301968" y="965199"/>
            <a:chExt cx="4530725" cy="4698569"/>
          </a:xfrm>
          <a:solidFill>
            <a:schemeClr val="accent1"/>
          </a:solidFill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FBC93A7-3B71-DB8A-554D-67B37F9A97A9}"/>
                </a:ext>
              </a:extLst>
            </p:cNvPr>
            <p:cNvSpPr/>
            <p:nvPr/>
          </p:nvSpPr>
          <p:spPr>
            <a:xfrm>
              <a:off x="6301968" y="965199"/>
              <a:ext cx="4530725" cy="4698569"/>
            </a:xfrm>
            <a:prstGeom prst="roundRect">
              <a:avLst>
                <a:gd name="adj" fmla="val 6366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2D1E22D-652E-862A-06F1-F8552B2B5EBE}"/>
                </a:ext>
              </a:extLst>
            </p:cNvPr>
            <p:cNvSpPr/>
            <p:nvPr/>
          </p:nvSpPr>
          <p:spPr>
            <a:xfrm>
              <a:off x="6301968" y="965199"/>
              <a:ext cx="4530725" cy="4698569"/>
            </a:xfrm>
            <a:prstGeom prst="roundRect">
              <a:avLst>
                <a:gd name="adj" fmla="val 6366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D88E58-4908-1EB2-EBA7-B8295FBC6DF3}"/>
              </a:ext>
            </a:extLst>
          </p:cNvPr>
          <p:cNvSpPr txBox="1"/>
          <p:nvPr/>
        </p:nvSpPr>
        <p:spPr>
          <a:xfrm>
            <a:off x="1136650" y="9651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6C61E-4E5B-7533-F1A6-7E3E9F0A8DA7}"/>
              </a:ext>
            </a:extLst>
          </p:cNvPr>
          <p:cNvSpPr txBox="1"/>
          <p:nvPr/>
        </p:nvSpPr>
        <p:spPr>
          <a:xfrm>
            <a:off x="1127125" y="12357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C2FC3-BE07-43D7-6E74-909E35AA0884}"/>
              </a:ext>
            </a:extLst>
          </p:cNvPr>
          <p:cNvSpPr txBox="1"/>
          <p:nvPr/>
        </p:nvSpPr>
        <p:spPr>
          <a:xfrm>
            <a:off x="1127124" y="2375626"/>
            <a:ext cx="4740275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 강의 출강도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A07A0D9-4360-79A8-7CC8-D718BD763828}"/>
              </a:ext>
            </a:extLst>
          </p:cNvPr>
          <p:cNvGrpSpPr/>
          <p:nvPr/>
        </p:nvGrpSpPr>
        <p:grpSpPr>
          <a:xfrm>
            <a:off x="1136650" y="3737578"/>
            <a:ext cx="2225675" cy="1926190"/>
            <a:chOff x="1047750" y="3696101"/>
            <a:chExt cx="1868705" cy="1926190"/>
          </a:xfrm>
          <a:solidFill>
            <a:schemeClr val="accent1"/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E99CEAE-B45B-DF29-BCCD-DD6D1534205E}"/>
                </a:ext>
              </a:extLst>
            </p:cNvPr>
            <p:cNvSpPr/>
            <p:nvPr/>
          </p:nvSpPr>
          <p:spPr>
            <a:xfrm>
              <a:off x="1047750" y="3696101"/>
              <a:ext cx="1868705" cy="192619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EC2DC6A-033A-CDF6-0AB0-98B897BD218B}"/>
                </a:ext>
              </a:extLst>
            </p:cNvPr>
            <p:cNvSpPr/>
            <p:nvPr/>
          </p:nvSpPr>
          <p:spPr>
            <a:xfrm>
              <a:off x="1047750" y="3696101"/>
              <a:ext cx="1868705" cy="192619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CD1ECC7-615B-A232-54C4-BF5A3C2BF7FB}"/>
              </a:ext>
            </a:extLst>
          </p:cNvPr>
          <p:cNvSpPr/>
          <p:nvPr/>
        </p:nvSpPr>
        <p:spPr>
          <a:xfrm>
            <a:off x="1376497" y="5157168"/>
            <a:ext cx="1745981" cy="32839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46F4B3-BFF2-B86E-F38C-AA740514423C}"/>
              </a:ext>
            </a:extLst>
          </p:cNvPr>
          <p:cNvSpPr txBox="1"/>
          <p:nvPr/>
        </p:nvSpPr>
        <p:spPr>
          <a:xfrm>
            <a:off x="1811066" y="5202872"/>
            <a:ext cx="876842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1400" dirty="0"/>
              <a:t>키워드 입력</a:t>
            </a:r>
            <a:endParaRPr lang="en-US" altLang="ko-KR" sz="14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E46A43-4984-46D7-0C48-4258CA8CD0F1}"/>
              </a:ext>
            </a:extLst>
          </p:cNvPr>
          <p:cNvGrpSpPr/>
          <p:nvPr/>
        </p:nvGrpSpPr>
        <p:grpSpPr>
          <a:xfrm>
            <a:off x="3641725" y="3737578"/>
            <a:ext cx="2225675" cy="1926190"/>
            <a:chOff x="1047750" y="3696101"/>
            <a:chExt cx="1868705" cy="1926190"/>
          </a:xfrm>
          <a:solidFill>
            <a:schemeClr val="accent1"/>
          </a:solidFill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6681CB1-E4C0-C47A-CA1B-D133A1B3FD64}"/>
                </a:ext>
              </a:extLst>
            </p:cNvPr>
            <p:cNvSpPr/>
            <p:nvPr/>
          </p:nvSpPr>
          <p:spPr>
            <a:xfrm>
              <a:off x="1047750" y="3696101"/>
              <a:ext cx="1868705" cy="192619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56E30F9-EC00-636F-3720-A91CDFF087B2}"/>
                </a:ext>
              </a:extLst>
            </p:cNvPr>
            <p:cNvSpPr/>
            <p:nvPr/>
          </p:nvSpPr>
          <p:spPr>
            <a:xfrm>
              <a:off x="1047750" y="3696101"/>
              <a:ext cx="1868705" cy="192619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1087940-AE25-8471-4FAD-851393A5DC76}"/>
              </a:ext>
            </a:extLst>
          </p:cNvPr>
          <p:cNvSpPr/>
          <p:nvPr/>
        </p:nvSpPr>
        <p:spPr>
          <a:xfrm>
            <a:off x="3881572" y="5157168"/>
            <a:ext cx="1745981" cy="328396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625374-6A3E-A7C0-A6EE-8FD23143524E}"/>
              </a:ext>
            </a:extLst>
          </p:cNvPr>
          <p:cNvSpPr txBox="1"/>
          <p:nvPr/>
        </p:nvSpPr>
        <p:spPr>
          <a:xfrm>
            <a:off x="4316141" y="5202872"/>
            <a:ext cx="876842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1400" dirty="0"/>
              <a:t>키워드 입력</a:t>
            </a:r>
            <a:endParaRPr lang="en-US" altLang="ko-KR" sz="140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AFFE94C-5224-27AB-1741-C264D2116131}"/>
              </a:ext>
            </a:extLst>
          </p:cNvPr>
          <p:cNvSpPr/>
          <p:nvPr/>
        </p:nvSpPr>
        <p:spPr>
          <a:xfrm>
            <a:off x="6779079" y="4972050"/>
            <a:ext cx="4033703" cy="513514"/>
          </a:xfrm>
          <a:prstGeom prst="roundRect">
            <a:avLst/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D7C2EA-B40C-6EB6-7DCD-DE0E63F1C422}"/>
              </a:ext>
            </a:extLst>
          </p:cNvPr>
          <p:cNvSpPr txBox="1"/>
          <p:nvPr/>
        </p:nvSpPr>
        <p:spPr>
          <a:xfrm>
            <a:off x="8030497" y="5049487"/>
            <a:ext cx="1530868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accent3">
                      <a:alpha val="0"/>
                    </a:schemeClr>
                  </a:solidFill>
                </a:ln>
                <a:solidFill>
                  <a:schemeClr val="accent3"/>
                </a:solidFill>
              </a:rPr>
              <a:t>키워드 입력</a:t>
            </a:r>
            <a:endParaRPr lang="en-US" altLang="ko-KR" sz="2400" dirty="0">
              <a:ln>
                <a:solidFill>
                  <a:schemeClr val="accent3">
                    <a:alpha val="0"/>
                  </a:schemeClr>
                </a:solidFill>
              </a:ln>
              <a:solidFill>
                <a:schemeClr val="accent3"/>
              </a:solidFill>
            </a:endParaRPr>
          </a:p>
        </p:txBody>
      </p:sp>
      <p:pic>
        <p:nvPicPr>
          <p:cNvPr id="12" name="그림 11" descr="야외, 하늘, 도시 지역, 수도권이(가) 표시된 사진&#10;&#10;자동 생성된 설명">
            <a:extLst>
              <a:ext uri="{FF2B5EF4-FFF2-40B4-BE49-F238E27FC236}">
                <a16:creationId xmlns:a16="http://schemas.microsoft.com/office/drawing/2014/main" id="{FB5605E9-6FF5-012C-CF1D-F0D740A050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5" t="13669" r="24308" b="2070"/>
          <a:stretch>
            <a:fillRect/>
          </a:stretch>
        </p:blipFill>
        <p:spPr>
          <a:xfrm>
            <a:off x="6779078" y="1240295"/>
            <a:ext cx="4033704" cy="3514584"/>
          </a:xfrm>
          <a:custGeom>
            <a:avLst/>
            <a:gdLst>
              <a:gd name="connsiteX0" fmla="*/ 133378 w 4033704"/>
              <a:gd name="connsiteY0" fmla="*/ 0 h 3514584"/>
              <a:gd name="connsiteX1" fmla="*/ 3900326 w 4033704"/>
              <a:gd name="connsiteY1" fmla="*/ 0 h 3514584"/>
              <a:gd name="connsiteX2" fmla="*/ 4033704 w 4033704"/>
              <a:gd name="connsiteY2" fmla="*/ 133378 h 3514584"/>
              <a:gd name="connsiteX3" fmla="*/ 4033704 w 4033704"/>
              <a:gd name="connsiteY3" fmla="*/ 3381206 h 3514584"/>
              <a:gd name="connsiteX4" fmla="*/ 3900326 w 4033704"/>
              <a:gd name="connsiteY4" fmla="*/ 3514584 h 3514584"/>
              <a:gd name="connsiteX5" fmla="*/ 133378 w 4033704"/>
              <a:gd name="connsiteY5" fmla="*/ 3514584 h 3514584"/>
              <a:gd name="connsiteX6" fmla="*/ 0 w 4033704"/>
              <a:gd name="connsiteY6" fmla="*/ 3381206 h 3514584"/>
              <a:gd name="connsiteX7" fmla="*/ 0 w 4033704"/>
              <a:gd name="connsiteY7" fmla="*/ 133378 h 3514584"/>
              <a:gd name="connsiteX8" fmla="*/ 133378 w 4033704"/>
              <a:gd name="connsiteY8" fmla="*/ 0 h 351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33704" h="3514584">
                <a:moveTo>
                  <a:pt x="133378" y="0"/>
                </a:moveTo>
                <a:lnTo>
                  <a:pt x="3900326" y="0"/>
                </a:lnTo>
                <a:cubicBezTo>
                  <a:pt x="3973989" y="0"/>
                  <a:pt x="4033704" y="59715"/>
                  <a:pt x="4033704" y="133378"/>
                </a:cubicBezTo>
                <a:lnTo>
                  <a:pt x="4033704" y="3381206"/>
                </a:lnTo>
                <a:cubicBezTo>
                  <a:pt x="4033704" y="3454869"/>
                  <a:pt x="3973989" y="3514584"/>
                  <a:pt x="3900326" y="3514584"/>
                </a:cubicBezTo>
                <a:lnTo>
                  <a:pt x="133378" y="3514584"/>
                </a:lnTo>
                <a:cubicBezTo>
                  <a:pt x="59715" y="3514584"/>
                  <a:pt x="0" y="3454869"/>
                  <a:pt x="0" y="3381206"/>
                </a:cubicBezTo>
                <a:lnTo>
                  <a:pt x="0" y="133378"/>
                </a:lnTo>
                <a:cubicBezTo>
                  <a:pt x="0" y="59715"/>
                  <a:pt x="59715" y="0"/>
                  <a:pt x="133378" y="0"/>
                </a:cubicBezTo>
                <a:close/>
              </a:path>
            </a:pathLst>
          </a:custGeom>
        </p:spPr>
      </p:pic>
      <p:pic>
        <p:nvPicPr>
          <p:cNvPr id="13" name="그림 12" descr="야외, 건물, 하늘, 나무이(가) 표시된 사진&#10;&#10;자동 생성된 설명">
            <a:extLst>
              <a:ext uri="{FF2B5EF4-FFF2-40B4-BE49-F238E27FC236}">
                <a16:creationId xmlns:a16="http://schemas.microsoft.com/office/drawing/2014/main" id="{D6F9A895-1D76-3235-AF97-87653A554E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4532" r="17289" b="24775"/>
          <a:stretch>
            <a:fillRect/>
          </a:stretch>
        </p:blipFill>
        <p:spPr>
          <a:xfrm>
            <a:off x="3881574" y="3954780"/>
            <a:ext cx="1745981" cy="1024185"/>
          </a:xfrm>
          <a:custGeom>
            <a:avLst/>
            <a:gdLst>
              <a:gd name="connsiteX0" fmla="*/ 170701 w 1745981"/>
              <a:gd name="connsiteY0" fmla="*/ 0 h 1024185"/>
              <a:gd name="connsiteX1" fmla="*/ 1575280 w 1745981"/>
              <a:gd name="connsiteY1" fmla="*/ 0 h 1024185"/>
              <a:gd name="connsiteX2" fmla="*/ 1745981 w 1745981"/>
              <a:gd name="connsiteY2" fmla="*/ 170701 h 1024185"/>
              <a:gd name="connsiteX3" fmla="*/ 1745981 w 1745981"/>
              <a:gd name="connsiteY3" fmla="*/ 853484 h 1024185"/>
              <a:gd name="connsiteX4" fmla="*/ 1575280 w 1745981"/>
              <a:gd name="connsiteY4" fmla="*/ 1024185 h 1024185"/>
              <a:gd name="connsiteX5" fmla="*/ 170701 w 1745981"/>
              <a:gd name="connsiteY5" fmla="*/ 1024185 h 1024185"/>
              <a:gd name="connsiteX6" fmla="*/ 0 w 1745981"/>
              <a:gd name="connsiteY6" fmla="*/ 853484 h 1024185"/>
              <a:gd name="connsiteX7" fmla="*/ 0 w 1745981"/>
              <a:gd name="connsiteY7" fmla="*/ 170701 h 1024185"/>
              <a:gd name="connsiteX8" fmla="*/ 170701 w 1745981"/>
              <a:gd name="connsiteY8" fmla="*/ 0 h 1024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5981" h="1024185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pic>
      <p:pic>
        <p:nvPicPr>
          <p:cNvPr id="14" name="그림 13" descr="야외, 하늘, 나무, 식물이(가) 표시된 사진&#10;&#10;자동 생성된 설명">
            <a:extLst>
              <a:ext uri="{FF2B5EF4-FFF2-40B4-BE49-F238E27FC236}">
                <a16:creationId xmlns:a16="http://schemas.microsoft.com/office/drawing/2014/main" id="{D4311FA7-A17F-B8CA-B577-DB47613C96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18010" r="12475" b="1013"/>
          <a:stretch>
            <a:fillRect/>
          </a:stretch>
        </p:blipFill>
        <p:spPr>
          <a:xfrm>
            <a:off x="1376497" y="3954779"/>
            <a:ext cx="1745981" cy="1024185"/>
          </a:xfrm>
          <a:custGeom>
            <a:avLst/>
            <a:gdLst>
              <a:gd name="connsiteX0" fmla="*/ 170701 w 1745981"/>
              <a:gd name="connsiteY0" fmla="*/ 0 h 1024185"/>
              <a:gd name="connsiteX1" fmla="*/ 1575280 w 1745981"/>
              <a:gd name="connsiteY1" fmla="*/ 0 h 1024185"/>
              <a:gd name="connsiteX2" fmla="*/ 1745981 w 1745981"/>
              <a:gd name="connsiteY2" fmla="*/ 170701 h 1024185"/>
              <a:gd name="connsiteX3" fmla="*/ 1745981 w 1745981"/>
              <a:gd name="connsiteY3" fmla="*/ 853484 h 1024185"/>
              <a:gd name="connsiteX4" fmla="*/ 1575280 w 1745981"/>
              <a:gd name="connsiteY4" fmla="*/ 1024185 h 1024185"/>
              <a:gd name="connsiteX5" fmla="*/ 170701 w 1745981"/>
              <a:gd name="connsiteY5" fmla="*/ 1024185 h 1024185"/>
              <a:gd name="connsiteX6" fmla="*/ 0 w 1745981"/>
              <a:gd name="connsiteY6" fmla="*/ 853484 h 1024185"/>
              <a:gd name="connsiteX7" fmla="*/ 0 w 1745981"/>
              <a:gd name="connsiteY7" fmla="*/ 170701 h 1024185"/>
              <a:gd name="connsiteX8" fmla="*/ 170701 w 1745981"/>
              <a:gd name="connsiteY8" fmla="*/ 0 h 1024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5981" h="1024185">
                <a:moveTo>
                  <a:pt x="170701" y="0"/>
                </a:moveTo>
                <a:lnTo>
                  <a:pt x="1575280" y="0"/>
                </a:lnTo>
                <a:cubicBezTo>
                  <a:pt x="1669556" y="0"/>
                  <a:pt x="1745981" y="76425"/>
                  <a:pt x="1745981" y="170701"/>
                </a:cubicBezTo>
                <a:lnTo>
                  <a:pt x="1745981" y="853484"/>
                </a:lnTo>
                <a:cubicBezTo>
                  <a:pt x="1745981" y="947760"/>
                  <a:pt x="1669556" y="1024185"/>
                  <a:pt x="1575280" y="1024185"/>
                </a:cubicBezTo>
                <a:lnTo>
                  <a:pt x="170701" y="1024185"/>
                </a:lnTo>
                <a:cubicBezTo>
                  <a:pt x="76425" y="1024185"/>
                  <a:pt x="0" y="947760"/>
                  <a:pt x="0" y="853484"/>
                </a:cubicBezTo>
                <a:lnTo>
                  <a:pt x="0" y="170701"/>
                </a:lnTo>
                <a:cubicBezTo>
                  <a:pt x="0" y="76425"/>
                  <a:pt x="76425" y="0"/>
                  <a:pt x="17070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90279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D88E58-4908-1EB2-EBA7-B8295FBC6DF3}"/>
              </a:ext>
            </a:extLst>
          </p:cNvPr>
          <p:cNvSpPr txBox="1"/>
          <p:nvPr/>
        </p:nvSpPr>
        <p:spPr>
          <a:xfrm>
            <a:off x="1136650" y="9651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6C61E-4E5B-7533-F1A6-7E3E9F0A8DA7}"/>
              </a:ext>
            </a:extLst>
          </p:cNvPr>
          <p:cNvSpPr txBox="1"/>
          <p:nvPr/>
        </p:nvSpPr>
        <p:spPr>
          <a:xfrm>
            <a:off x="1127125" y="12357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8B885D4-35C5-1505-A497-9DB8F7B8BA7C}"/>
              </a:ext>
            </a:extLst>
          </p:cNvPr>
          <p:cNvGrpSpPr/>
          <p:nvPr/>
        </p:nvGrpSpPr>
        <p:grpSpPr>
          <a:xfrm>
            <a:off x="5657849" y="1200156"/>
            <a:ext cx="4867275" cy="4867267"/>
            <a:chOff x="3855563" y="2620652"/>
            <a:chExt cx="1395167" cy="1395167"/>
          </a:xfrm>
          <a:solidFill>
            <a:schemeClr val="accent1"/>
          </a:solidFill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500F27E-7450-379F-BFC2-81CADB79E70A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6D62E4A-55F8-B65C-6FE0-5EC714D78AD5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F58D1EA4-EE0F-8476-AA5A-2DBAC722CF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797155"/>
              </p:ext>
            </p:extLst>
          </p:nvPr>
        </p:nvGraphicFramePr>
        <p:xfrm>
          <a:off x="4730749" y="1393294"/>
          <a:ext cx="6721475" cy="4480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FC1B1D88-F0B5-A021-0B4C-BD4581E5EEAA}"/>
              </a:ext>
            </a:extLst>
          </p:cNvPr>
          <p:cNvGrpSpPr/>
          <p:nvPr/>
        </p:nvGrpSpPr>
        <p:grpSpPr>
          <a:xfrm>
            <a:off x="1149985" y="2626046"/>
            <a:ext cx="427672" cy="427671"/>
            <a:chOff x="3855563" y="2620652"/>
            <a:chExt cx="1395167" cy="1395167"/>
          </a:xfrm>
          <a:solidFill>
            <a:schemeClr val="accent1"/>
          </a:solidFill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4F836B72-0473-473A-94AC-599119A16898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9BF5C8E3-2C53-FD19-1308-4778452606BB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DBFF94C-9DF0-23AA-0A98-82E6A7AF5B35}"/>
              </a:ext>
            </a:extLst>
          </p:cNvPr>
          <p:cNvSpPr txBox="1"/>
          <p:nvPr/>
        </p:nvSpPr>
        <p:spPr>
          <a:xfrm>
            <a:off x="1709772" y="2768526"/>
            <a:ext cx="13769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5417A6A-070F-9E9A-B656-F0EFCFE7D7A4}"/>
              </a:ext>
            </a:extLst>
          </p:cNvPr>
          <p:cNvSpPr txBox="1"/>
          <p:nvPr/>
        </p:nvSpPr>
        <p:spPr>
          <a:xfrm>
            <a:off x="1709773" y="3126795"/>
            <a:ext cx="296700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 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BC93C6B-1770-76A3-F748-602D1AAA9157}"/>
              </a:ext>
            </a:extLst>
          </p:cNvPr>
          <p:cNvSpPr/>
          <p:nvPr/>
        </p:nvSpPr>
        <p:spPr>
          <a:xfrm>
            <a:off x="1205228" y="2681289"/>
            <a:ext cx="317188" cy="317186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FD1EE5-9952-A383-C443-93E946F46067}"/>
              </a:ext>
            </a:extLst>
          </p:cNvPr>
          <p:cNvGrpSpPr/>
          <p:nvPr/>
        </p:nvGrpSpPr>
        <p:grpSpPr>
          <a:xfrm>
            <a:off x="1149985" y="3838344"/>
            <a:ext cx="427672" cy="427671"/>
            <a:chOff x="3855563" y="2620651"/>
            <a:chExt cx="1395167" cy="1395168"/>
          </a:xfrm>
          <a:solidFill>
            <a:schemeClr val="accent1"/>
          </a:solidFill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257B9CF-0957-FD4A-4490-02C90F080D0A}"/>
                </a:ext>
              </a:extLst>
            </p:cNvPr>
            <p:cNvSpPr/>
            <p:nvPr/>
          </p:nvSpPr>
          <p:spPr>
            <a:xfrm>
              <a:off x="3855563" y="2620651"/>
              <a:ext cx="1395167" cy="139516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64A8096E-9325-2AFD-0EAE-D5154C3E0179}"/>
                </a:ext>
              </a:extLst>
            </p:cNvPr>
            <p:cNvSpPr/>
            <p:nvPr/>
          </p:nvSpPr>
          <p:spPr>
            <a:xfrm>
              <a:off x="3855563" y="2620651"/>
              <a:ext cx="1395167" cy="139516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A742B3A-33FF-2C0D-3802-1B1B37988820}"/>
              </a:ext>
            </a:extLst>
          </p:cNvPr>
          <p:cNvSpPr txBox="1"/>
          <p:nvPr/>
        </p:nvSpPr>
        <p:spPr>
          <a:xfrm>
            <a:off x="1709772" y="3980824"/>
            <a:ext cx="13769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29E2BB1-3264-25B0-66E0-ECA849AC8F38}"/>
              </a:ext>
            </a:extLst>
          </p:cNvPr>
          <p:cNvSpPr txBox="1"/>
          <p:nvPr/>
        </p:nvSpPr>
        <p:spPr>
          <a:xfrm>
            <a:off x="1709772" y="4339093"/>
            <a:ext cx="296700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 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A1C999C3-2F8A-120D-D280-6F37BFB73A33}"/>
              </a:ext>
            </a:extLst>
          </p:cNvPr>
          <p:cNvSpPr/>
          <p:nvPr/>
        </p:nvSpPr>
        <p:spPr>
          <a:xfrm>
            <a:off x="1205228" y="3893587"/>
            <a:ext cx="317188" cy="31718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FC4C3CC3-DB8F-DC88-839E-02DE29BBEBDD}"/>
              </a:ext>
            </a:extLst>
          </p:cNvPr>
          <p:cNvGrpSpPr/>
          <p:nvPr/>
        </p:nvGrpSpPr>
        <p:grpSpPr>
          <a:xfrm>
            <a:off x="1149985" y="5050642"/>
            <a:ext cx="427672" cy="427671"/>
            <a:chOff x="3855563" y="2620652"/>
            <a:chExt cx="1395167" cy="1395167"/>
          </a:xfrm>
          <a:solidFill>
            <a:schemeClr val="accent1"/>
          </a:solidFill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EEAC6B13-0DBF-F4E2-61FC-F04F1271A8E7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52D2BA0B-4C86-80C0-BDC6-E0FC452F7D2F}"/>
                </a:ext>
              </a:extLst>
            </p:cNvPr>
            <p:cNvSpPr/>
            <p:nvPr/>
          </p:nvSpPr>
          <p:spPr>
            <a:xfrm>
              <a:off x="3855563" y="2620652"/>
              <a:ext cx="1395167" cy="13951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E8E9DDA-4DAF-1F30-6C27-E9C2EBE7DBCE}"/>
              </a:ext>
            </a:extLst>
          </p:cNvPr>
          <p:cNvSpPr txBox="1"/>
          <p:nvPr/>
        </p:nvSpPr>
        <p:spPr>
          <a:xfrm>
            <a:off x="1709772" y="5193122"/>
            <a:ext cx="13769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제목을 입력하세요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C495E0-A934-397C-3AC7-DC1BD76A2EAB}"/>
              </a:ext>
            </a:extLst>
          </p:cNvPr>
          <p:cNvSpPr txBox="1"/>
          <p:nvPr/>
        </p:nvSpPr>
        <p:spPr>
          <a:xfrm>
            <a:off x="1709772" y="5551391"/>
            <a:ext cx="296700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피피티 디자인 관련 내용을 제공해 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5E692251-D5E1-B005-DEAB-9C0E55303E9D}"/>
              </a:ext>
            </a:extLst>
          </p:cNvPr>
          <p:cNvSpPr/>
          <p:nvPr/>
        </p:nvSpPr>
        <p:spPr>
          <a:xfrm>
            <a:off x="1205228" y="5105885"/>
            <a:ext cx="317188" cy="31718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110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38E995F8-6F5E-C052-0668-367A54896C79}"/>
              </a:ext>
            </a:extLst>
          </p:cNvPr>
          <p:cNvCxnSpPr>
            <a:cxnSpLocks/>
          </p:cNvCxnSpPr>
          <p:nvPr/>
        </p:nvCxnSpPr>
        <p:spPr>
          <a:xfrm>
            <a:off x="7226300" y="2820838"/>
            <a:ext cx="1958377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FF955FD-75F5-A47E-5751-7EC5595368DE}"/>
              </a:ext>
            </a:extLst>
          </p:cNvPr>
          <p:cNvCxnSpPr>
            <a:cxnSpLocks/>
          </p:cNvCxnSpPr>
          <p:nvPr/>
        </p:nvCxnSpPr>
        <p:spPr>
          <a:xfrm>
            <a:off x="6203950" y="1696184"/>
            <a:ext cx="2145702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40DDEE49-D26C-A3A2-28B4-34D7144F1F09}"/>
              </a:ext>
            </a:extLst>
          </p:cNvPr>
          <p:cNvCxnSpPr>
            <a:cxnSpLocks/>
          </p:cNvCxnSpPr>
          <p:nvPr/>
        </p:nvCxnSpPr>
        <p:spPr>
          <a:xfrm flipH="1">
            <a:off x="3971925" y="5182091"/>
            <a:ext cx="1490663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CD7688D-5CA5-DBDF-B08B-C011230C354C}"/>
              </a:ext>
            </a:extLst>
          </p:cNvPr>
          <p:cNvCxnSpPr>
            <a:cxnSpLocks/>
          </p:cNvCxnSpPr>
          <p:nvPr/>
        </p:nvCxnSpPr>
        <p:spPr>
          <a:xfrm flipH="1">
            <a:off x="3098800" y="4028957"/>
            <a:ext cx="1163627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0110A65-3EC4-A5EF-3DFD-8DB59A85BE53}"/>
              </a:ext>
            </a:extLst>
          </p:cNvPr>
          <p:cNvGrpSpPr/>
          <p:nvPr/>
        </p:nvGrpSpPr>
        <p:grpSpPr>
          <a:xfrm>
            <a:off x="1142388" y="3930760"/>
            <a:ext cx="1692027" cy="782872"/>
            <a:chOff x="1583782" y="3930760"/>
            <a:chExt cx="1692027" cy="78287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B24D6EF-28D2-F5A5-5FCF-3404BEDA1D12}"/>
                </a:ext>
              </a:extLst>
            </p:cNvPr>
            <p:cNvSpPr txBox="1"/>
            <p:nvPr/>
          </p:nvSpPr>
          <p:spPr>
            <a:xfrm>
              <a:off x="1898829" y="3930760"/>
              <a:ext cx="137698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제목을 입력하세요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B8D7EB7-1A3B-3DDA-A45B-CD21F77E6C02}"/>
                </a:ext>
              </a:extLst>
            </p:cNvPr>
            <p:cNvSpPr txBox="1"/>
            <p:nvPr/>
          </p:nvSpPr>
          <p:spPr>
            <a:xfrm>
              <a:off x="1583782" y="4289029"/>
              <a:ext cx="1692027" cy="4246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 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7F27289-8496-68AB-10B9-CFBD673C3DEE}"/>
              </a:ext>
            </a:extLst>
          </p:cNvPr>
          <p:cNvGrpSpPr/>
          <p:nvPr/>
        </p:nvGrpSpPr>
        <p:grpSpPr>
          <a:xfrm>
            <a:off x="1988401" y="5100323"/>
            <a:ext cx="1692027" cy="782872"/>
            <a:chOff x="2320508" y="5100323"/>
            <a:chExt cx="1692027" cy="78287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A5A093-EE25-5A1A-AAD1-2D73049C676B}"/>
                </a:ext>
              </a:extLst>
            </p:cNvPr>
            <p:cNvSpPr txBox="1"/>
            <p:nvPr/>
          </p:nvSpPr>
          <p:spPr>
            <a:xfrm>
              <a:off x="2635555" y="5100323"/>
              <a:ext cx="137698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제목을 입력하세요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A48BF4B-84C4-CA7A-FDDD-3AD3616C3125}"/>
                </a:ext>
              </a:extLst>
            </p:cNvPr>
            <p:cNvSpPr txBox="1"/>
            <p:nvPr/>
          </p:nvSpPr>
          <p:spPr>
            <a:xfrm>
              <a:off x="2320508" y="5458592"/>
              <a:ext cx="1692027" cy="4246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 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CC872E5A-69EB-8557-89EF-96C4CB4D0BB0}"/>
              </a:ext>
            </a:extLst>
          </p:cNvPr>
          <p:cNvSpPr/>
          <p:nvPr/>
        </p:nvSpPr>
        <p:spPr>
          <a:xfrm rot="13500000">
            <a:off x="4365136" y="2568516"/>
            <a:ext cx="1524225" cy="1948372"/>
          </a:xfrm>
          <a:custGeom>
            <a:avLst/>
            <a:gdLst>
              <a:gd name="connsiteX0" fmla="*/ 0 w 1337926"/>
              <a:gd name="connsiteY0" fmla="*/ 0 h 1710232"/>
              <a:gd name="connsiteX1" fmla="*/ 1337926 w 1337926"/>
              <a:gd name="connsiteY1" fmla="*/ 0 h 1710232"/>
              <a:gd name="connsiteX2" fmla="*/ 1337926 w 1337926"/>
              <a:gd name="connsiteY2" fmla="*/ 1337926 h 1710232"/>
              <a:gd name="connsiteX3" fmla="*/ 776785 w 1337926"/>
              <a:gd name="connsiteY3" fmla="*/ 1337926 h 1710232"/>
              <a:gd name="connsiteX4" fmla="*/ 765392 w 1337926"/>
              <a:gd name="connsiteY4" fmla="*/ 1372946 h 1710232"/>
              <a:gd name="connsiteX5" fmla="*/ 759959 w 1337926"/>
              <a:gd name="connsiteY5" fmla="*/ 1428710 h 1710232"/>
              <a:gd name="connsiteX6" fmla="*/ 763089 w 1337926"/>
              <a:gd name="connsiteY6" fmla="*/ 1460834 h 1710232"/>
              <a:gd name="connsiteX7" fmla="*/ 770263 w 1337926"/>
              <a:gd name="connsiteY7" fmla="*/ 1465671 h 1710232"/>
              <a:gd name="connsiteX8" fmla="*/ 812223 w 1337926"/>
              <a:gd name="connsiteY8" fmla="*/ 1566972 h 1710232"/>
              <a:gd name="connsiteX9" fmla="*/ 668963 w 1337926"/>
              <a:gd name="connsiteY9" fmla="*/ 1710232 h 1710232"/>
              <a:gd name="connsiteX10" fmla="*/ 525702 w 1337926"/>
              <a:gd name="connsiteY10" fmla="*/ 1566972 h 1710232"/>
              <a:gd name="connsiteX11" fmla="*/ 567662 w 1337926"/>
              <a:gd name="connsiteY11" fmla="*/ 1465671 h 1710232"/>
              <a:gd name="connsiteX12" fmla="*/ 574838 w 1337926"/>
              <a:gd name="connsiteY12" fmla="*/ 1460833 h 1710232"/>
              <a:gd name="connsiteX13" fmla="*/ 577968 w 1337926"/>
              <a:gd name="connsiteY13" fmla="*/ 1428709 h 1710232"/>
              <a:gd name="connsiteX14" fmla="*/ 572535 w 1337926"/>
              <a:gd name="connsiteY14" fmla="*/ 1372945 h 1710232"/>
              <a:gd name="connsiteX15" fmla="*/ 561141 w 1337926"/>
              <a:gd name="connsiteY15" fmla="*/ 1337926 h 1710232"/>
              <a:gd name="connsiteX16" fmla="*/ 0 w 1337926"/>
              <a:gd name="connsiteY16" fmla="*/ 1337926 h 1710232"/>
              <a:gd name="connsiteX17" fmla="*/ 0 w 1337926"/>
              <a:gd name="connsiteY17" fmla="*/ 764097 h 1710232"/>
              <a:gd name="connsiteX18" fmla="*/ 42486 w 1337926"/>
              <a:gd name="connsiteY18" fmla="*/ 759958 h 1710232"/>
              <a:gd name="connsiteX19" fmla="*/ 74610 w 1337926"/>
              <a:gd name="connsiteY19" fmla="*/ 763088 h 1710232"/>
              <a:gd name="connsiteX20" fmla="*/ 79448 w 1337926"/>
              <a:gd name="connsiteY20" fmla="*/ 770264 h 1710232"/>
              <a:gd name="connsiteX21" fmla="*/ 180748 w 1337926"/>
              <a:gd name="connsiteY21" fmla="*/ 812224 h 1710232"/>
              <a:gd name="connsiteX22" fmla="*/ 324009 w 1337926"/>
              <a:gd name="connsiteY22" fmla="*/ 668963 h 1710232"/>
              <a:gd name="connsiteX23" fmla="*/ 180748 w 1337926"/>
              <a:gd name="connsiteY23" fmla="*/ 525703 h 1710232"/>
              <a:gd name="connsiteX24" fmla="*/ 79448 w 1337926"/>
              <a:gd name="connsiteY24" fmla="*/ 567663 h 1710232"/>
              <a:gd name="connsiteX25" fmla="*/ 74611 w 1337926"/>
              <a:gd name="connsiteY25" fmla="*/ 574837 h 1710232"/>
              <a:gd name="connsiteX26" fmla="*/ 42486 w 1337926"/>
              <a:gd name="connsiteY26" fmla="*/ 577967 h 1710232"/>
              <a:gd name="connsiteX27" fmla="*/ 0 w 1337926"/>
              <a:gd name="connsiteY27" fmla="*/ 573828 h 171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37926" h="1710232">
                <a:moveTo>
                  <a:pt x="0" y="0"/>
                </a:moveTo>
                <a:lnTo>
                  <a:pt x="1337926" y="0"/>
                </a:lnTo>
                <a:lnTo>
                  <a:pt x="1337926" y="1337926"/>
                </a:lnTo>
                <a:lnTo>
                  <a:pt x="776785" y="1337926"/>
                </a:lnTo>
                <a:lnTo>
                  <a:pt x="765392" y="1372946"/>
                </a:lnTo>
                <a:cubicBezTo>
                  <a:pt x="761893" y="1390086"/>
                  <a:pt x="759959" y="1408930"/>
                  <a:pt x="759959" y="1428710"/>
                </a:cubicBezTo>
                <a:lnTo>
                  <a:pt x="763089" y="1460834"/>
                </a:lnTo>
                <a:lnTo>
                  <a:pt x="770263" y="1465671"/>
                </a:lnTo>
                <a:cubicBezTo>
                  <a:pt x="796188" y="1491596"/>
                  <a:pt x="812223" y="1527411"/>
                  <a:pt x="812223" y="1566972"/>
                </a:cubicBezTo>
                <a:cubicBezTo>
                  <a:pt x="812223" y="1646092"/>
                  <a:pt x="748083" y="1710232"/>
                  <a:pt x="668963" y="1710232"/>
                </a:cubicBezTo>
                <a:cubicBezTo>
                  <a:pt x="589842" y="1710232"/>
                  <a:pt x="525702" y="1646092"/>
                  <a:pt x="525702" y="1566972"/>
                </a:cubicBezTo>
                <a:cubicBezTo>
                  <a:pt x="525702" y="1527411"/>
                  <a:pt x="541737" y="1491596"/>
                  <a:pt x="567662" y="1465671"/>
                </a:cubicBezTo>
                <a:lnTo>
                  <a:pt x="574838" y="1460833"/>
                </a:lnTo>
                <a:lnTo>
                  <a:pt x="577968" y="1428709"/>
                </a:lnTo>
                <a:cubicBezTo>
                  <a:pt x="577968" y="1408929"/>
                  <a:pt x="576034" y="1390085"/>
                  <a:pt x="572535" y="1372945"/>
                </a:cubicBezTo>
                <a:lnTo>
                  <a:pt x="561141" y="1337926"/>
                </a:lnTo>
                <a:lnTo>
                  <a:pt x="0" y="1337926"/>
                </a:lnTo>
                <a:lnTo>
                  <a:pt x="0" y="764097"/>
                </a:lnTo>
                <a:lnTo>
                  <a:pt x="42486" y="759958"/>
                </a:lnTo>
                <a:lnTo>
                  <a:pt x="74610" y="763088"/>
                </a:lnTo>
                <a:lnTo>
                  <a:pt x="79448" y="770264"/>
                </a:lnTo>
                <a:cubicBezTo>
                  <a:pt x="105373" y="796188"/>
                  <a:pt x="141188" y="812224"/>
                  <a:pt x="180748" y="812224"/>
                </a:cubicBezTo>
                <a:cubicBezTo>
                  <a:pt x="259869" y="812224"/>
                  <a:pt x="324009" y="748084"/>
                  <a:pt x="324009" y="668963"/>
                </a:cubicBezTo>
                <a:cubicBezTo>
                  <a:pt x="324009" y="589843"/>
                  <a:pt x="259869" y="525703"/>
                  <a:pt x="180748" y="525703"/>
                </a:cubicBezTo>
                <a:cubicBezTo>
                  <a:pt x="141188" y="525703"/>
                  <a:pt x="105373" y="541738"/>
                  <a:pt x="79448" y="567663"/>
                </a:cubicBezTo>
                <a:lnTo>
                  <a:pt x="74611" y="574837"/>
                </a:lnTo>
                <a:lnTo>
                  <a:pt x="42486" y="577967"/>
                </a:lnTo>
                <a:lnTo>
                  <a:pt x="0" y="573828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08EB3154-3CD9-59E1-726D-D97CAB2E5F76}"/>
              </a:ext>
            </a:extLst>
          </p:cNvPr>
          <p:cNvSpPr/>
          <p:nvPr/>
        </p:nvSpPr>
        <p:spPr>
          <a:xfrm rot="2700000">
            <a:off x="6302641" y="2868433"/>
            <a:ext cx="1524225" cy="1948372"/>
          </a:xfrm>
          <a:custGeom>
            <a:avLst/>
            <a:gdLst>
              <a:gd name="connsiteX0" fmla="*/ 0 w 1337926"/>
              <a:gd name="connsiteY0" fmla="*/ 0 h 1710232"/>
              <a:gd name="connsiteX1" fmla="*/ 1337926 w 1337926"/>
              <a:gd name="connsiteY1" fmla="*/ 0 h 1710232"/>
              <a:gd name="connsiteX2" fmla="*/ 1337926 w 1337926"/>
              <a:gd name="connsiteY2" fmla="*/ 1337926 h 1710232"/>
              <a:gd name="connsiteX3" fmla="*/ 776785 w 1337926"/>
              <a:gd name="connsiteY3" fmla="*/ 1337926 h 1710232"/>
              <a:gd name="connsiteX4" fmla="*/ 765392 w 1337926"/>
              <a:gd name="connsiteY4" fmla="*/ 1372946 h 1710232"/>
              <a:gd name="connsiteX5" fmla="*/ 759959 w 1337926"/>
              <a:gd name="connsiteY5" fmla="*/ 1428710 h 1710232"/>
              <a:gd name="connsiteX6" fmla="*/ 763089 w 1337926"/>
              <a:gd name="connsiteY6" fmla="*/ 1460834 h 1710232"/>
              <a:gd name="connsiteX7" fmla="*/ 770263 w 1337926"/>
              <a:gd name="connsiteY7" fmla="*/ 1465671 h 1710232"/>
              <a:gd name="connsiteX8" fmla="*/ 812223 w 1337926"/>
              <a:gd name="connsiteY8" fmla="*/ 1566972 h 1710232"/>
              <a:gd name="connsiteX9" fmla="*/ 668963 w 1337926"/>
              <a:gd name="connsiteY9" fmla="*/ 1710232 h 1710232"/>
              <a:gd name="connsiteX10" fmla="*/ 525702 w 1337926"/>
              <a:gd name="connsiteY10" fmla="*/ 1566972 h 1710232"/>
              <a:gd name="connsiteX11" fmla="*/ 567662 w 1337926"/>
              <a:gd name="connsiteY11" fmla="*/ 1465671 h 1710232"/>
              <a:gd name="connsiteX12" fmla="*/ 574838 w 1337926"/>
              <a:gd name="connsiteY12" fmla="*/ 1460833 h 1710232"/>
              <a:gd name="connsiteX13" fmla="*/ 577968 w 1337926"/>
              <a:gd name="connsiteY13" fmla="*/ 1428709 h 1710232"/>
              <a:gd name="connsiteX14" fmla="*/ 572535 w 1337926"/>
              <a:gd name="connsiteY14" fmla="*/ 1372945 h 1710232"/>
              <a:gd name="connsiteX15" fmla="*/ 561141 w 1337926"/>
              <a:gd name="connsiteY15" fmla="*/ 1337926 h 1710232"/>
              <a:gd name="connsiteX16" fmla="*/ 0 w 1337926"/>
              <a:gd name="connsiteY16" fmla="*/ 1337926 h 1710232"/>
              <a:gd name="connsiteX17" fmla="*/ 0 w 1337926"/>
              <a:gd name="connsiteY17" fmla="*/ 764097 h 1710232"/>
              <a:gd name="connsiteX18" fmla="*/ 42486 w 1337926"/>
              <a:gd name="connsiteY18" fmla="*/ 759958 h 1710232"/>
              <a:gd name="connsiteX19" fmla="*/ 74610 w 1337926"/>
              <a:gd name="connsiteY19" fmla="*/ 763088 h 1710232"/>
              <a:gd name="connsiteX20" fmla="*/ 79448 w 1337926"/>
              <a:gd name="connsiteY20" fmla="*/ 770264 h 1710232"/>
              <a:gd name="connsiteX21" fmla="*/ 180748 w 1337926"/>
              <a:gd name="connsiteY21" fmla="*/ 812224 h 1710232"/>
              <a:gd name="connsiteX22" fmla="*/ 324009 w 1337926"/>
              <a:gd name="connsiteY22" fmla="*/ 668963 h 1710232"/>
              <a:gd name="connsiteX23" fmla="*/ 180748 w 1337926"/>
              <a:gd name="connsiteY23" fmla="*/ 525703 h 1710232"/>
              <a:gd name="connsiteX24" fmla="*/ 79448 w 1337926"/>
              <a:gd name="connsiteY24" fmla="*/ 567663 h 1710232"/>
              <a:gd name="connsiteX25" fmla="*/ 74611 w 1337926"/>
              <a:gd name="connsiteY25" fmla="*/ 574837 h 1710232"/>
              <a:gd name="connsiteX26" fmla="*/ 42486 w 1337926"/>
              <a:gd name="connsiteY26" fmla="*/ 577967 h 1710232"/>
              <a:gd name="connsiteX27" fmla="*/ 0 w 1337926"/>
              <a:gd name="connsiteY27" fmla="*/ 573828 h 171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37926" h="1710232">
                <a:moveTo>
                  <a:pt x="0" y="0"/>
                </a:moveTo>
                <a:lnTo>
                  <a:pt x="1337926" y="0"/>
                </a:lnTo>
                <a:lnTo>
                  <a:pt x="1337926" y="1337926"/>
                </a:lnTo>
                <a:lnTo>
                  <a:pt x="776785" y="1337926"/>
                </a:lnTo>
                <a:lnTo>
                  <a:pt x="765392" y="1372946"/>
                </a:lnTo>
                <a:cubicBezTo>
                  <a:pt x="761893" y="1390086"/>
                  <a:pt x="759959" y="1408930"/>
                  <a:pt x="759959" y="1428710"/>
                </a:cubicBezTo>
                <a:lnTo>
                  <a:pt x="763089" y="1460834"/>
                </a:lnTo>
                <a:lnTo>
                  <a:pt x="770263" y="1465671"/>
                </a:lnTo>
                <a:cubicBezTo>
                  <a:pt x="796188" y="1491596"/>
                  <a:pt x="812223" y="1527411"/>
                  <a:pt x="812223" y="1566972"/>
                </a:cubicBezTo>
                <a:cubicBezTo>
                  <a:pt x="812223" y="1646092"/>
                  <a:pt x="748083" y="1710232"/>
                  <a:pt x="668963" y="1710232"/>
                </a:cubicBezTo>
                <a:cubicBezTo>
                  <a:pt x="589842" y="1710232"/>
                  <a:pt x="525702" y="1646092"/>
                  <a:pt x="525702" y="1566972"/>
                </a:cubicBezTo>
                <a:cubicBezTo>
                  <a:pt x="525702" y="1527411"/>
                  <a:pt x="541737" y="1491596"/>
                  <a:pt x="567662" y="1465671"/>
                </a:cubicBezTo>
                <a:lnTo>
                  <a:pt x="574838" y="1460833"/>
                </a:lnTo>
                <a:lnTo>
                  <a:pt x="577968" y="1428709"/>
                </a:lnTo>
                <a:cubicBezTo>
                  <a:pt x="577968" y="1408929"/>
                  <a:pt x="576034" y="1390085"/>
                  <a:pt x="572535" y="1372945"/>
                </a:cubicBezTo>
                <a:lnTo>
                  <a:pt x="561141" y="1337926"/>
                </a:lnTo>
                <a:lnTo>
                  <a:pt x="0" y="1337926"/>
                </a:lnTo>
                <a:lnTo>
                  <a:pt x="0" y="764097"/>
                </a:lnTo>
                <a:lnTo>
                  <a:pt x="42486" y="759958"/>
                </a:lnTo>
                <a:lnTo>
                  <a:pt x="74610" y="763088"/>
                </a:lnTo>
                <a:lnTo>
                  <a:pt x="79448" y="770264"/>
                </a:lnTo>
                <a:cubicBezTo>
                  <a:pt x="105373" y="796188"/>
                  <a:pt x="141188" y="812224"/>
                  <a:pt x="180748" y="812224"/>
                </a:cubicBezTo>
                <a:cubicBezTo>
                  <a:pt x="259869" y="812224"/>
                  <a:pt x="324009" y="748084"/>
                  <a:pt x="324009" y="668963"/>
                </a:cubicBezTo>
                <a:cubicBezTo>
                  <a:pt x="324009" y="589843"/>
                  <a:pt x="259869" y="525703"/>
                  <a:pt x="180748" y="525703"/>
                </a:cubicBezTo>
                <a:cubicBezTo>
                  <a:pt x="141188" y="525703"/>
                  <a:pt x="105373" y="541738"/>
                  <a:pt x="79448" y="567663"/>
                </a:cubicBezTo>
                <a:lnTo>
                  <a:pt x="74611" y="574837"/>
                </a:lnTo>
                <a:lnTo>
                  <a:pt x="42486" y="577967"/>
                </a:lnTo>
                <a:lnTo>
                  <a:pt x="0" y="573828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5C45C32-8EF8-4E3F-8609-8BE4756925A9}"/>
              </a:ext>
            </a:extLst>
          </p:cNvPr>
          <p:cNvGrpSpPr/>
          <p:nvPr/>
        </p:nvGrpSpPr>
        <p:grpSpPr>
          <a:xfrm rot="2700000">
            <a:off x="5271353" y="1962805"/>
            <a:ext cx="1951224" cy="1524223"/>
            <a:chOff x="3586499" y="2066925"/>
            <a:chExt cx="1712736" cy="1337926"/>
          </a:xfrm>
          <a:solidFill>
            <a:schemeClr val="accent1"/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36B676C-BC69-67C3-E255-D17236F60E20}"/>
                </a:ext>
              </a:extLst>
            </p:cNvPr>
            <p:cNvSpPr/>
            <p:nvPr/>
          </p:nvSpPr>
          <p:spPr>
            <a:xfrm>
              <a:off x="3586500" y="2066925"/>
              <a:ext cx="1712735" cy="1337926"/>
            </a:xfrm>
            <a:custGeom>
              <a:avLst/>
              <a:gdLst>
                <a:gd name="connsiteX0" fmla="*/ 1569474 w 1712735"/>
                <a:gd name="connsiteY0" fmla="*/ 525703 h 1337926"/>
                <a:gd name="connsiteX1" fmla="*/ 1712735 w 1712735"/>
                <a:gd name="connsiteY1" fmla="*/ 668963 h 1337926"/>
                <a:gd name="connsiteX2" fmla="*/ 1569474 w 1712735"/>
                <a:gd name="connsiteY2" fmla="*/ 812224 h 1337926"/>
                <a:gd name="connsiteX3" fmla="*/ 1468174 w 1712735"/>
                <a:gd name="connsiteY3" fmla="*/ 770264 h 1337926"/>
                <a:gd name="connsiteX4" fmla="*/ 1463336 w 1712735"/>
                <a:gd name="connsiteY4" fmla="*/ 763088 h 1337926"/>
                <a:gd name="connsiteX5" fmla="*/ 1431212 w 1712735"/>
                <a:gd name="connsiteY5" fmla="*/ 759958 h 1337926"/>
                <a:gd name="connsiteX6" fmla="*/ 1375448 w 1712735"/>
                <a:gd name="connsiteY6" fmla="*/ 765391 h 1337926"/>
                <a:gd name="connsiteX7" fmla="*/ 1337927 w 1712735"/>
                <a:gd name="connsiteY7" fmla="*/ 777598 h 1337926"/>
                <a:gd name="connsiteX8" fmla="*/ 1337927 w 1712735"/>
                <a:gd name="connsiteY8" fmla="*/ 560326 h 1337926"/>
                <a:gd name="connsiteX9" fmla="*/ 1375449 w 1712735"/>
                <a:gd name="connsiteY9" fmla="*/ 572534 h 1337926"/>
                <a:gd name="connsiteX10" fmla="*/ 1431212 w 1712735"/>
                <a:gd name="connsiteY10" fmla="*/ 577967 h 1337926"/>
                <a:gd name="connsiteX11" fmla="*/ 1463337 w 1712735"/>
                <a:gd name="connsiteY11" fmla="*/ 574837 h 1337926"/>
                <a:gd name="connsiteX12" fmla="*/ 1468174 w 1712735"/>
                <a:gd name="connsiteY12" fmla="*/ 567663 h 1337926"/>
                <a:gd name="connsiteX13" fmla="*/ 1569474 w 1712735"/>
                <a:gd name="connsiteY13" fmla="*/ 525703 h 1337926"/>
                <a:gd name="connsiteX14" fmla="*/ 0 w 1712735"/>
                <a:gd name="connsiteY14" fmla="*/ 0 h 1337926"/>
                <a:gd name="connsiteX15" fmla="*/ 1337926 w 1712735"/>
                <a:gd name="connsiteY15" fmla="*/ 0 h 1337926"/>
                <a:gd name="connsiteX16" fmla="*/ 1337926 w 1712735"/>
                <a:gd name="connsiteY16" fmla="*/ 1337926 h 1337926"/>
                <a:gd name="connsiteX17" fmla="*/ 764341 w 1712735"/>
                <a:gd name="connsiteY17" fmla="*/ 1337926 h 1337926"/>
                <a:gd name="connsiteX18" fmla="*/ 759958 w 1712735"/>
                <a:gd name="connsiteY18" fmla="*/ 1292940 h 1337926"/>
                <a:gd name="connsiteX19" fmla="*/ 763088 w 1712735"/>
                <a:gd name="connsiteY19" fmla="*/ 1260816 h 1337926"/>
                <a:gd name="connsiteX20" fmla="*/ 770264 w 1712735"/>
                <a:gd name="connsiteY20" fmla="*/ 1255978 h 1337926"/>
                <a:gd name="connsiteX21" fmla="*/ 812224 w 1712735"/>
                <a:gd name="connsiteY21" fmla="*/ 1154677 h 1337926"/>
                <a:gd name="connsiteX22" fmla="*/ 668964 w 1712735"/>
                <a:gd name="connsiteY22" fmla="*/ 1011417 h 1337926"/>
                <a:gd name="connsiteX23" fmla="*/ 525703 w 1712735"/>
                <a:gd name="connsiteY23" fmla="*/ 1154677 h 1337926"/>
                <a:gd name="connsiteX24" fmla="*/ 567663 w 1712735"/>
                <a:gd name="connsiteY24" fmla="*/ 1255978 h 1337926"/>
                <a:gd name="connsiteX25" fmla="*/ 574838 w 1712735"/>
                <a:gd name="connsiteY25" fmla="*/ 1260815 h 1337926"/>
                <a:gd name="connsiteX26" fmla="*/ 577968 w 1712735"/>
                <a:gd name="connsiteY26" fmla="*/ 1292940 h 1337926"/>
                <a:gd name="connsiteX27" fmla="*/ 573585 w 1712735"/>
                <a:gd name="connsiteY27" fmla="*/ 1337926 h 1337926"/>
                <a:gd name="connsiteX28" fmla="*/ 0 w 1712735"/>
                <a:gd name="connsiteY28" fmla="*/ 1337926 h 133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12735" h="1337926">
                  <a:moveTo>
                    <a:pt x="1569474" y="525703"/>
                  </a:moveTo>
                  <a:cubicBezTo>
                    <a:pt x="1648595" y="525703"/>
                    <a:pt x="1712735" y="589843"/>
                    <a:pt x="1712735" y="668963"/>
                  </a:cubicBezTo>
                  <a:cubicBezTo>
                    <a:pt x="1712735" y="748084"/>
                    <a:pt x="1648595" y="812224"/>
                    <a:pt x="1569474" y="812224"/>
                  </a:cubicBezTo>
                  <a:cubicBezTo>
                    <a:pt x="1529914" y="812224"/>
                    <a:pt x="1494099" y="796188"/>
                    <a:pt x="1468174" y="770264"/>
                  </a:cubicBezTo>
                  <a:lnTo>
                    <a:pt x="1463336" y="763088"/>
                  </a:lnTo>
                  <a:lnTo>
                    <a:pt x="1431212" y="759958"/>
                  </a:lnTo>
                  <a:cubicBezTo>
                    <a:pt x="1411432" y="759958"/>
                    <a:pt x="1392588" y="761892"/>
                    <a:pt x="1375448" y="765391"/>
                  </a:cubicBezTo>
                  <a:lnTo>
                    <a:pt x="1337927" y="777598"/>
                  </a:lnTo>
                  <a:lnTo>
                    <a:pt x="1337927" y="560326"/>
                  </a:lnTo>
                  <a:lnTo>
                    <a:pt x="1375449" y="572534"/>
                  </a:lnTo>
                  <a:cubicBezTo>
                    <a:pt x="1392589" y="576033"/>
                    <a:pt x="1411432" y="577967"/>
                    <a:pt x="1431212" y="577967"/>
                  </a:cubicBezTo>
                  <a:lnTo>
                    <a:pt x="1463337" y="574837"/>
                  </a:lnTo>
                  <a:lnTo>
                    <a:pt x="1468174" y="567663"/>
                  </a:lnTo>
                  <a:cubicBezTo>
                    <a:pt x="1494099" y="541738"/>
                    <a:pt x="1529914" y="525703"/>
                    <a:pt x="1569474" y="525703"/>
                  </a:cubicBezTo>
                  <a:close/>
                  <a:moveTo>
                    <a:pt x="0" y="0"/>
                  </a:moveTo>
                  <a:lnTo>
                    <a:pt x="1337926" y="0"/>
                  </a:lnTo>
                  <a:lnTo>
                    <a:pt x="1337926" y="1337926"/>
                  </a:lnTo>
                  <a:lnTo>
                    <a:pt x="764341" y="1337926"/>
                  </a:lnTo>
                  <a:lnTo>
                    <a:pt x="759958" y="1292940"/>
                  </a:lnTo>
                  <a:lnTo>
                    <a:pt x="763088" y="1260816"/>
                  </a:lnTo>
                  <a:lnTo>
                    <a:pt x="770264" y="1255978"/>
                  </a:lnTo>
                  <a:cubicBezTo>
                    <a:pt x="796189" y="1230053"/>
                    <a:pt x="812224" y="1194238"/>
                    <a:pt x="812224" y="1154677"/>
                  </a:cubicBezTo>
                  <a:cubicBezTo>
                    <a:pt x="812224" y="1075557"/>
                    <a:pt x="748084" y="1011417"/>
                    <a:pt x="668964" y="1011417"/>
                  </a:cubicBezTo>
                  <a:cubicBezTo>
                    <a:pt x="589843" y="1011417"/>
                    <a:pt x="525703" y="1075557"/>
                    <a:pt x="525703" y="1154677"/>
                  </a:cubicBezTo>
                  <a:cubicBezTo>
                    <a:pt x="525703" y="1194238"/>
                    <a:pt x="541738" y="1230053"/>
                    <a:pt x="567663" y="1255978"/>
                  </a:cubicBezTo>
                  <a:lnTo>
                    <a:pt x="574838" y="1260815"/>
                  </a:lnTo>
                  <a:lnTo>
                    <a:pt x="577968" y="1292940"/>
                  </a:lnTo>
                  <a:lnTo>
                    <a:pt x="573585" y="1337926"/>
                  </a:lnTo>
                  <a:lnTo>
                    <a:pt x="0" y="13379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B59A80BD-AE50-BAC4-9B01-2980F725DE98}"/>
                </a:ext>
              </a:extLst>
            </p:cNvPr>
            <p:cNvSpPr/>
            <p:nvPr/>
          </p:nvSpPr>
          <p:spPr>
            <a:xfrm>
              <a:off x="3586499" y="2066925"/>
              <a:ext cx="1712735" cy="1337926"/>
            </a:xfrm>
            <a:custGeom>
              <a:avLst/>
              <a:gdLst>
                <a:gd name="connsiteX0" fmla="*/ 1569474 w 1712735"/>
                <a:gd name="connsiteY0" fmla="*/ 525703 h 1337926"/>
                <a:gd name="connsiteX1" fmla="*/ 1712735 w 1712735"/>
                <a:gd name="connsiteY1" fmla="*/ 668963 h 1337926"/>
                <a:gd name="connsiteX2" fmla="*/ 1569474 w 1712735"/>
                <a:gd name="connsiteY2" fmla="*/ 812224 h 1337926"/>
                <a:gd name="connsiteX3" fmla="*/ 1468174 w 1712735"/>
                <a:gd name="connsiteY3" fmla="*/ 770264 h 1337926"/>
                <a:gd name="connsiteX4" fmla="*/ 1463336 w 1712735"/>
                <a:gd name="connsiteY4" fmla="*/ 763088 h 1337926"/>
                <a:gd name="connsiteX5" fmla="*/ 1431212 w 1712735"/>
                <a:gd name="connsiteY5" fmla="*/ 759958 h 1337926"/>
                <a:gd name="connsiteX6" fmla="*/ 1375448 w 1712735"/>
                <a:gd name="connsiteY6" fmla="*/ 765391 h 1337926"/>
                <a:gd name="connsiteX7" fmla="*/ 1337927 w 1712735"/>
                <a:gd name="connsiteY7" fmla="*/ 777598 h 1337926"/>
                <a:gd name="connsiteX8" fmla="*/ 1337927 w 1712735"/>
                <a:gd name="connsiteY8" fmla="*/ 560326 h 1337926"/>
                <a:gd name="connsiteX9" fmla="*/ 1375449 w 1712735"/>
                <a:gd name="connsiteY9" fmla="*/ 572534 h 1337926"/>
                <a:gd name="connsiteX10" fmla="*/ 1431212 w 1712735"/>
                <a:gd name="connsiteY10" fmla="*/ 577967 h 1337926"/>
                <a:gd name="connsiteX11" fmla="*/ 1463337 w 1712735"/>
                <a:gd name="connsiteY11" fmla="*/ 574837 h 1337926"/>
                <a:gd name="connsiteX12" fmla="*/ 1468174 w 1712735"/>
                <a:gd name="connsiteY12" fmla="*/ 567663 h 1337926"/>
                <a:gd name="connsiteX13" fmla="*/ 1569474 w 1712735"/>
                <a:gd name="connsiteY13" fmla="*/ 525703 h 1337926"/>
                <a:gd name="connsiteX14" fmla="*/ 0 w 1712735"/>
                <a:gd name="connsiteY14" fmla="*/ 0 h 1337926"/>
                <a:gd name="connsiteX15" fmla="*/ 1337926 w 1712735"/>
                <a:gd name="connsiteY15" fmla="*/ 0 h 1337926"/>
                <a:gd name="connsiteX16" fmla="*/ 1337926 w 1712735"/>
                <a:gd name="connsiteY16" fmla="*/ 1337926 h 1337926"/>
                <a:gd name="connsiteX17" fmla="*/ 764341 w 1712735"/>
                <a:gd name="connsiteY17" fmla="*/ 1337926 h 1337926"/>
                <a:gd name="connsiteX18" fmla="*/ 759958 w 1712735"/>
                <a:gd name="connsiteY18" fmla="*/ 1292940 h 1337926"/>
                <a:gd name="connsiteX19" fmla="*/ 763088 w 1712735"/>
                <a:gd name="connsiteY19" fmla="*/ 1260816 h 1337926"/>
                <a:gd name="connsiteX20" fmla="*/ 770264 w 1712735"/>
                <a:gd name="connsiteY20" fmla="*/ 1255978 h 1337926"/>
                <a:gd name="connsiteX21" fmla="*/ 812224 w 1712735"/>
                <a:gd name="connsiteY21" fmla="*/ 1154677 h 1337926"/>
                <a:gd name="connsiteX22" fmla="*/ 668964 w 1712735"/>
                <a:gd name="connsiteY22" fmla="*/ 1011417 h 1337926"/>
                <a:gd name="connsiteX23" fmla="*/ 525703 w 1712735"/>
                <a:gd name="connsiteY23" fmla="*/ 1154677 h 1337926"/>
                <a:gd name="connsiteX24" fmla="*/ 567663 w 1712735"/>
                <a:gd name="connsiteY24" fmla="*/ 1255978 h 1337926"/>
                <a:gd name="connsiteX25" fmla="*/ 574838 w 1712735"/>
                <a:gd name="connsiteY25" fmla="*/ 1260815 h 1337926"/>
                <a:gd name="connsiteX26" fmla="*/ 577968 w 1712735"/>
                <a:gd name="connsiteY26" fmla="*/ 1292940 h 1337926"/>
                <a:gd name="connsiteX27" fmla="*/ 573585 w 1712735"/>
                <a:gd name="connsiteY27" fmla="*/ 1337926 h 1337926"/>
                <a:gd name="connsiteX28" fmla="*/ 0 w 1712735"/>
                <a:gd name="connsiteY28" fmla="*/ 1337926 h 133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12735" h="1337926">
                  <a:moveTo>
                    <a:pt x="1569474" y="525703"/>
                  </a:moveTo>
                  <a:cubicBezTo>
                    <a:pt x="1648595" y="525703"/>
                    <a:pt x="1712735" y="589843"/>
                    <a:pt x="1712735" y="668963"/>
                  </a:cubicBezTo>
                  <a:cubicBezTo>
                    <a:pt x="1712735" y="748084"/>
                    <a:pt x="1648595" y="812224"/>
                    <a:pt x="1569474" y="812224"/>
                  </a:cubicBezTo>
                  <a:cubicBezTo>
                    <a:pt x="1529914" y="812224"/>
                    <a:pt x="1494099" y="796188"/>
                    <a:pt x="1468174" y="770264"/>
                  </a:cubicBezTo>
                  <a:lnTo>
                    <a:pt x="1463336" y="763088"/>
                  </a:lnTo>
                  <a:lnTo>
                    <a:pt x="1431212" y="759958"/>
                  </a:lnTo>
                  <a:cubicBezTo>
                    <a:pt x="1411432" y="759958"/>
                    <a:pt x="1392588" y="761892"/>
                    <a:pt x="1375448" y="765391"/>
                  </a:cubicBezTo>
                  <a:lnTo>
                    <a:pt x="1337927" y="777598"/>
                  </a:lnTo>
                  <a:lnTo>
                    <a:pt x="1337927" y="560326"/>
                  </a:lnTo>
                  <a:lnTo>
                    <a:pt x="1375449" y="572534"/>
                  </a:lnTo>
                  <a:cubicBezTo>
                    <a:pt x="1392589" y="576033"/>
                    <a:pt x="1411432" y="577967"/>
                    <a:pt x="1431212" y="577967"/>
                  </a:cubicBezTo>
                  <a:lnTo>
                    <a:pt x="1463337" y="574837"/>
                  </a:lnTo>
                  <a:lnTo>
                    <a:pt x="1468174" y="567663"/>
                  </a:lnTo>
                  <a:cubicBezTo>
                    <a:pt x="1494099" y="541738"/>
                    <a:pt x="1529914" y="525703"/>
                    <a:pt x="1569474" y="525703"/>
                  </a:cubicBezTo>
                  <a:close/>
                  <a:moveTo>
                    <a:pt x="0" y="0"/>
                  </a:moveTo>
                  <a:lnTo>
                    <a:pt x="1337926" y="0"/>
                  </a:lnTo>
                  <a:lnTo>
                    <a:pt x="1337926" y="1337926"/>
                  </a:lnTo>
                  <a:lnTo>
                    <a:pt x="764341" y="1337926"/>
                  </a:lnTo>
                  <a:lnTo>
                    <a:pt x="759958" y="1292940"/>
                  </a:lnTo>
                  <a:lnTo>
                    <a:pt x="763088" y="1260816"/>
                  </a:lnTo>
                  <a:lnTo>
                    <a:pt x="770264" y="1255978"/>
                  </a:lnTo>
                  <a:cubicBezTo>
                    <a:pt x="796189" y="1230053"/>
                    <a:pt x="812224" y="1194238"/>
                    <a:pt x="812224" y="1154677"/>
                  </a:cubicBezTo>
                  <a:cubicBezTo>
                    <a:pt x="812224" y="1075557"/>
                    <a:pt x="748084" y="1011417"/>
                    <a:pt x="668964" y="1011417"/>
                  </a:cubicBezTo>
                  <a:cubicBezTo>
                    <a:pt x="589843" y="1011417"/>
                    <a:pt x="525703" y="1075557"/>
                    <a:pt x="525703" y="1154677"/>
                  </a:cubicBezTo>
                  <a:cubicBezTo>
                    <a:pt x="525703" y="1194238"/>
                    <a:pt x="541738" y="1230053"/>
                    <a:pt x="567663" y="1255978"/>
                  </a:cubicBezTo>
                  <a:lnTo>
                    <a:pt x="574838" y="1260815"/>
                  </a:lnTo>
                  <a:lnTo>
                    <a:pt x="577968" y="1292940"/>
                  </a:lnTo>
                  <a:lnTo>
                    <a:pt x="573585" y="1337926"/>
                  </a:lnTo>
                  <a:lnTo>
                    <a:pt x="0" y="13379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D6DF97B-355D-4D22-D2E3-D35DC6CDF911}"/>
              </a:ext>
            </a:extLst>
          </p:cNvPr>
          <p:cNvGrpSpPr/>
          <p:nvPr/>
        </p:nvGrpSpPr>
        <p:grpSpPr>
          <a:xfrm rot="2700000">
            <a:off x="4969418" y="3898288"/>
            <a:ext cx="1951223" cy="1524224"/>
            <a:chOff x="4600417" y="3455650"/>
            <a:chExt cx="1712737" cy="1337928"/>
          </a:xfrm>
          <a:solidFill>
            <a:schemeClr val="accent1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8B0A137C-1269-D0AC-D291-5B9AF10F6864}"/>
                </a:ext>
              </a:extLst>
            </p:cNvPr>
            <p:cNvSpPr/>
            <p:nvPr/>
          </p:nvSpPr>
          <p:spPr>
            <a:xfrm rot="10800000">
              <a:off x="4600417" y="3455652"/>
              <a:ext cx="1712735" cy="1337926"/>
            </a:xfrm>
            <a:custGeom>
              <a:avLst/>
              <a:gdLst>
                <a:gd name="connsiteX0" fmla="*/ 1569474 w 1712735"/>
                <a:gd name="connsiteY0" fmla="*/ 525703 h 1337926"/>
                <a:gd name="connsiteX1" fmla="*/ 1712735 w 1712735"/>
                <a:gd name="connsiteY1" fmla="*/ 668963 h 1337926"/>
                <a:gd name="connsiteX2" fmla="*/ 1569474 w 1712735"/>
                <a:gd name="connsiteY2" fmla="*/ 812224 h 1337926"/>
                <a:gd name="connsiteX3" fmla="*/ 1468174 w 1712735"/>
                <a:gd name="connsiteY3" fmla="*/ 770264 h 1337926"/>
                <a:gd name="connsiteX4" fmla="*/ 1463336 w 1712735"/>
                <a:gd name="connsiteY4" fmla="*/ 763088 h 1337926"/>
                <a:gd name="connsiteX5" fmla="*/ 1431212 w 1712735"/>
                <a:gd name="connsiteY5" fmla="*/ 759958 h 1337926"/>
                <a:gd name="connsiteX6" fmla="*/ 1375448 w 1712735"/>
                <a:gd name="connsiteY6" fmla="*/ 765391 h 1337926"/>
                <a:gd name="connsiteX7" fmla="*/ 1337927 w 1712735"/>
                <a:gd name="connsiteY7" fmla="*/ 777598 h 1337926"/>
                <a:gd name="connsiteX8" fmla="*/ 1337927 w 1712735"/>
                <a:gd name="connsiteY8" fmla="*/ 560326 h 1337926"/>
                <a:gd name="connsiteX9" fmla="*/ 1375449 w 1712735"/>
                <a:gd name="connsiteY9" fmla="*/ 572534 h 1337926"/>
                <a:gd name="connsiteX10" fmla="*/ 1431212 w 1712735"/>
                <a:gd name="connsiteY10" fmla="*/ 577967 h 1337926"/>
                <a:gd name="connsiteX11" fmla="*/ 1463337 w 1712735"/>
                <a:gd name="connsiteY11" fmla="*/ 574837 h 1337926"/>
                <a:gd name="connsiteX12" fmla="*/ 1468174 w 1712735"/>
                <a:gd name="connsiteY12" fmla="*/ 567663 h 1337926"/>
                <a:gd name="connsiteX13" fmla="*/ 1569474 w 1712735"/>
                <a:gd name="connsiteY13" fmla="*/ 525703 h 1337926"/>
                <a:gd name="connsiteX14" fmla="*/ 0 w 1712735"/>
                <a:gd name="connsiteY14" fmla="*/ 0 h 1337926"/>
                <a:gd name="connsiteX15" fmla="*/ 1337926 w 1712735"/>
                <a:gd name="connsiteY15" fmla="*/ 0 h 1337926"/>
                <a:gd name="connsiteX16" fmla="*/ 1337926 w 1712735"/>
                <a:gd name="connsiteY16" fmla="*/ 1337926 h 1337926"/>
                <a:gd name="connsiteX17" fmla="*/ 764341 w 1712735"/>
                <a:gd name="connsiteY17" fmla="*/ 1337926 h 1337926"/>
                <a:gd name="connsiteX18" fmla="*/ 759958 w 1712735"/>
                <a:gd name="connsiteY18" fmla="*/ 1292940 h 1337926"/>
                <a:gd name="connsiteX19" fmla="*/ 763088 w 1712735"/>
                <a:gd name="connsiteY19" fmla="*/ 1260816 h 1337926"/>
                <a:gd name="connsiteX20" fmla="*/ 770264 w 1712735"/>
                <a:gd name="connsiteY20" fmla="*/ 1255978 h 1337926"/>
                <a:gd name="connsiteX21" fmla="*/ 812224 w 1712735"/>
                <a:gd name="connsiteY21" fmla="*/ 1154677 h 1337926"/>
                <a:gd name="connsiteX22" fmla="*/ 668964 w 1712735"/>
                <a:gd name="connsiteY22" fmla="*/ 1011417 h 1337926"/>
                <a:gd name="connsiteX23" fmla="*/ 525703 w 1712735"/>
                <a:gd name="connsiteY23" fmla="*/ 1154677 h 1337926"/>
                <a:gd name="connsiteX24" fmla="*/ 567663 w 1712735"/>
                <a:gd name="connsiteY24" fmla="*/ 1255978 h 1337926"/>
                <a:gd name="connsiteX25" fmla="*/ 574838 w 1712735"/>
                <a:gd name="connsiteY25" fmla="*/ 1260815 h 1337926"/>
                <a:gd name="connsiteX26" fmla="*/ 577968 w 1712735"/>
                <a:gd name="connsiteY26" fmla="*/ 1292940 h 1337926"/>
                <a:gd name="connsiteX27" fmla="*/ 573585 w 1712735"/>
                <a:gd name="connsiteY27" fmla="*/ 1337926 h 1337926"/>
                <a:gd name="connsiteX28" fmla="*/ 0 w 1712735"/>
                <a:gd name="connsiteY28" fmla="*/ 1337926 h 133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12735" h="1337926">
                  <a:moveTo>
                    <a:pt x="1569474" y="525703"/>
                  </a:moveTo>
                  <a:cubicBezTo>
                    <a:pt x="1648595" y="525703"/>
                    <a:pt x="1712735" y="589843"/>
                    <a:pt x="1712735" y="668963"/>
                  </a:cubicBezTo>
                  <a:cubicBezTo>
                    <a:pt x="1712735" y="748084"/>
                    <a:pt x="1648595" y="812224"/>
                    <a:pt x="1569474" y="812224"/>
                  </a:cubicBezTo>
                  <a:cubicBezTo>
                    <a:pt x="1529914" y="812224"/>
                    <a:pt x="1494099" y="796188"/>
                    <a:pt x="1468174" y="770264"/>
                  </a:cubicBezTo>
                  <a:lnTo>
                    <a:pt x="1463336" y="763088"/>
                  </a:lnTo>
                  <a:lnTo>
                    <a:pt x="1431212" y="759958"/>
                  </a:lnTo>
                  <a:cubicBezTo>
                    <a:pt x="1411432" y="759958"/>
                    <a:pt x="1392588" y="761892"/>
                    <a:pt x="1375448" y="765391"/>
                  </a:cubicBezTo>
                  <a:lnTo>
                    <a:pt x="1337927" y="777598"/>
                  </a:lnTo>
                  <a:lnTo>
                    <a:pt x="1337927" y="560326"/>
                  </a:lnTo>
                  <a:lnTo>
                    <a:pt x="1375449" y="572534"/>
                  </a:lnTo>
                  <a:cubicBezTo>
                    <a:pt x="1392589" y="576033"/>
                    <a:pt x="1411432" y="577967"/>
                    <a:pt x="1431212" y="577967"/>
                  </a:cubicBezTo>
                  <a:lnTo>
                    <a:pt x="1463337" y="574837"/>
                  </a:lnTo>
                  <a:lnTo>
                    <a:pt x="1468174" y="567663"/>
                  </a:lnTo>
                  <a:cubicBezTo>
                    <a:pt x="1494099" y="541738"/>
                    <a:pt x="1529914" y="525703"/>
                    <a:pt x="1569474" y="525703"/>
                  </a:cubicBezTo>
                  <a:close/>
                  <a:moveTo>
                    <a:pt x="0" y="0"/>
                  </a:moveTo>
                  <a:lnTo>
                    <a:pt x="1337926" y="0"/>
                  </a:lnTo>
                  <a:lnTo>
                    <a:pt x="1337926" y="1337926"/>
                  </a:lnTo>
                  <a:lnTo>
                    <a:pt x="764341" y="1337926"/>
                  </a:lnTo>
                  <a:lnTo>
                    <a:pt x="759958" y="1292940"/>
                  </a:lnTo>
                  <a:lnTo>
                    <a:pt x="763088" y="1260816"/>
                  </a:lnTo>
                  <a:lnTo>
                    <a:pt x="770264" y="1255978"/>
                  </a:lnTo>
                  <a:cubicBezTo>
                    <a:pt x="796189" y="1230053"/>
                    <a:pt x="812224" y="1194238"/>
                    <a:pt x="812224" y="1154677"/>
                  </a:cubicBezTo>
                  <a:cubicBezTo>
                    <a:pt x="812224" y="1075557"/>
                    <a:pt x="748084" y="1011417"/>
                    <a:pt x="668964" y="1011417"/>
                  </a:cubicBezTo>
                  <a:cubicBezTo>
                    <a:pt x="589843" y="1011417"/>
                    <a:pt x="525703" y="1075557"/>
                    <a:pt x="525703" y="1154677"/>
                  </a:cubicBezTo>
                  <a:cubicBezTo>
                    <a:pt x="525703" y="1194238"/>
                    <a:pt x="541738" y="1230053"/>
                    <a:pt x="567663" y="1255978"/>
                  </a:cubicBezTo>
                  <a:lnTo>
                    <a:pt x="574838" y="1260815"/>
                  </a:lnTo>
                  <a:lnTo>
                    <a:pt x="577968" y="1292940"/>
                  </a:lnTo>
                  <a:lnTo>
                    <a:pt x="573585" y="1337926"/>
                  </a:lnTo>
                  <a:lnTo>
                    <a:pt x="0" y="13379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tx1">
                  <a:alpha val="12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B9DCCB5B-8D04-88F0-6408-B489CD764180}"/>
                </a:ext>
              </a:extLst>
            </p:cNvPr>
            <p:cNvSpPr/>
            <p:nvPr/>
          </p:nvSpPr>
          <p:spPr>
            <a:xfrm rot="10800000">
              <a:off x="4600419" y="3455650"/>
              <a:ext cx="1712735" cy="1337926"/>
            </a:xfrm>
            <a:custGeom>
              <a:avLst/>
              <a:gdLst>
                <a:gd name="connsiteX0" fmla="*/ 1569474 w 1712735"/>
                <a:gd name="connsiteY0" fmla="*/ 525703 h 1337926"/>
                <a:gd name="connsiteX1" fmla="*/ 1712735 w 1712735"/>
                <a:gd name="connsiteY1" fmla="*/ 668963 h 1337926"/>
                <a:gd name="connsiteX2" fmla="*/ 1569474 w 1712735"/>
                <a:gd name="connsiteY2" fmla="*/ 812224 h 1337926"/>
                <a:gd name="connsiteX3" fmla="*/ 1468174 w 1712735"/>
                <a:gd name="connsiteY3" fmla="*/ 770264 h 1337926"/>
                <a:gd name="connsiteX4" fmla="*/ 1463336 w 1712735"/>
                <a:gd name="connsiteY4" fmla="*/ 763088 h 1337926"/>
                <a:gd name="connsiteX5" fmla="*/ 1431212 w 1712735"/>
                <a:gd name="connsiteY5" fmla="*/ 759958 h 1337926"/>
                <a:gd name="connsiteX6" fmla="*/ 1375448 w 1712735"/>
                <a:gd name="connsiteY6" fmla="*/ 765391 h 1337926"/>
                <a:gd name="connsiteX7" fmla="*/ 1337927 w 1712735"/>
                <a:gd name="connsiteY7" fmla="*/ 777598 h 1337926"/>
                <a:gd name="connsiteX8" fmla="*/ 1337927 w 1712735"/>
                <a:gd name="connsiteY8" fmla="*/ 560326 h 1337926"/>
                <a:gd name="connsiteX9" fmla="*/ 1375449 w 1712735"/>
                <a:gd name="connsiteY9" fmla="*/ 572534 h 1337926"/>
                <a:gd name="connsiteX10" fmla="*/ 1431212 w 1712735"/>
                <a:gd name="connsiteY10" fmla="*/ 577967 h 1337926"/>
                <a:gd name="connsiteX11" fmla="*/ 1463337 w 1712735"/>
                <a:gd name="connsiteY11" fmla="*/ 574837 h 1337926"/>
                <a:gd name="connsiteX12" fmla="*/ 1468174 w 1712735"/>
                <a:gd name="connsiteY12" fmla="*/ 567663 h 1337926"/>
                <a:gd name="connsiteX13" fmla="*/ 1569474 w 1712735"/>
                <a:gd name="connsiteY13" fmla="*/ 525703 h 1337926"/>
                <a:gd name="connsiteX14" fmla="*/ 0 w 1712735"/>
                <a:gd name="connsiteY14" fmla="*/ 0 h 1337926"/>
                <a:gd name="connsiteX15" fmla="*/ 1337926 w 1712735"/>
                <a:gd name="connsiteY15" fmla="*/ 0 h 1337926"/>
                <a:gd name="connsiteX16" fmla="*/ 1337926 w 1712735"/>
                <a:gd name="connsiteY16" fmla="*/ 1337926 h 1337926"/>
                <a:gd name="connsiteX17" fmla="*/ 764341 w 1712735"/>
                <a:gd name="connsiteY17" fmla="*/ 1337926 h 1337926"/>
                <a:gd name="connsiteX18" fmla="*/ 759958 w 1712735"/>
                <a:gd name="connsiteY18" fmla="*/ 1292940 h 1337926"/>
                <a:gd name="connsiteX19" fmla="*/ 763088 w 1712735"/>
                <a:gd name="connsiteY19" fmla="*/ 1260816 h 1337926"/>
                <a:gd name="connsiteX20" fmla="*/ 770264 w 1712735"/>
                <a:gd name="connsiteY20" fmla="*/ 1255978 h 1337926"/>
                <a:gd name="connsiteX21" fmla="*/ 812224 w 1712735"/>
                <a:gd name="connsiteY21" fmla="*/ 1154677 h 1337926"/>
                <a:gd name="connsiteX22" fmla="*/ 668964 w 1712735"/>
                <a:gd name="connsiteY22" fmla="*/ 1011417 h 1337926"/>
                <a:gd name="connsiteX23" fmla="*/ 525703 w 1712735"/>
                <a:gd name="connsiteY23" fmla="*/ 1154677 h 1337926"/>
                <a:gd name="connsiteX24" fmla="*/ 567663 w 1712735"/>
                <a:gd name="connsiteY24" fmla="*/ 1255978 h 1337926"/>
                <a:gd name="connsiteX25" fmla="*/ 574838 w 1712735"/>
                <a:gd name="connsiteY25" fmla="*/ 1260815 h 1337926"/>
                <a:gd name="connsiteX26" fmla="*/ 577968 w 1712735"/>
                <a:gd name="connsiteY26" fmla="*/ 1292940 h 1337926"/>
                <a:gd name="connsiteX27" fmla="*/ 573585 w 1712735"/>
                <a:gd name="connsiteY27" fmla="*/ 1337926 h 1337926"/>
                <a:gd name="connsiteX28" fmla="*/ 0 w 1712735"/>
                <a:gd name="connsiteY28" fmla="*/ 1337926 h 133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12735" h="1337926">
                  <a:moveTo>
                    <a:pt x="1569474" y="525703"/>
                  </a:moveTo>
                  <a:cubicBezTo>
                    <a:pt x="1648595" y="525703"/>
                    <a:pt x="1712735" y="589843"/>
                    <a:pt x="1712735" y="668963"/>
                  </a:cubicBezTo>
                  <a:cubicBezTo>
                    <a:pt x="1712735" y="748084"/>
                    <a:pt x="1648595" y="812224"/>
                    <a:pt x="1569474" y="812224"/>
                  </a:cubicBezTo>
                  <a:cubicBezTo>
                    <a:pt x="1529914" y="812224"/>
                    <a:pt x="1494099" y="796188"/>
                    <a:pt x="1468174" y="770264"/>
                  </a:cubicBezTo>
                  <a:lnTo>
                    <a:pt x="1463336" y="763088"/>
                  </a:lnTo>
                  <a:lnTo>
                    <a:pt x="1431212" y="759958"/>
                  </a:lnTo>
                  <a:cubicBezTo>
                    <a:pt x="1411432" y="759958"/>
                    <a:pt x="1392588" y="761892"/>
                    <a:pt x="1375448" y="765391"/>
                  </a:cubicBezTo>
                  <a:lnTo>
                    <a:pt x="1337927" y="777598"/>
                  </a:lnTo>
                  <a:lnTo>
                    <a:pt x="1337927" y="560326"/>
                  </a:lnTo>
                  <a:lnTo>
                    <a:pt x="1375449" y="572534"/>
                  </a:lnTo>
                  <a:cubicBezTo>
                    <a:pt x="1392589" y="576033"/>
                    <a:pt x="1411432" y="577967"/>
                    <a:pt x="1431212" y="577967"/>
                  </a:cubicBezTo>
                  <a:lnTo>
                    <a:pt x="1463337" y="574837"/>
                  </a:lnTo>
                  <a:lnTo>
                    <a:pt x="1468174" y="567663"/>
                  </a:lnTo>
                  <a:cubicBezTo>
                    <a:pt x="1494099" y="541738"/>
                    <a:pt x="1529914" y="525703"/>
                    <a:pt x="1569474" y="525703"/>
                  </a:cubicBezTo>
                  <a:close/>
                  <a:moveTo>
                    <a:pt x="0" y="0"/>
                  </a:moveTo>
                  <a:lnTo>
                    <a:pt x="1337926" y="0"/>
                  </a:lnTo>
                  <a:lnTo>
                    <a:pt x="1337926" y="1337926"/>
                  </a:lnTo>
                  <a:lnTo>
                    <a:pt x="764341" y="1337926"/>
                  </a:lnTo>
                  <a:lnTo>
                    <a:pt x="759958" y="1292940"/>
                  </a:lnTo>
                  <a:lnTo>
                    <a:pt x="763088" y="1260816"/>
                  </a:lnTo>
                  <a:lnTo>
                    <a:pt x="770264" y="1255978"/>
                  </a:lnTo>
                  <a:cubicBezTo>
                    <a:pt x="796189" y="1230053"/>
                    <a:pt x="812224" y="1194238"/>
                    <a:pt x="812224" y="1154677"/>
                  </a:cubicBezTo>
                  <a:cubicBezTo>
                    <a:pt x="812224" y="1075557"/>
                    <a:pt x="748084" y="1011417"/>
                    <a:pt x="668964" y="1011417"/>
                  </a:cubicBezTo>
                  <a:cubicBezTo>
                    <a:pt x="589843" y="1011417"/>
                    <a:pt x="525703" y="1075557"/>
                    <a:pt x="525703" y="1154677"/>
                  </a:cubicBezTo>
                  <a:cubicBezTo>
                    <a:pt x="525703" y="1194238"/>
                    <a:pt x="541738" y="1230053"/>
                    <a:pt x="567663" y="1255978"/>
                  </a:cubicBezTo>
                  <a:lnTo>
                    <a:pt x="574838" y="1260815"/>
                  </a:lnTo>
                  <a:lnTo>
                    <a:pt x="577968" y="1292940"/>
                  </a:lnTo>
                  <a:lnTo>
                    <a:pt x="573585" y="1337926"/>
                  </a:lnTo>
                  <a:lnTo>
                    <a:pt x="0" y="1337926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bg1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ko-KR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0" name="그래픽 69">
            <a:extLst>
              <a:ext uri="{FF2B5EF4-FFF2-40B4-BE49-F238E27FC236}">
                <a16:creationId xmlns:a16="http://schemas.microsoft.com/office/drawing/2014/main" id="{B59D628B-7214-FBC5-AE1B-5FD73F087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80067" y="3349071"/>
            <a:ext cx="574351" cy="574351"/>
          </a:xfrm>
          <a:prstGeom prst="rect">
            <a:avLst/>
          </a:prstGeom>
        </p:spPr>
      </p:pic>
      <p:pic>
        <p:nvPicPr>
          <p:cNvPr id="71" name="그래픽 70" descr="아프리카 단색으로 채워진">
            <a:extLst>
              <a:ext uri="{FF2B5EF4-FFF2-40B4-BE49-F238E27FC236}">
                <a16:creationId xmlns:a16="http://schemas.microsoft.com/office/drawing/2014/main" id="{5EB077E0-D7E4-CEF4-FDAF-F8D94D5784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004" y="2205212"/>
            <a:ext cx="574354" cy="574351"/>
          </a:xfrm>
          <a:prstGeom prst="rect">
            <a:avLst/>
          </a:prstGeom>
        </p:spPr>
      </p:pic>
      <p:pic>
        <p:nvPicPr>
          <p:cNvPr id="76" name="그래픽 75">
            <a:extLst>
              <a:ext uri="{FF2B5EF4-FFF2-40B4-BE49-F238E27FC236}">
                <a16:creationId xmlns:a16="http://schemas.microsoft.com/office/drawing/2014/main" id="{28941088-823C-31D9-BE02-E9EE094B881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76548" y="3431649"/>
            <a:ext cx="574351" cy="574351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17DF26E0-7559-8A05-8B90-B9A1663B935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808825" y="4607740"/>
            <a:ext cx="574351" cy="574351"/>
          </a:xfrm>
          <a:prstGeom prst="rect">
            <a:avLst/>
          </a:prstGeom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43897934-DEF0-9D04-7635-10EA20C8C257}"/>
              </a:ext>
            </a:extLst>
          </p:cNvPr>
          <p:cNvGrpSpPr/>
          <p:nvPr/>
        </p:nvGrpSpPr>
        <p:grpSpPr>
          <a:xfrm>
            <a:off x="8566360" y="1607275"/>
            <a:ext cx="1692027" cy="782872"/>
            <a:chOff x="8623152" y="1388437"/>
            <a:chExt cx="1692027" cy="78287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273BD36-BE55-A0F9-AD54-D4FF845E9318}"/>
                </a:ext>
              </a:extLst>
            </p:cNvPr>
            <p:cNvSpPr txBox="1"/>
            <p:nvPr/>
          </p:nvSpPr>
          <p:spPr>
            <a:xfrm flipH="1">
              <a:off x="8623152" y="1388437"/>
              <a:ext cx="137698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제목을 입력하세요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D9D52B0-F391-4C0E-2025-2FA7E9645D57}"/>
                </a:ext>
              </a:extLst>
            </p:cNvPr>
            <p:cNvSpPr txBox="1"/>
            <p:nvPr/>
          </p:nvSpPr>
          <p:spPr>
            <a:xfrm flipH="1">
              <a:off x="8623152" y="1746706"/>
              <a:ext cx="1692027" cy="4246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 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32AFBC1-22D8-359A-261E-2AF971A16E71}"/>
              </a:ext>
            </a:extLst>
          </p:cNvPr>
          <p:cNvGrpSpPr/>
          <p:nvPr/>
        </p:nvGrpSpPr>
        <p:grpSpPr>
          <a:xfrm>
            <a:off x="9372848" y="2753536"/>
            <a:ext cx="1692027" cy="782872"/>
            <a:chOff x="9298609" y="2644948"/>
            <a:chExt cx="1692027" cy="78287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7144648-AF6F-9678-12CB-4010649BF6ED}"/>
                </a:ext>
              </a:extLst>
            </p:cNvPr>
            <p:cNvSpPr txBox="1"/>
            <p:nvPr/>
          </p:nvSpPr>
          <p:spPr>
            <a:xfrm flipH="1">
              <a:off x="9298609" y="2644948"/>
              <a:ext cx="137698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제목을 입력하세요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03F58A4-B98E-1600-2355-6A9BBB4A4F8F}"/>
                </a:ext>
              </a:extLst>
            </p:cNvPr>
            <p:cNvSpPr txBox="1"/>
            <p:nvPr/>
          </p:nvSpPr>
          <p:spPr>
            <a:xfrm flipH="1">
              <a:off x="9298609" y="3003217"/>
              <a:ext cx="1692027" cy="4246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피피티 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피피티</a:t>
              </a:r>
              <a:endPara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AC85596-3834-274B-4549-681E7544B678}"/>
              </a:ext>
            </a:extLst>
          </p:cNvPr>
          <p:cNvSpPr txBox="1"/>
          <p:nvPr/>
        </p:nvSpPr>
        <p:spPr>
          <a:xfrm>
            <a:off x="1136650" y="804060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36DB90-1B08-E427-020A-FBD39A9F13AB}"/>
              </a:ext>
            </a:extLst>
          </p:cNvPr>
          <p:cNvSpPr txBox="1"/>
          <p:nvPr/>
        </p:nvSpPr>
        <p:spPr>
          <a:xfrm>
            <a:off x="1127125" y="1074570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14A4369-F8E4-7E01-AADF-A15A9BEABB1D}"/>
              </a:ext>
            </a:extLst>
          </p:cNvPr>
          <p:cNvSpPr txBox="1"/>
          <p:nvPr/>
        </p:nvSpPr>
        <p:spPr>
          <a:xfrm>
            <a:off x="8042370" y="5395685"/>
            <a:ext cx="3079369" cy="9140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5400" dirty="0">
                <a:solidFill>
                  <a:schemeClr val="accent2">
                    <a:alpha val="10000"/>
                  </a:schemeClr>
                </a:solidFill>
              </a:rPr>
              <a:t>PUZZLE</a:t>
            </a:r>
          </a:p>
        </p:txBody>
      </p:sp>
    </p:spTree>
    <p:extLst>
      <p:ext uri="{BB962C8B-B14F-4D97-AF65-F5344CB8AC3E}">
        <p14:creationId xmlns:p14="http://schemas.microsoft.com/office/powerpoint/2010/main" val="18064254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07AB049-28BF-6158-23E0-D47F20786E20}"/>
              </a:ext>
            </a:extLst>
          </p:cNvPr>
          <p:cNvSpPr txBox="1"/>
          <p:nvPr/>
        </p:nvSpPr>
        <p:spPr>
          <a:xfrm>
            <a:off x="5593459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r>
              <a:rPr lang="ko-KR" altLang="en-US" dirty="0"/>
              <a:t>소제목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5B41F-584C-C3D1-FE9A-2ECD8653F8B0}"/>
              </a:ext>
            </a:extLst>
          </p:cNvPr>
          <p:cNvSpPr txBox="1"/>
          <p:nvPr/>
        </p:nvSpPr>
        <p:spPr>
          <a:xfrm>
            <a:off x="3586499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441F1-ACC1-5254-BDE7-53A7A73F6F62}"/>
              </a:ext>
            </a:extLst>
          </p:cNvPr>
          <p:cNvSpPr txBox="1"/>
          <p:nvPr/>
        </p:nvSpPr>
        <p:spPr>
          <a:xfrm>
            <a:off x="1127125" y="2609627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0CAF6A-FD22-2CEF-0B0F-596FA1861417}"/>
              </a:ext>
            </a:extLst>
          </p:cNvPr>
          <p:cNvSpPr/>
          <p:nvPr/>
        </p:nvSpPr>
        <p:spPr>
          <a:xfrm>
            <a:off x="2228849" y="2590577"/>
            <a:ext cx="8836025" cy="21544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E1ABF-07E1-67DB-02D2-A6249D994751}"/>
              </a:ext>
            </a:extLst>
          </p:cNvPr>
          <p:cNvSpPr txBox="1"/>
          <p:nvPr/>
        </p:nvSpPr>
        <p:spPr>
          <a:xfrm>
            <a:off x="2491485" y="2227625"/>
            <a:ext cx="34785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JAN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C91F8-1BB2-9140-3D6A-D34B23DA3A43}"/>
              </a:ext>
            </a:extLst>
          </p:cNvPr>
          <p:cNvSpPr txBox="1"/>
          <p:nvPr/>
        </p:nvSpPr>
        <p:spPr>
          <a:xfrm>
            <a:off x="3223557" y="2227625"/>
            <a:ext cx="3141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FEB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4EAAC-996E-4B95-EF50-98371C875439}"/>
              </a:ext>
            </a:extLst>
          </p:cNvPr>
          <p:cNvSpPr txBox="1"/>
          <p:nvPr/>
        </p:nvSpPr>
        <p:spPr>
          <a:xfrm>
            <a:off x="3909945" y="2227625"/>
            <a:ext cx="3718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MAR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BE1F4-B9AE-BD38-BD0B-8155CA56B4D2}"/>
              </a:ext>
            </a:extLst>
          </p:cNvPr>
          <p:cNvSpPr txBox="1"/>
          <p:nvPr/>
        </p:nvSpPr>
        <p:spPr>
          <a:xfrm>
            <a:off x="4643620" y="2227625"/>
            <a:ext cx="3350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-5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APR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04EDE-D5D1-00DF-5FDF-48C7F7588A78}"/>
              </a:ext>
            </a:extLst>
          </p:cNvPr>
          <p:cNvSpPr txBox="1"/>
          <p:nvPr/>
        </p:nvSpPr>
        <p:spPr>
          <a:xfrm>
            <a:off x="5338022" y="2227625"/>
            <a:ext cx="3767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MAY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88E85-BCEB-BDB2-CA67-1751BF48B792}"/>
              </a:ext>
            </a:extLst>
          </p:cNvPr>
          <p:cNvSpPr txBox="1"/>
          <p:nvPr/>
        </p:nvSpPr>
        <p:spPr>
          <a:xfrm>
            <a:off x="6064485" y="2227625"/>
            <a:ext cx="3542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JUN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2F4F93-A8F5-2206-AF21-6C16C37F48A5}"/>
              </a:ext>
            </a:extLst>
          </p:cNvPr>
          <p:cNvSpPr txBox="1"/>
          <p:nvPr/>
        </p:nvSpPr>
        <p:spPr>
          <a:xfrm>
            <a:off x="6794954" y="2227625"/>
            <a:ext cx="3238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JUL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52ACC6-F9E1-ED0A-00D0-1B3746C03877}"/>
              </a:ext>
            </a:extLst>
          </p:cNvPr>
          <p:cNvSpPr txBox="1"/>
          <p:nvPr/>
        </p:nvSpPr>
        <p:spPr>
          <a:xfrm>
            <a:off x="7482143" y="2227625"/>
            <a:ext cx="37991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AUG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3C891-271C-73B0-313D-369F60D99307}"/>
              </a:ext>
            </a:extLst>
          </p:cNvPr>
          <p:cNvSpPr txBox="1"/>
          <p:nvPr/>
        </p:nvSpPr>
        <p:spPr>
          <a:xfrm>
            <a:off x="8228642" y="2227625"/>
            <a:ext cx="31739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SEP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D6FC0F-06C8-31AF-66AE-61D77BFBA24A}"/>
              </a:ext>
            </a:extLst>
          </p:cNvPr>
          <p:cNvSpPr txBox="1"/>
          <p:nvPr/>
        </p:nvSpPr>
        <p:spPr>
          <a:xfrm>
            <a:off x="8910220" y="2227625"/>
            <a:ext cx="3847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OCT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1C05E2-75B0-F271-99FE-FE2931144A3E}"/>
              </a:ext>
            </a:extLst>
          </p:cNvPr>
          <p:cNvSpPr txBox="1"/>
          <p:nvPr/>
        </p:nvSpPr>
        <p:spPr>
          <a:xfrm>
            <a:off x="9623858" y="2227625"/>
            <a:ext cx="3879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NOV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56C775-0CF7-B26D-5F94-160863C28556}"/>
              </a:ext>
            </a:extLst>
          </p:cNvPr>
          <p:cNvSpPr txBox="1"/>
          <p:nvPr/>
        </p:nvSpPr>
        <p:spPr>
          <a:xfrm>
            <a:off x="10351921" y="2227625"/>
            <a:ext cx="36228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DEC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4721CD-2604-E925-7324-411688DF5389}"/>
              </a:ext>
            </a:extLst>
          </p:cNvPr>
          <p:cNvSpPr txBox="1"/>
          <p:nvPr/>
        </p:nvSpPr>
        <p:spPr>
          <a:xfrm>
            <a:off x="1127125" y="3100322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FCDF0D1-2E17-AA61-5320-0964F2F7C7E3}"/>
              </a:ext>
            </a:extLst>
          </p:cNvPr>
          <p:cNvSpPr/>
          <p:nvPr/>
        </p:nvSpPr>
        <p:spPr>
          <a:xfrm>
            <a:off x="2228849" y="3081272"/>
            <a:ext cx="8836025" cy="21544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2713F1-9AFF-1887-C778-E47F02334A09}"/>
              </a:ext>
            </a:extLst>
          </p:cNvPr>
          <p:cNvSpPr txBox="1"/>
          <p:nvPr/>
        </p:nvSpPr>
        <p:spPr>
          <a:xfrm>
            <a:off x="1127125" y="3591017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8BFBB1A-AE53-B9E1-8758-C9FDCD1B7575}"/>
              </a:ext>
            </a:extLst>
          </p:cNvPr>
          <p:cNvSpPr/>
          <p:nvPr/>
        </p:nvSpPr>
        <p:spPr>
          <a:xfrm>
            <a:off x="2228849" y="3571967"/>
            <a:ext cx="8836025" cy="21544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548ABA-DB22-3E50-2DC0-B9FCE298A30A}"/>
              </a:ext>
            </a:extLst>
          </p:cNvPr>
          <p:cNvSpPr txBox="1"/>
          <p:nvPr/>
        </p:nvSpPr>
        <p:spPr>
          <a:xfrm>
            <a:off x="1127125" y="4081712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95A2CE8-5619-1362-B609-BA3F77D05936}"/>
              </a:ext>
            </a:extLst>
          </p:cNvPr>
          <p:cNvSpPr/>
          <p:nvPr/>
        </p:nvSpPr>
        <p:spPr>
          <a:xfrm>
            <a:off x="2228849" y="4062662"/>
            <a:ext cx="8836025" cy="21544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BCE18B-EB1D-B226-8491-1D8B05EC78A2}"/>
              </a:ext>
            </a:extLst>
          </p:cNvPr>
          <p:cNvSpPr txBox="1"/>
          <p:nvPr/>
        </p:nvSpPr>
        <p:spPr>
          <a:xfrm>
            <a:off x="1127125" y="4572407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62F20DA-04EA-2E35-283F-43E7ECE12FEC}"/>
              </a:ext>
            </a:extLst>
          </p:cNvPr>
          <p:cNvSpPr/>
          <p:nvPr/>
        </p:nvSpPr>
        <p:spPr>
          <a:xfrm>
            <a:off x="2228849" y="4553357"/>
            <a:ext cx="8836025" cy="21544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52B72E-A911-A4F8-DAE1-C77970F1356B}"/>
              </a:ext>
            </a:extLst>
          </p:cNvPr>
          <p:cNvSpPr txBox="1"/>
          <p:nvPr/>
        </p:nvSpPr>
        <p:spPr>
          <a:xfrm>
            <a:off x="1127125" y="5063102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2929B77-FCF8-4445-692E-F51849C24D9A}"/>
              </a:ext>
            </a:extLst>
          </p:cNvPr>
          <p:cNvSpPr/>
          <p:nvPr/>
        </p:nvSpPr>
        <p:spPr>
          <a:xfrm>
            <a:off x="2228849" y="5044052"/>
            <a:ext cx="8836025" cy="21544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386986-4584-344C-9A40-19EBE9D19A8B}"/>
              </a:ext>
            </a:extLst>
          </p:cNvPr>
          <p:cNvSpPr txBox="1"/>
          <p:nvPr/>
        </p:nvSpPr>
        <p:spPr>
          <a:xfrm>
            <a:off x="1127125" y="5553794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spc="-50" dirty="0">
                <a:ln>
                  <a:solidFill>
                    <a:srgbClr val="0583F2">
                      <a:alpha val="0"/>
                    </a:srgb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kumimoji="0" lang="ko-KR" altLang="en-US" sz="1400" b="0" i="0" u="none" strike="noStrike" kern="1200" cap="none" spc="-50" normalizeH="0" baseline="0" noProof="0" dirty="0">
              <a:ln>
                <a:solidFill>
                  <a:srgbClr val="0583F2">
                    <a:alpha val="0"/>
                  </a:srgbClr>
                </a:solidFill>
              </a:ln>
              <a:solidFill>
                <a:schemeClr val="accent2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411BCCF-CCE4-0DE9-0AA1-8D9BB900D899}"/>
              </a:ext>
            </a:extLst>
          </p:cNvPr>
          <p:cNvSpPr/>
          <p:nvPr/>
        </p:nvSpPr>
        <p:spPr>
          <a:xfrm>
            <a:off x="2228849" y="5534744"/>
            <a:ext cx="8836025" cy="21544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>
                  <a:lumMod val="65000"/>
                  <a:lumOff val="3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tx1">
                <a:alpha val="13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C88C008-6DAB-45E4-075F-C5BCE13F0538}"/>
              </a:ext>
            </a:extLst>
          </p:cNvPr>
          <p:cNvSpPr/>
          <p:nvPr/>
        </p:nvSpPr>
        <p:spPr>
          <a:xfrm>
            <a:off x="2458147" y="2614613"/>
            <a:ext cx="4660615" cy="1673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 프로젝트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F5CBD4A-3B93-CF5B-A9DB-C3DFFCCEF670}"/>
              </a:ext>
            </a:extLst>
          </p:cNvPr>
          <p:cNvSpPr/>
          <p:nvPr/>
        </p:nvSpPr>
        <p:spPr>
          <a:xfrm>
            <a:off x="3909946" y="3105308"/>
            <a:ext cx="2508804" cy="1673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 프로젝트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F193B9D-8239-906D-0032-135C82B5F46F}"/>
              </a:ext>
            </a:extLst>
          </p:cNvPr>
          <p:cNvSpPr/>
          <p:nvPr/>
        </p:nvSpPr>
        <p:spPr>
          <a:xfrm>
            <a:off x="3223557" y="3596003"/>
            <a:ext cx="2491171" cy="1673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 프로젝트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1F8077A-722D-CF7D-72F0-175FF1695376}"/>
              </a:ext>
            </a:extLst>
          </p:cNvPr>
          <p:cNvSpPr/>
          <p:nvPr/>
        </p:nvSpPr>
        <p:spPr>
          <a:xfrm>
            <a:off x="2458147" y="4086698"/>
            <a:ext cx="6836794" cy="1673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 프로젝트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ABFA1FFD-2C10-6A8F-27ED-220D25929A53}"/>
              </a:ext>
            </a:extLst>
          </p:cNvPr>
          <p:cNvSpPr/>
          <p:nvPr/>
        </p:nvSpPr>
        <p:spPr>
          <a:xfrm>
            <a:off x="5341791" y="4577393"/>
            <a:ext cx="4660615" cy="1673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 프로젝트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47B9FB7-063E-DC90-33DF-8EBBBA2032B9}"/>
              </a:ext>
            </a:extLst>
          </p:cNvPr>
          <p:cNvSpPr/>
          <p:nvPr/>
        </p:nvSpPr>
        <p:spPr>
          <a:xfrm>
            <a:off x="6053586" y="5068088"/>
            <a:ext cx="4660615" cy="1673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 프로젝트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1D6AA4D-8FF1-D0C1-3CC8-2380B0873178}"/>
              </a:ext>
            </a:extLst>
          </p:cNvPr>
          <p:cNvSpPr/>
          <p:nvPr/>
        </p:nvSpPr>
        <p:spPr>
          <a:xfrm>
            <a:off x="7482142" y="5558780"/>
            <a:ext cx="2529643" cy="1673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9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피피티 프로젝트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0CC4EE5-19AB-B2E0-D58E-533078AAC7A3}"/>
              </a:ext>
            </a:extLst>
          </p:cNvPr>
          <p:cNvSpPr/>
          <p:nvPr/>
        </p:nvSpPr>
        <p:spPr>
          <a:xfrm>
            <a:off x="7361904" y="1885950"/>
            <a:ext cx="648621" cy="4329113"/>
          </a:xfrm>
          <a:prstGeom prst="roundRect">
            <a:avLst>
              <a:gd name="adj" fmla="val 50000"/>
            </a:avLst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5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EBECF0"/>
      </a:accent1>
      <a:accent2>
        <a:srgbClr val="232669"/>
      </a:accent2>
      <a:accent3>
        <a:srgbClr val="0583F2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accent3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2000" spc="-50" dirty="0">
            <a:ln>
              <a:solidFill>
                <a:schemeClr val="accent1">
                  <a:alpha val="0"/>
                </a:schemeClr>
              </a:solidFill>
            </a:ln>
            <a:solidFill>
              <a:schemeClr val="accent3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사용자 지정 2">
    <a:dk1>
      <a:sysClr val="windowText" lastClr="000000"/>
    </a:dk1>
    <a:lt1>
      <a:sysClr val="window" lastClr="FFFFFF"/>
    </a:lt1>
    <a:dk2>
      <a:srgbClr val="FFFF00"/>
    </a:dk2>
    <a:lt2>
      <a:srgbClr val="FFFF00"/>
    </a:lt2>
    <a:accent1>
      <a:srgbClr val="EBECF0"/>
    </a:accent1>
    <a:accent2>
      <a:srgbClr val="232669"/>
    </a:accent2>
    <a:accent3>
      <a:srgbClr val="0583F2"/>
    </a:accent3>
    <a:accent4>
      <a:srgbClr val="FFFF00"/>
    </a:accent4>
    <a:accent5>
      <a:srgbClr val="FFFF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사용자 지정 2">
    <a:dk1>
      <a:sysClr val="windowText" lastClr="000000"/>
    </a:dk1>
    <a:lt1>
      <a:sysClr val="window" lastClr="FFFFFF"/>
    </a:lt1>
    <a:dk2>
      <a:srgbClr val="FFFF00"/>
    </a:dk2>
    <a:lt2>
      <a:srgbClr val="FFFF00"/>
    </a:lt2>
    <a:accent1>
      <a:srgbClr val="EBECF0"/>
    </a:accent1>
    <a:accent2>
      <a:srgbClr val="232669"/>
    </a:accent2>
    <a:accent3>
      <a:srgbClr val="0583F2"/>
    </a:accent3>
    <a:accent4>
      <a:srgbClr val="FFFF00"/>
    </a:accent4>
    <a:accent5>
      <a:srgbClr val="FFFF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사용자 지정 2">
    <a:dk1>
      <a:sysClr val="windowText" lastClr="000000"/>
    </a:dk1>
    <a:lt1>
      <a:sysClr val="window" lastClr="FFFFFF"/>
    </a:lt1>
    <a:dk2>
      <a:srgbClr val="FFFF00"/>
    </a:dk2>
    <a:lt2>
      <a:srgbClr val="FFFF00"/>
    </a:lt2>
    <a:accent1>
      <a:srgbClr val="EBECF0"/>
    </a:accent1>
    <a:accent2>
      <a:srgbClr val="232669"/>
    </a:accent2>
    <a:accent3>
      <a:srgbClr val="0583F2"/>
    </a:accent3>
    <a:accent4>
      <a:srgbClr val="FFFF00"/>
    </a:accent4>
    <a:accent5>
      <a:srgbClr val="FFFF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사용자 지정 2">
    <a:dk1>
      <a:sysClr val="windowText" lastClr="000000"/>
    </a:dk1>
    <a:lt1>
      <a:sysClr val="window" lastClr="FFFFFF"/>
    </a:lt1>
    <a:dk2>
      <a:srgbClr val="FFFF00"/>
    </a:dk2>
    <a:lt2>
      <a:srgbClr val="FFFF00"/>
    </a:lt2>
    <a:accent1>
      <a:srgbClr val="EBECF0"/>
    </a:accent1>
    <a:accent2>
      <a:srgbClr val="232669"/>
    </a:accent2>
    <a:accent3>
      <a:srgbClr val="0583F2"/>
    </a:accent3>
    <a:accent4>
      <a:srgbClr val="FFFF00"/>
    </a:accent4>
    <a:accent5>
      <a:srgbClr val="FFFF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사용자 지정 2">
    <a:dk1>
      <a:sysClr val="windowText" lastClr="000000"/>
    </a:dk1>
    <a:lt1>
      <a:sysClr val="window" lastClr="FFFFFF"/>
    </a:lt1>
    <a:dk2>
      <a:srgbClr val="FFFF00"/>
    </a:dk2>
    <a:lt2>
      <a:srgbClr val="FFFF00"/>
    </a:lt2>
    <a:accent1>
      <a:srgbClr val="EBECF0"/>
    </a:accent1>
    <a:accent2>
      <a:srgbClr val="232669"/>
    </a:accent2>
    <a:accent3>
      <a:srgbClr val="0583F2"/>
    </a:accent3>
    <a:accent4>
      <a:srgbClr val="FFFF00"/>
    </a:accent4>
    <a:accent5>
      <a:srgbClr val="FFFF00"/>
    </a:accent5>
    <a:accent6>
      <a:srgbClr val="FFFF00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사용자 지정 2">
    <a:dk1>
      <a:sysClr val="windowText" lastClr="000000"/>
    </a:dk1>
    <a:lt1>
      <a:sysClr val="window" lastClr="FFFFFF"/>
    </a:lt1>
    <a:dk2>
      <a:srgbClr val="FFFF00"/>
    </a:dk2>
    <a:lt2>
      <a:srgbClr val="FFFF00"/>
    </a:lt2>
    <a:accent1>
      <a:srgbClr val="EBECF0"/>
    </a:accent1>
    <a:accent2>
      <a:srgbClr val="232669"/>
    </a:accent2>
    <a:accent3>
      <a:srgbClr val="0583F2"/>
    </a:accent3>
    <a:accent4>
      <a:srgbClr val="FFFF00"/>
    </a:accent4>
    <a:accent5>
      <a:srgbClr val="FFFF00"/>
    </a:accent5>
    <a:accent6>
      <a:srgbClr val="FFFF0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5242</TotalTime>
  <Words>5933</Words>
  <Application>Microsoft Office PowerPoint</Application>
  <PresentationFormat>와이드스크린</PresentationFormat>
  <Paragraphs>1471</Paragraphs>
  <Slides>110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22" baseType="lpstr">
      <vt:lpstr>G마켓 산스 TTF Bold</vt:lpstr>
      <vt:lpstr>G마켓 산스 TTF Light</vt:lpstr>
      <vt:lpstr>G마켓 산스 TTF Medium</vt:lpstr>
      <vt:lpstr>Pretendard</vt:lpstr>
      <vt:lpstr>Pretendard ExtraBold</vt:lpstr>
      <vt:lpstr>Pretendard Medium</vt:lpstr>
      <vt:lpstr>Pretendard SemiBold</vt:lpstr>
      <vt:lpstr>맑은 고딕</vt:lpstr>
      <vt:lpstr>카페24 빛나는별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미스터피피티</dc:creator>
  <cp:lastModifiedBy>park jungmin</cp:lastModifiedBy>
  <cp:revision>96</cp:revision>
  <dcterms:created xsi:type="dcterms:W3CDTF">2022-10-14T06:11:04Z</dcterms:created>
  <dcterms:modified xsi:type="dcterms:W3CDTF">2023-12-10T16:34:54Z</dcterms:modified>
</cp:coreProperties>
</file>